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14"/>
  </p:notesMasterIdLst>
  <p:sldIdLst>
    <p:sldId id="562" r:id="rId3"/>
    <p:sldId id="539" r:id="rId4"/>
    <p:sldId id="488" r:id="rId5"/>
    <p:sldId id="489" r:id="rId6"/>
    <p:sldId id="490" r:id="rId7"/>
    <p:sldId id="491" r:id="rId8"/>
    <p:sldId id="492" r:id="rId9"/>
    <p:sldId id="493" r:id="rId10"/>
    <p:sldId id="494" r:id="rId11"/>
    <p:sldId id="495" r:id="rId12"/>
    <p:sldId id="496" r:id="rId13"/>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721" autoAdjust="0"/>
    <p:restoredTop sz="94737" autoAdjust="0"/>
  </p:normalViewPr>
  <p:slideViewPr>
    <p:cSldViewPr snapToGrid="0">
      <p:cViewPr varScale="1">
        <p:scale>
          <a:sx n="114" d="100"/>
          <a:sy n="114" d="100"/>
        </p:scale>
        <p:origin x="22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EB16A4FA-BFD2-4752-AF41-1A8386FDDE59}"/>
    <pc:docChg chg="delSld delMainMaster">
      <pc:chgData name="Eilidh McGregor (Green Ink)" userId="9cba41ee-7d70-4c23-afba-c2290bddaa61" providerId="ADAL" clId="{EB16A4FA-BFD2-4752-AF41-1A8386FDDE59}" dt="2025-03-31T14:47:29.161" v="1" actId="2696"/>
      <pc:docMkLst>
        <pc:docMk/>
      </pc:docMkLst>
      <pc:sldChg chg="del">
        <pc:chgData name="Eilidh McGregor (Green Ink)" userId="9cba41ee-7d70-4c23-afba-c2290bddaa61" providerId="ADAL" clId="{EB16A4FA-BFD2-4752-AF41-1A8386FDDE59}" dt="2025-03-31T14:47:12.404" v="0" actId="2696"/>
        <pc:sldMkLst>
          <pc:docMk/>
          <pc:sldMk cId="0" sldId="257"/>
        </pc:sldMkLst>
      </pc:sldChg>
      <pc:sldChg chg="del">
        <pc:chgData name="Eilidh McGregor (Green Ink)" userId="9cba41ee-7d70-4c23-afba-c2290bddaa61" providerId="ADAL" clId="{EB16A4FA-BFD2-4752-AF41-1A8386FDDE59}" dt="2025-03-31T14:47:12.404" v="0" actId="2696"/>
        <pc:sldMkLst>
          <pc:docMk/>
          <pc:sldMk cId="0" sldId="258"/>
        </pc:sldMkLst>
      </pc:sldChg>
      <pc:sldChg chg="del">
        <pc:chgData name="Eilidh McGregor (Green Ink)" userId="9cba41ee-7d70-4c23-afba-c2290bddaa61" providerId="ADAL" clId="{EB16A4FA-BFD2-4752-AF41-1A8386FDDE59}" dt="2025-03-31T14:47:12.404" v="0" actId="2696"/>
        <pc:sldMkLst>
          <pc:docMk/>
          <pc:sldMk cId="0" sldId="259"/>
        </pc:sldMkLst>
      </pc:sldChg>
      <pc:sldChg chg="del">
        <pc:chgData name="Eilidh McGregor (Green Ink)" userId="9cba41ee-7d70-4c23-afba-c2290bddaa61" providerId="ADAL" clId="{EB16A4FA-BFD2-4752-AF41-1A8386FDDE59}" dt="2025-03-31T14:47:12.404" v="0" actId="2696"/>
        <pc:sldMkLst>
          <pc:docMk/>
          <pc:sldMk cId="0" sldId="260"/>
        </pc:sldMkLst>
      </pc:sldChg>
      <pc:sldChg chg="del">
        <pc:chgData name="Eilidh McGregor (Green Ink)" userId="9cba41ee-7d70-4c23-afba-c2290bddaa61" providerId="ADAL" clId="{EB16A4FA-BFD2-4752-AF41-1A8386FDDE59}" dt="2025-03-31T14:47:12.404" v="0" actId="2696"/>
        <pc:sldMkLst>
          <pc:docMk/>
          <pc:sldMk cId="0" sldId="261"/>
        </pc:sldMkLst>
      </pc:sldChg>
      <pc:sldChg chg="del">
        <pc:chgData name="Eilidh McGregor (Green Ink)" userId="9cba41ee-7d70-4c23-afba-c2290bddaa61" providerId="ADAL" clId="{EB16A4FA-BFD2-4752-AF41-1A8386FDDE59}" dt="2025-03-31T14:47:12.404" v="0" actId="2696"/>
        <pc:sldMkLst>
          <pc:docMk/>
          <pc:sldMk cId="0" sldId="262"/>
        </pc:sldMkLst>
      </pc:sldChg>
      <pc:sldChg chg="del">
        <pc:chgData name="Eilidh McGregor (Green Ink)" userId="9cba41ee-7d70-4c23-afba-c2290bddaa61" providerId="ADAL" clId="{EB16A4FA-BFD2-4752-AF41-1A8386FDDE59}" dt="2025-03-31T14:47:12.404" v="0" actId="2696"/>
        <pc:sldMkLst>
          <pc:docMk/>
          <pc:sldMk cId="0" sldId="263"/>
        </pc:sldMkLst>
      </pc:sldChg>
      <pc:sldChg chg="del">
        <pc:chgData name="Eilidh McGregor (Green Ink)" userId="9cba41ee-7d70-4c23-afba-c2290bddaa61" providerId="ADAL" clId="{EB16A4FA-BFD2-4752-AF41-1A8386FDDE59}" dt="2025-03-31T14:47:12.404" v="0" actId="2696"/>
        <pc:sldMkLst>
          <pc:docMk/>
          <pc:sldMk cId="0" sldId="264"/>
        </pc:sldMkLst>
      </pc:sldChg>
      <pc:sldChg chg="del">
        <pc:chgData name="Eilidh McGregor (Green Ink)" userId="9cba41ee-7d70-4c23-afba-c2290bddaa61" providerId="ADAL" clId="{EB16A4FA-BFD2-4752-AF41-1A8386FDDE59}" dt="2025-03-31T14:47:12.404" v="0" actId="2696"/>
        <pc:sldMkLst>
          <pc:docMk/>
          <pc:sldMk cId="0" sldId="265"/>
        </pc:sldMkLst>
      </pc:sldChg>
      <pc:sldChg chg="del">
        <pc:chgData name="Eilidh McGregor (Green Ink)" userId="9cba41ee-7d70-4c23-afba-c2290bddaa61" providerId="ADAL" clId="{EB16A4FA-BFD2-4752-AF41-1A8386FDDE59}" dt="2025-03-31T14:47:12.404" v="0" actId="2696"/>
        <pc:sldMkLst>
          <pc:docMk/>
          <pc:sldMk cId="0" sldId="268"/>
        </pc:sldMkLst>
      </pc:sldChg>
      <pc:sldChg chg="del">
        <pc:chgData name="Eilidh McGregor (Green Ink)" userId="9cba41ee-7d70-4c23-afba-c2290bddaa61" providerId="ADAL" clId="{EB16A4FA-BFD2-4752-AF41-1A8386FDDE59}" dt="2025-03-31T14:47:12.404" v="0" actId="2696"/>
        <pc:sldMkLst>
          <pc:docMk/>
          <pc:sldMk cId="0" sldId="269"/>
        </pc:sldMkLst>
      </pc:sldChg>
      <pc:sldChg chg="del">
        <pc:chgData name="Eilidh McGregor (Green Ink)" userId="9cba41ee-7d70-4c23-afba-c2290bddaa61" providerId="ADAL" clId="{EB16A4FA-BFD2-4752-AF41-1A8386FDDE59}" dt="2025-03-31T14:47:12.404" v="0" actId="2696"/>
        <pc:sldMkLst>
          <pc:docMk/>
          <pc:sldMk cId="0" sldId="270"/>
        </pc:sldMkLst>
      </pc:sldChg>
      <pc:sldChg chg="del">
        <pc:chgData name="Eilidh McGregor (Green Ink)" userId="9cba41ee-7d70-4c23-afba-c2290bddaa61" providerId="ADAL" clId="{EB16A4FA-BFD2-4752-AF41-1A8386FDDE59}" dt="2025-03-31T14:47:12.404" v="0" actId="2696"/>
        <pc:sldMkLst>
          <pc:docMk/>
          <pc:sldMk cId="0" sldId="271"/>
        </pc:sldMkLst>
      </pc:sldChg>
      <pc:sldChg chg="del">
        <pc:chgData name="Eilidh McGregor (Green Ink)" userId="9cba41ee-7d70-4c23-afba-c2290bddaa61" providerId="ADAL" clId="{EB16A4FA-BFD2-4752-AF41-1A8386FDDE59}" dt="2025-03-31T14:47:12.404" v="0" actId="2696"/>
        <pc:sldMkLst>
          <pc:docMk/>
          <pc:sldMk cId="0" sldId="272"/>
        </pc:sldMkLst>
      </pc:sldChg>
      <pc:sldChg chg="del">
        <pc:chgData name="Eilidh McGregor (Green Ink)" userId="9cba41ee-7d70-4c23-afba-c2290bddaa61" providerId="ADAL" clId="{EB16A4FA-BFD2-4752-AF41-1A8386FDDE59}" dt="2025-03-31T14:47:12.404" v="0" actId="2696"/>
        <pc:sldMkLst>
          <pc:docMk/>
          <pc:sldMk cId="0" sldId="273"/>
        </pc:sldMkLst>
      </pc:sldChg>
      <pc:sldChg chg="del">
        <pc:chgData name="Eilidh McGregor (Green Ink)" userId="9cba41ee-7d70-4c23-afba-c2290bddaa61" providerId="ADAL" clId="{EB16A4FA-BFD2-4752-AF41-1A8386FDDE59}" dt="2025-03-31T14:47:12.404" v="0" actId="2696"/>
        <pc:sldMkLst>
          <pc:docMk/>
          <pc:sldMk cId="0" sldId="274"/>
        </pc:sldMkLst>
      </pc:sldChg>
      <pc:sldChg chg="del">
        <pc:chgData name="Eilidh McGregor (Green Ink)" userId="9cba41ee-7d70-4c23-afba-c2290bddaa61" providerId="ADAL" clId="{EB16A4FA-BFD2-4752-AF41-1A8386FDDE59}" dt="2025-03-31T14:47:12.404" v="0" actId="2696"/>
        <pc:sldMkLst>
          <pc:docMk/>
          <pc:sldMk cId="2325324675" sldId="276"/>
        </pc:sldMkLst>
      </pc:sldChg>
      <pc:sldChg chg="del">
        <pc:chgData name="Eilidh McGregor (Green Ink)" userId="9cba41ee-7d70-4c23-afba-c2290bddaa61" providerId="ADAL" clId="{EB16A4FA-BFD2-4752-AF41-1A8386FDDE59}" dt="2025-03-31T14:47:12.404" v="0" actId="2696"/>
        <pc:sldMkLst>
          <pc:docMk/>
          <pc:sldMk cId="1137728767" sldId="277"/>
        </pc:sldMkLst>
      </pc:sldChg>
      <pc:sldChg chg="del">
        <pc:chgData name="Eilidh McGregor (Green Ink)" userId="9cba41ee-7d70-4c23-afba-c2290bddaa61" providerId="ADAL" clId="{EB16A4FA-BFD2-4752-AF41-1A8386FDDE59}" dt="2025-03-31T14:47:12.404" v="0" actId="2696"/>
        <pc:sldMkLst>
          <pc:docMk/>
          <pc:sldMk cId="156287223" sldId="278"/>
        </pc:sldMkLst>
      </pc:sldChg>
      <pc:sldChg chg="del">
        <pc:chgData name="Eilidh McGregor (Green Ink)" userId="9cba41ee-7d70-4c23-afba-c2290bddaa61" providerId="ADAL" clId="{EB16A4FA-BFD2-4752-AF41-1A8386FDDE59}" dt="2025-03-31T14:47:12.404" v="0" actId="2696"/>
        <pc:sldMkLst>
          <pc:docMk/>
          <pc:sldMk cId="487998334" sldId="279"/>
        </pc:sldMkLst>
      </pc:sldChg>
      <pc:sldChg chg="del">
        <pc:chgData name="Eilidh McGregor (Green Ink)" userId="9cba41ee-7d70-4c23-afba-c2290bddaa61" providerId="ADAL" clId="{EB16A4FA-BFD2-4752-AF41-1A8386FDDE59}" dt="2025-03-31T14:47:12.404" v="0" actId="2696"/>
        <pc:sldMkLst>
          <pc:docMk/>
          <pc:sldMk cId="2105561284" sldId="280"/>
        </pc:sldMkLst>
      </pc:sldChg>
      <pc:sldChg chg="del">
        <pc:chgData name="Eilidh McGregor (Green Ink)" userId="9cba41ee-7d70-4c23-afba-c2290bddaa61" providerId="ADAL" clId="{EB16A4FA-BFD2-4752-AF41-1A8386FDDE59}" dt="2025-03-31T14:47:12.404" v="0" actId="2696"/>
        <pc:sldMkLst>
          <pc:docMk/>
          <pc:sldMk cId="44598553" sldId="281"/>
        </pc:sldMkLst>
      </pc:sldChg>
      <pc:sldChg chg="del">
        <pc:chgData name="Eilidh McGregor (Green Ink)" userId="9cba41ee-7d70-4c23-afba-c2290bddaa61" providerId="ADAL" clId="{EB16A4FA-BFD2-4752-AF41-1A8386FDDE59}" dt="2025-03-31T14:47:12.404" v="0" actId="2696"/>
        <pc:sldMkLst>
          <pc:docMk/>
          <pc:sldMk cId="1578025308" sldId="282"/>
        </pc:sldMkLst>
      </pc:sldChg>
      <pc:sldChg chg="del">
        <pc:chgData name="Eilidh McGregor (Green Ink)" userId="9cba41ee-7d70-4c23-afba-c2290bddaa61" providerId="ADAL" clId="{EB16A4FA-BFD2-4752-AF41-1A8386FDDE59}" dt="2025-03-31T14:47:12.404" v="0" actId="2696"/>
        <pc:sldMkLst>
          <pc:docMk/>
          <pc:sldMk cId="2402466503" sldId="283"/>
        </pc:sldMkLst>
      </pc:sldChg>
      <pc:sldChg chg="del">
        <pc:chgData name="Eilidh McGregor (Green Ink)" userId="9cba41ee-7d70-4c23-afba-c2290bddaa61" providerId="ADAL" clId="{EB16A4FA-BFD2-4752-AF41-1A8386FDDE59}" dt="2025-03-31T14:47:12.404" v="0" actId="2696"/>
        <pc:sldMkLst>
          <pc:docMk/>
          <pc:sldMk cId="2856298819" sldId="284"/>
        </pc:sldMkLst>
      </pc:sldChg>
      <pc:sldChg chg="del">
        <pc:chgData name="Eilidh McGregor (Green Ink)" userId="9cba41ee-7d70-4c23-afba-c2290bddaa61" providerId="ADAL" clId="{EB16A4FA-BFD2-4752-AF41-1A8386FDDE59}" dt="2025-03-31T14:47:12.404" v="0" actId="2696"/>
        <pc:sldMkLst>
          <pc:docMk/>
          <pc:sldMk cId="3595759619" sldId="285"/>
        </pc:sldMkLst>
      </pc:sldChg>
      <pc:sldChg chg="del">
        <pc:chgData name="Eilidh McGregor (Green Ink)" userId="9cba41ee-7d70-4c23-afba-c2290bddaa61" providerId="ADAL" clId="{EB16A4FA-BFD2-4752-AF41-1A8386FDDE59}" dt="2025-03-31T14:47:12.404" v="0" actId="2696"/>
        <pc:sldMkLst>
          <pc:docMk/>
          <pc:sldMk cId="3483525006" sldId="286"/>
        </pc:sldMkLst>
      </pc:sldChg>
      <pc:sldChg chg="del">
        <pc:chgData name="Eilidh McGregor (Green Ink)" userId="9cba41ee-7d70-4c23-afba-c2290bddaa61" providerId="ADAL" clId="{EB16A4FA-BFD2-4752-AF41-1A8386FDDE59}" dt="2025-03-31T14:47:12.404" v="0" actId="2696"/>
        <pc:sldMkLst>
          <pc:docMk/>
          <pc:sldMk cId="1127691587" sldId="287"/>
        </pc:sldMkLst>
      </pc:sldChg>
      <pc:sldChg chg="del">
        <pc:chgData name="Eilidh McGregor (Green Ink)" userId="9cba41ee-7d70-4c23-afba-c2290bddaa61" providerId="ADAL" clId="{EB16A4FA-BFD2-4752-AF41-1A8386FDDE59}" dt="2025-03-31T14:47:12.404" v="0" actId="2696"/>
        <pc:sldMkLst>
          <pc:docMk/>
          <pc:sldMk cId="3760288944" sldId="288"/>
        </pc:sldMkLst>
      </pc:sldChg>
      <pc:sldChg chg="del">
        <pc:chgData name="Eilidh McGregor (Green Ink)" userId="9cba41ee-7d70-4c23-afba-c2290bddaa61" providerId="ADAL" clId="{EB16A4FA-BFD2-4752-AF41-1A8386FDDE59}" dt="2025-03-31T14:47:12.404" v="0" actId="2696"/>
        <pc:sldMkLst>
          <pc:docMk/>
          <pc:sldMk cId="2088804391" sldId="289"/>
        </pc:sldMkLst>
      </pc:sldChg>
      <pc:sldChg chg="del">
        <pc:chgData name="Eilidh McGregor (Green Ink)" userId="9cba41ee-7d70-4c23-afba-c2290bddaa61" providerId="ADAL" clId="{EB16A4FA-BFD2-4752-AF41-1A8386FDDE59}" dt="2025-03-31T14:47:12.404" v="0" actId="2696"/>
        <pc:sldMkLst>
          <pc:docMk/>
          <pc:sldMk cId="2536136086" sldId="290"/>
        </pc:sldMkLst>
      </pc:sldChg>
      <pc:sldChg chg="del">
        <pc:chgData name="Eilidh McGregor (Green Ink)" userId="9cba41ee-7d70-4c23-afba-c2290bddaa61" providerId="ADAL" clId="{EB16A4FA-BFD2-4752-AF41-1A8386FDDE59}" dt="2025-03-31T14:47:12.404" v="0" actId="2696"/>
        <pc:sldMkLst>
          <pc:docMk/>
          <pc:sldMk cId="2948403408" sldId="291"/>
        </pc:sldMkLst>
      </pc:sldChg>
      <pc:sldChg chg="del">
        <pc:chgData name="Eilidh McGregor (Green Ink)" userId="9cba41ee-7d70-4c23-afba-c2290bddaa61" providerId="ADAL" clId="{EB16A4FA-BFD2-4752-AF41-1A8386FDDE59}" dt="2025-03-31T14:47:12.404" v="0" actId="2696"/>
        <pc:sldMkLst>
          <pc:docMk/>
          <pc:sldMk cId="3190309418" sldId="292"/>
        </pc:sldMkLst>
      </pc:sldChg>
      <pc:sldChg chg="del">
        <pc:chgData name="Eilidh McGregor (Green Ink)" userId="9cba41ee-7d70-4c23-afba-c2290bddaa61" providerId="ADAL" clId="{EB16A4FA-BFD2-4752-AF41-1A8386FDDE59}" dt="2025-03-31T14:47:12.404" v="0" actId="2696"/>
        <pc:sldMkLst>
          <pc:docMk/>
          <pc:sldMk cId="4008065995" sldId="293"/>
        </pc:sldMkLst>
      </pc:sldChg>
      <pc:sldChg chg="del">
        <pc:chgData name="Eilidh McGregor (Green Ink)" userId="9cba41ee-7d70-4c23-afba-c2290bddaa61" providerId="ADAL" clId="{EB16A4FA-BFD2-4752-AF41-1A8386FDDE59}" dt="2025-03-31T14:47:12.404" v="0" actId="2696"/>
        <pc:sldMkLst>
          <pc:docMk/>
          <pc:sldMk cId="2273748839" sldId="294"/>
        </pc:sldMkLst>
      </pc:sldChg>
      <pc:sldChg chg="del">
        <pc:chgData name="Eilidh McGregor (Green Ink)" userId="9cba41ee-7d70-4c23-afba-c2290bddaa61" providerId="ADAL" clId="{EB16A4FA-BFD2-4752-AF41-1A8386FDDE59}" dt="2025-03-31T14:47:12.404" v="0" actId="2696"/>
        <pc:sldMkLst>
          <pc:docMk/>
          <pc:sldMk cId="506637727" sldId="295"/>
        </pc:sldMkLst>
      </pc:sldChg>
      <pc:sldChg chg="del">
        <pc:chgData name="Eilidh McGregor (Green Ink)" userId="9cba41ee-7d70-4c23-afba-c2290bddaa61" providerId="ADAL" clId="{EB16A4FA-BFD2-4752-AF41-1A8386FDDE59}" dt="2025-03-31T14:47:12.404" v="0" actId="2696"/>
        <pc:sldMkLst>
          <pc:docMk/>
          <pc:sldMk cId="2167027896" sldId="296"/>
        </pc:sldMkLst>
      </pc:sldChg>
      <pc:sldChg chg="del">
        <pc:chgData name="Eilidh McGregor (Green Ink)" userId="9cba41ee-7d70-4c23-afba-c2290bddaa61" providerId="ADAL" clId="{EB16A4FA-BFD2-4752-AF41-1A8386FDDE59}" dt="2025-03-31T14:47:12.404" v="0" actId="2696"/>
        <pc:sldMkLst>
          <pc:docMk/>
          <pc:sldMk cId="638909572" sldId="297"/>
        </pc:sldMkLst>
      </pc:sldChg>
      <pc:sldChg chg="del">
        <pc:chgData name="Eilidh McGregor (Green Ink)" userId="9cba41ee-7d70-4c23-afba-c2290bddaa61" providerId="ADAL" clId="{EB16A4FA-BFD2-4752-AF41-1A8386FDDE59}" dt="2025-03-31T14:47:12.404" v="0" actId="2696"/>
        <pc:sldMkLst>
          <pc:docMk/>
          <pc:sldMk cId="2532305775" sldId="298"/>
        </pc:sldMkLst>
      </pc:sldChg>
      <pc:sldChg chg="del">
        <pc:chgData name="Eilidh McGregor (Green Ink)" userId="9cba41ee-7d70-4c23-afba-c2290bddaa61" providerId="ADAL" clId="{EB16A4FA-BFD2-4752-AF41-1A8386FDDE59}" dt="2025-03-31T14:47:12.404" v="0" actId="2696"/>
        <pc:sldMkLst>
          <pc:docMk/>
          <pc:sldMk cId="2589981433" sldId="299"/>
        </pc:sldMkLst>
      </pc:sldChg>
      <pc:sldChg chg="del">
        <pc:chgData name="Eilidh McGregor (Green Ink)" userId="9cba41ee-7d70-4c23-afba-c2290bddaa61" providerId="ADAL" clId="{EB16A4FA-BFD2-4752-AF41-1A8386FDDE59}" dt="2025-03-31T14:47:12.404" v="0" actId="2696"/>
        <pc:sldMkLst>
          <pc:docMk/>
          <pc:sldMk cId="3062596167" sldId="300"/>
        </pc:sldMkLst>
      </pc:sldChg>
      <pc:sldChg chg="del">
        <pc:chgData name="Eilidh McGregor (Green Ink)" userId="9cba41ee-7d70-4c23-afba-c2290bddaa61" providerId="ADAL" clId="{EB16A4FA-BFD2-4752-AF41-1A8386FDDE59}" dt="2025-03-31T14:47:12.404" v="0" actId="2696"/>
        <pc:sldMkLst>
          <pc:docMk/>
          <pc:sldMk cId="1692043370" sldId="301"/>
        </pc:sldMkLst>
      </pc:sldChg>
      <pc:sldChg chg="del">
        <pc:chgData name="Eilidh McGregor (Green Ink)" userId="9cba41ee-7d70-4c23-afba-c2290bddaa61" providerId="ADAL" clId="{EB16A4FA-BFD2-4752-AF41-1A8386FDDE59}" dt="2025-03-31T14:47:12.404" v="0" actId="2696"/>
        <pc:sldMkLst>
          <pc:docMk/>
          <pc:sldMk cId="4262841150" sldId="302"/>
        </pc:sldMkLst>
      </pc:sldChg>
      <pc:sldChg chg="del">
        <pc:chgData name="Eilidh McGregor (Green Ink)" userId="9cba41ee-7d70-4c23-afba-c2290bddaa61" providerId="ADAL" clId="{EB16A4FA-BFD2-4752-AF41-1A8386FDDE59}" dt="2025-03-31T14:47:12.404" v="0" actId="2696"/>
        <pc:sldMkLst>
          <pc:docMk/>
          <pc:sldMk cId="880424807" sldId="303"/>
        </pc:sldMkLst>
      </pc:sldChg>
      <pc:sldChg chg="del">
        <pc:chgData name="Eilidh McGregor (Green Ink)" userId="9cba41ee-7d70-4c23-afba-c2290bddaa61" providerId="ADAL" clId="{EB16A4FA-BFD2-4752-AF41-1A8386FDDE59}" dt="2025-03-31T14:47:12.404" v="0" actId="2696"/>
        <pc:sldMkLst>
          <pc:docMk/>
          <pc:sldMk cId="1227228117" sldId="304"/>
        </pc:sldMkLst>
      </pc:sldChg>
      <pc:sldChg chg="del">
        <pc:chgData name="Eilidh McGregor (Green Ink)" userId="9cba41ee-7d70-4c23-afba-c2290bddaa61" providerId="ADAL" clId="{EB16A4FA-BFD2-4752-AF41-1A8386FDDE59}" dt="2025-03-31T14:47:12.404" v="0" actId="2696"/>
        <pc:sldMkLst>
          <pc:docMk/>
          <pc:sldMk cId="3751994093" sldId="305"/>
        </pc:sldMkLst>
      </pc:sldChg>
      <pc:sldChg chg="del">
        <pc:chgData name="Eilidh McGregor (Green Ink)" userId="9cba41ee-7d70-4c23-afba-c2290bddaa61" providerId="ADAL" clId="{EB16A4FA-BFD2-4752-AF41-1A8386FDDE59}" dt="2025-03-31T14:47:12.404" v="0" actId="2696"/>
        <pc:sldMkLst>
          <pc:docMk/>
          <pc:sldMk cId="1617310243" sldId="306"/>
        </pc:sldMkLst>
      </pc:sldChg>
      <pc:sldChg chg="del">
        <pc:chgData name="Eilidh McGregor (Green Ink)" userId="9cba41ee-7d70-4c23-afba-c2290bddaa61" providerId="ADAL" clId="{EB16A4FA-BFD2-4752-AF41-1A8386FDDE59}" dt="2025-03-31T14:47:12.404" v="0" actId="2696"/>
        <pc:sldMkLst>
          <pc:docMk/>
          <pc:sldMk cId="941654747" sldId="307"/>
        </pc:sldMkLst>
      </pc:sldChg>
      <pc:sldChg chg="del">
        <pc:chgData name="Eilidh McGregor (Green Ink)" userId="9cba41ee-7d70-4c23-afba-c2290bddaa61" providerId="ADAL" clId="{EB16A4FA-BFD2-4752-AF41-1A8386FDDE59}" dt="2025-03-31T14:47:12.404" v="0" actId="2696"/>
        <pc:sldMkLst>
          <pc:docMk/>
          <pc:sldMk cId="2976818819" sldId="308"/>
        </pc:sldMkLst>
      </pc:sldChg>
      <pc:sldChg chg="del">
        <pc:chgData name="Eilidh McGregor (Green Ink)" userId="9cba41ee-7d70-4c23-afba-c2290bddaa61" providerId="ADAL" clId="{EB16A4FA-BFD2-4752-AF41-1A8386FDDE59}" dt="2025-03-31T14:47:12.404" v="0" actId="2696"/>
        <pc:sldMkLst>
          <pc:docMk/>
          <pc:sldMk cId="1702705720" sldId="309"/>
        </pc:sldMkLst>
      </pc:sldChg>
      <pc:sldChg chg="del">
        <pc:chgData name="Eilidh McGregor (Green Ink)" userId="9cba41ee-7d70-4c23-afba-c2290bddaa61" providerId="ADAL" clId="{EB16A4FA-BFD2-4752-AF41-1A8386FDDE59}" dt="2025-03-31T14:47:12.404" v="0" actId="2696"/>
        <pc:sldMkLst>
          <pc:docMk/>
          <pc:sldMk cId="3309654041" sldId="310"/>
        </pc:sldMkLst>
      </pc:sldChg>
      <pc:sldChg chg="del">
        <pc:chgData name="Eilidh McGregor (Green Ink)" userId="9cba41ee-7d70-4c23-afba-c2290bddaa61" providerId="ADAL" clId="{EB16A4FA-BFD2-4752-AF41-1A8386FDDE59}" dt="2025-03-31T14:47:12.404" v="0" actId="2696"/>
        <pc:sldMkLst>
          <pc:docMk/>
          <pc:sldMk cId="2425938701" sldId="311"/>
        </pc:sldMkLst>
      </pc:sldChg>
      <pc:sldChg chg="del">
        <pc:chgData name="Eilidh McGregor (Green Ink)" userId="9cba41ee-7d70-4c23-afba-c2290bddaa61" providerId="ADAL" clId="{EB16A4FA-BFD2-4752-AF41-1A8386FDDE59}" dt="2025-03-31T14:47:12.404" v="0" actId="2696"/>
        <pc:sldMkLst>
          <pc:docMk/>
          <pc:sldMk cId="2735761718" sldId="312"/>
        </pc:sldMkLst>
      </pc:sldChg>
      <pc:sldChg chg="del">
        <pc:chgData name="Eilidh McGregor (Green Ink)" userId="9cba41ee-7d70-4c23-afba-c2290bddaa61" providerId="ADAL" clId="{EB16A4FA-BFD2-4752-AF41-1A8386FDDE59}" dt="2025-03-31T14:47:12.404" v="0" actId="2696"/>
        <pc:sldMkLst>
          <pc:docMk/>
          <pc:sldMk cId="31742039" sldId="313"/>
        </pc:sldMkLst>
      </pc:sldChg>
      <pc:sldChg chg="del">
        <pc:chgData name="Eilidh McGregor (Green Ink)" userId="9cba41ee-7d70-4c23-afba-c2290bddaa61" providerId="ADAL" clId="{EB16A4FA-BFD2-4752-AF41-1A8386FDDE59}" dt="2025-03-31T14:47:12.404" v="0" actId="2696"/>
        <pc:sldMkLst>
          <pc:docMk/>
          <pc:sldMk cId="3703753277" sldId="314"/>
        </pc:sldMkLst>
      </pc:sldChg>
      <pc:sldChg chg="del">
        <pc:chgData name="Eilidh McGregor (Green Ink)" userId="9cba41ee-7d70-4c23-afba-c2290bddaa61" providerId="ADAL" clId="{EB16A4FA-BFD2-4752-AF41-1A8386FDDE59}" dt="2025-03-31T14:47:12.404" v="0" actId="2696"/>
        <pc:sldMkLst>
          <pc:docMk/>
          <pc:sldMk cId="3592705895" sldId="315"/>
        </pc:sldMkLst>
      </pc:sldChg>
      <pc:sldChg chg="del">
        <pc:chgData name="Eilidh McGregor (Green Ink)" userId="9cba41ee-7d70-4c23-afba-c2290bddaa61" providerId="ADAL" clId="{EB16A4FA-BFD2-4752-AF41-1A8386FDDE59}" dt="2025-03-31T14:47:12.404" v="0" actId="2696"/>
        <pc:sldMkLst>
          <pc:docMk/>
          <pc:sldMk cId="645047903" sldId="316"/>
        </pc:sldMkLst>
      </pc:sldChg>
      <pc:sldChg chg="del">
        <pc:chgData name="Eilidh McGregor (Green Ink)" userId="9cba41ee-7d70-4c23-afba-c2290bddaa61" providerId="ADAL" clId="{EB16A4FA-BFD2-4752-AF41-1A8386FDDE59}" dt="2025-03-31T14:47:12.404" v="0" actId="2696"/>
        <pc:sldMkLst>
          <pc:docMk/>
          <pc:sldMk cId="2459270932" sldId="317"/>
        </pc:sldMkLst>
      </pc:sldChg>
      <pc:sldChg chg="del">
        <pc:chgData name="Eilidh McGregor (Green Ink)" userId="9cba41ee-7d70-4c23-afba-c2290bddaa61" providerId="ADAL" clId="{EB16A4FA-BFD2-4752-AF41-1A8386FDDE59}" dt="2025-03-31T14:47:12.404" v="0" actId="2696"/>
        <pc:sldMkLst>
          <pc:docMk/>
          <pc:sldMk cId="405924900" sldId="318"/>
        </pc:sldMkLst>
      </pc:sldChg>
      <pc:sldChg chg="del">
        <pc:chgData name="Eilidh McGregor (Green Ink)" userId="9cba41ee-7d70-4c23-afba-c2290bddaa61" providerId="ADAL" clId="{EB16A4FA-BFD2-4752-AF41-1A8386FDDE59}" dt="2025-03-31T14:47:12.404" v="0" actId="2696"/>
        <pc:sldMkLst>
          <pc:docMk/>
          <pc:sldMk cId="215115266" sldId="319"/>
        </pc:sldMkLst>
      </pc:sldChg>
      <pc:sldChg chg="del">
        <pc:chgData name="Eilidh McGregor (Green Ink)" userId="9cba41ee-7d70-4c23-afba-c2290bddaa61" providerId="ADAL" clId="{EB16A4FA-BFD2-4752-AF41-1A8386FDDE59}" dt="2025-03-31T14:47:12.404" v="0" actId="2696"/>
        <pc:sldMkLst>
          <pc:docMk/>
          <pc:sldMk cId="300440845" sldId="320"/>
        </pc:sldMkLst>
      </pc:sldChg>
      <pc:sldChg chg="del">
        <pc:chgData name="Eilidh McGregor (Green Ink)" userId="9cba41ee-7d70-4c23-afba-c2290bddaa61" providerId="ADAL" clId="{EB16A4FA-BFD2-4752-AF41-1A8386FDDE59}" dt="2025-03-31T14:47:12.404" v="0" actId="2696"/>
        <pc:sldMkLst>
          <pc:docMk/>
          <pc:sldMk cId="4016960346" sldId="321"/>
        </pc:sldMkLst>
      </pc:sldChg>
      <pc:sldChg chg="del">
        <pc:chgData name="Eilidh McGregor (Green Ink)" userId="9cba41ee-7d70-4c23-afba-c2290bddaa61" providerId="ADAL" clId="{EB16A4FA-BFD2-4752-AF41-1A8386FDDE59}" dt="2025-03-31T14:47:12.404" v="0" actId="2696"/>
        <pc:sldMkLst>
          <pc:docMk/>
          <pc:sldMk cId="1819681962" sldId="322"/>
        </pc:sldMkLst>
      </pc:sldChg>
      <pc:sldChg chg="del">
        <pc:chgData name="Eilidh McGregor (Green Ink)" userId="9cba41ee-7d70-4c23-afba-c2290bddaa61" providerId="ADAL" clId="{EB16A4FA-BFD2-4752-AF41-1A8386FDDE59}" dt="2025-03-31T14:47:12.404" v="0" actId="2696"/>
        <pc:sldMkLst>
          <pc:docMk/>
          <pc:sldMk cId="1365899413" sldId="323"/>
        </pc:sldMkLst>
      </pc:sldChg>
      <pc:sldChg chg="del">
        <pc:chgData name="Eilidh McGregor (Green Ink)" userId="9cba41ee-7d70-4c23-afba-c2290bddaa61" providerId="ADAL" clId="{EB16A4FA-BFD2-4752-AF41-1A8386FDDE59}" dt="2025-03-31T14:47:12.404" v="0" actId="2696"/>
        <pc:sldMkLst>
          <pc:docMk/>
          <pc:sldMk cId="2638156766" sldId="324"/>
        </pc:sldMkLst>
      </pc:sldChg>
      <pc:sldChg chg="del">
        <pc:chgData name="Eilidh McGregor (Green Ink)" userId="9cba41ee-7d70-4c23-afba-c2290bddaa61" providerId="ADAL" clId="{EB16A4FA-BFD2-4752-AF41-1A8386FDDE59}" dt="2025-03-31T14:47:12.404" v="0" actId="2696"/>
        <pc:sldMkLst>
          <pc:docMk/>
          <pc:sldMk cId="1369234350" sldId="325"/>
        </pc:sldMkLst>
      </pc:sldChg>
      <pc:sldChg chg="del">
        <pc:chgData name="Eilidh McGregor (Green Ink)" userId="9cba41ee-7d70-4c23-afba-c2290bddaa61" providerId="ADAL" clId="{EB16A4FA-BFD2-4752-AF41-1A8386FDDE59}" dt="2025-03-31T14:47:12.404" v="0" actId="2696"/>
        <pc:sldMkLst>
          <pc:docMk/>
          <pc:sldMk cId="60754089" sldId="326"/>
        </pc:sldMkLst>
      </pc:sldChg>
      <pc:sldChg chg="del">
        <pc:chgData name="Eilidh McGregor (Green Ink)" userId="9cba41ee-7d70-4c23-afba-c2290bddaa61" providerId="ADAL" clId="{EB16A4FA-BFD2-4752-AF41-1A8386FDDE59}" dt="2025-03-31T14:47:12.404" v="0" actId="2696"/>
        <pc:sldMkLst>
          <pc:docMk/>
          <pc:sldMk cId="1645537383" sldId="327"/>
        </pc:sldMkLst>
      </pc:sldChg>
      <pc:sldChg chg="del">
        <pc:chgData name="Eilidh McGregor (Green Ink)" userId="9cba41ee-7d70-4c23-afba-c2290bddaa61" providerId="ADAL" clId="{EB16A4FA-BFD2-4752-AF41-1A8386FDDE59}" dt="2025-03-31T14:47:12.404" v="0" actId="2696"/>
        <pc:sldMkLst>
          <pc:docMk/>
          <pc:sldMk cId="2105024719" sldId="328"/>
        </pc:sldMkLst>
      </pc:sldChg>
      <pc:sldChg chg="del">
        <pc:chgData name="Eilidh McGregor (Green Ink)" userId="9cba41ee-7d70-4c23-afba-c2290bddaa61" providerId="ADAL" clId="{EB16A4FA-BFD2-4752-AF41-1A8386FDDE59}" dt="2025-03-31T14:47:12.404" v="0" actId="2696"/>
        <pc:sldMkLst>
          <pc:docMk/>
          <pc:sldMk cId="4287269881" sldId="329"/>
        </pc:sldMkLst>
      </pc:sldChg>
      <pc:sldChg chg="del">
        <pc:chgData name="Eilidh McGregor (Green Ink)" userId="9cba41ee-7d70-4c23-afba-c2290bddaa61" providerId="ADAL" clId="{EB16A4FA-BFD2-4752-AF41-1A8386FDDE59}" dt="2025-03-31T14:47:12.404" v="0" actId="2696"/>
        <pc:sldMkLst>
          <pc:docMk/>
          <pc:sldMk cId="2282169624" sldId="331"/>
        </pc:sldMkLst>
      </pc:sldChg>
      <pc:sldChg chg="del">
        <pc:chgData name="Eilidh McGregor (Green Ink)" userId="9cba41ee-7d70-4c23-afba-c2290bddaa61" providerId="ADAL" clId="{EB16A4FA-BFD2-4752-AF41-1A8386FDDE59}" dt="2025-03-31T14:47:12.404" v="0" actId="2696"/>
        <pc:sldMkLst>
          <pc:docMk/>
          <pc:sldMk cId="3640792935" sldId="332"/>
        </pc:sldMkLst>
      </pc:sldChg>
      <pc:sldChg chg="del">
        <pc:chgData name="Eilidh McGregor (Green Ink)" userId="9cba41ee-7d70-4c23-afba-c2290bddaa61" providerId="ADAL" clId="{EB16A4FA-BFD2-4752-AF41-1A8386FDDE59}" dt="2025-03-31T14:47:12.404" v="0" actId="2696"/>
        <pc:sldMkLst>
          <pc:docMk/>
          <pc:sldMk cId="3389520788" sldId="333"/>
        </pc:sldMkLst>
      </pc:sldChg>
      <pc:sldChg chg="del">
        <pc:chgData name="Eilidh McGregor (Green Ink)" userId="9cba41ee-7d70-4c23-afba-c2290bddaa61" providerId="ADAL" clId="{EB16A4FA-BFD2-4752-AF41-1A8386FDDE59}" dt="2025-03-31T14:47:12.404" v="0" actId="2696"/>
        <pc:sldMkLst>
          <pc:docMk/>
          <pc:sldMk cId="2260159668" sldId="334"/>
        </pc:sldMkLst>
      </pc:sldChg>
      <pc:sldChg chg="del">
        <pc:chgData name="Eilidh McGregor (Green Ink)" userId="9cba41ee-7d70-4c23-afba-c2290bddaa61" providerId="ADAL" clId="{EB16A4FA-BFD2-4752-AF41-1A8386FDDE59}" dt="2025-03-31T14:47:12.404" v="0" actId="2696"/>
        <pc:sldMkLst>
          <pc:docMk/>
          <pc:sldMk cId="503172891" sldId="335"/>
        </pc:sldMkLst>
      </pc:sldChg>
      <pc:sldChg chg="del">
        <pc:chgData name="Eilidh McGregor (Green Ink)" userId="9cba41ee-7d70-4c23-afba-c2290bddaa61" providerId="ADAL" clId="{EB16A4FA-BFD2-4752-AF41-1A8386FDDE59}" dt="2025-03-31T14:47:12.404" v="0" actId="2696"/>
        <pc:sldMkLst>
          <pc:docMk/>
          <pc:sldMk cId="189337088" sldId="336"/>
        </pc:sldMkLst>
      </pc:sldChg>
      <pc:sldChg chg="del">
        <pc:chgData name="Eilidh McGregor (Green Ink)" userId="9cba41ee-7d70-4c23-afba-c2290bddaa61" providerId="ADAL" clId="{EB16A4FA-BFD2-4752-AF41-1A8386FDDE59}" dt="2025-03-31T14:47:12.404" v="0" actId="2696"/>
        <pc:sldMkLst>
          <pc:docMk/>
          <pc:sldMk cId="2349944705" sldId="338"/>
        </pc:sldMkLst>
      </pc:sldChg>
      <pc:sldChg chg="del">
        <pc:chgData name="Eilidh McGregor (Green Ink)" userId="9cba41ee-7d70-4c23-afba-c2290bddaa61" providerId="ADAL" clId="{EB16A4FA-BFD2-4752-AF41-1A8386FDDE59}" dt="2025-03-31T14:47:12.404" v="0" actId="2696"/>
        <pc:sldMkLst>
          <pc:docMk/>
          <pc:sldMk cId="608429785" sldId="339"/>
        </pc:sldMkLst>
      </pc:sldChg>
      <pc:sldChg chg="del">
        <pc:chgData name="Eilidh McGregor (Green Ink)" userId="9cba41ee-7d70-4c23-afba-c2290bddaa61" providerId="ADAL" clId="{EB16A4FA-BFD2-4752-AF41-1A8386FDDE59}" dt="2025-03-31T14:47:12.404" v="0" actId="2696"/>
        <pc:sldMkLst>
          <pc:docMk/>
          <pc:sldMk cId="2610938113" sldId="340"/>
        </pc:sldMkLst>
      </pc:sldChg>
      <pc:sldChg chg="del">
        <pc:chgData name="Eilidh McGregor (Green Ink)" userId="9cba41ee-7d70-4c23-afba-c2290bddaa61" providerId="ADAL" clId="{EB16A4FA-BFD2-4752-AF41-1A8386FDDE59}" dt="2025-03-31T14:47:12.404" v="0" actId="2696"/>
        <pc:sldMkLst>
          <pc:docMk/>
          <pc:sldMk cId="2203998842" sldId="341"/>
        </pc:sldMkLst>
      </pc:sldChg>
      <pc:sldChg chg="del">
        <pc:chgData name="Eilidh McGregor (Green Ink)" userId="9cba41ee-7d70-4c23-afba-c2290bddaa61" providerId="ADAL" clId="{EB16A4FA-BFD2-4752-AF41-1A8386FDDE59}" dt="2025-03-31T14:47:12.404" v="0" actId="2696"/>
        <pc:sldMkLst>
          <pc:docMk/>
          <pc:sldMk cId="1858194508" sldId="342"/>
        </pc:sldMkLst>
      </pc:sldChg>
      <pc:sldChg chg="del">
        <pc:chgData name="Eilidh McGregor (Green Ink)" userId="9cba41ee-7d70-4c23-afba-c2290bddaa61" providerId="ADAL" clId="{EB16A4FA-BFD2-4752-AF41-1A8386FDDE59}" dt="2025-03-31T14:47:12.404" v="0" actId="2696"/>
        <pc:sldMkLst>
          <pc:docMk/>
          <pc:sldMk cId="3591334104" sldId="343"/>
        </pc:sldMkLst>
      </pc:sldChg>
      <pc:sldChg chg="del">
        <pc:chgData name="Eilidh McGregor (Green Ink)" userId="9cba41ee-7d70-4c23-afba-c2290bddaa61" providerId="ADAL" clId="{EB16A4FA-BFD2-4752-AF41-1A8386FDDE59}" dt="2025-03-31T14:47:12.404" v="0" actId="2696"/>
        <pc:sldMkLst>
          <pc:docMk/>
          <pc:sldMk cId="1685860822" sldId="344"/>
        </pc:sldMkLst>
      </pc:sldChg>
      <pc:sldChg chg="del">
        <pc:chgData name="Eilidh McGregor (Green Ink)" userId="9cba41ee-7d70-4c23-afba-c2290bddaa61" providerId="ADAL" clId="{EB16A4FA-BFD2-4752-AF41-1A8386FDDE59}" dt="2025-03-31T14:47:12.404" v="0" actId="2696"/>
        <pc:sldMkLst>
          <pc:docMk/>
          <pc:sldMk cId="1115174239" sldId="345"/>
        </pc:sldMkLst>
      </pc:sldChg>
      <pc:sldChg chg="del">
        <pc:chgData name="Eilidh McGregor (Green Ink)" userId="9cba41ee-7d70-4c23-afba-c2290bddaa61" providerId="ADAL" clId="{EB16A4FA-BFD2-4752-AF41-1A8386FDDE59}" dt="2025-03-31T14:47:12.404" v="0" actId="2696"/>
        <pc:sldMkLst>
          <pc:docMk/>
          <pc:sldMk cId="3520038041" sldId="346"/>
        </pc:sldMkLst>
      </pc:sldChg>
      <pc:sldChg chg="del">
        <pc:chgData name="Eilidh McGregor (Green Ink)" userId="9cba41ee-7d70-4c23-afba-c2290bddaa61" providerId="ADAL" clId="{EB16A4FA-BFD2-4752-AF41-1A8386FDDE59}" dt="2025-03-31T14:47:12.404" v="0" actId="2696"/>
        <pc:sldMkLst>
          <pc:docMk/>
          <pc:sldMk cId="2308235034" sldId="347"/>
        </pc:sldMkLst>
      </pc:sldChg>
      <pc:sldChg chg="del">
        <pc:chgData name="Eilidh McGregor (Green Ink)" userId="9cba41ee-7d70-4c23-afba-c2290bddaa61" providerId="ADAL" clId="{EB16A4FA-BFD2-4752-AF41-1A8386FDDE59}" dt="2025-03-31T14:47:12.404" v="0" actId="2696"/>
        <pc:sldMkLst>
          <pc:docMk/>
          <pc:sldMk cId="3936956838" sldId="348"/>
        </pc:sldMkLst>
      </pc:sldChg>
      <pc:sldChg chg="del">
        <pc:chgData name="Eilidh McGregor (Green Ink)" userId="9cba41ee-7d70-4c23-afba-c2290bddaa61" providerId="ADAL" clId="{EB16A4FA-BFD2-4752-AF41-1A8386FDDE59}" dt="2025-03-31T14:47:12.404" v="0" actId="2696"/>
        <pc:sldMkLst>
          <pc:docMk/>
          <pc:sldMk cId="3291694893" sldId="349"/>
        </pc:sldMkLst>
      </pc:sldChg>
      <pc:sldChg chg="del">
        <pc:chgData name="Eilidh McGregor (Green Ink)" userId="9cba41ee-7d70-4c23-afba-c2290bddaa61" providerId="ADAL" clId="{EB16A4FA-BFD2-4752-AF41-1A8386FDDE59}" dt="2025-03-31T14:47:12.404" v="0" actId="2696"/>
        <pc:sldMkLst>
          <pc:docMk/>
          <pc:sldMk cId="3624528765" sldId="350"/>
        </pc:sldMkLst>
      </pc:sldChg>
      <pc:sldChg chg="del">
        <pc:chgData name="Eilidh McGregor (Green Ink)" userId="9cba41ee-7d70-4c23-afba-c2290bddaa61" providerId="ADAL" clId="{EB16A4FA-BFD2-4752-AF41-1A8386FDDE59}" dt="2025-03-31T14:47:12.404" v="0" actId="2696"/>
        <pc:sldMkLst>
          <pc:docMk/>
          <pc:sldMk cId="2547595142" sldId="351"/>
        </pc:sldMkLst>
      </pc:sldChg>
      <pc:sldChg chg="del">
        <pc:chgData name="Eilidh McGregor (Green Ink)" userId="9cba41ee-7d70-4c23-afba-c2290bddaa61" providerId="ADAL" clId="{EB16A4FA-BFD2-4752-AF41-1A8386FDDE59}" dt="2025-03-31T14:47:12.404" v="0" actId="2696"/>
        <pc:sldMkLst>
          <pc:docMk/>
          <pc:sldMk cId="3035615297" sldId="352"/>
        </pc:sldMkLst>
      </pc:sldChg>
      <pc:sldChg chg="del">
        <pc:chgData name="Eilidh McGregor (Green Ink)" userId="9cba41ee-7d70-4c23-afba-c2290bddaa61" providerId="ADAL" clId="{EB16A4FA-BFD2-4752-AF41-1A8386FDDE59}" dt="2025-03-31T14:47:12.404" v="0" actId="2696"/>
        <pc:sldMkLst>
          <pc:docMk/>
          <pc:sldMk cId="3473095637" sldId="353"/>
        </pc:sldMkLst>
      </pc:sldChg>
      <pc:sldChg chg="del">
        <pc:chgData name="Eilidh McGregor (Green Ink)" userId="9cba41ee-7d70-4c23-afba-c2290bddaa61" providerId="ADAL" clId="{EB16A4FA-BFD2-4752-AF41-1A8386FDDE59}" dt="2025-03-31T14:47:12.404" v="0" actId="2696"/>
        <pc:sldMkLst>
          <pc:docMk/>
          <pc:sldMk cId="2944623996" sldId="354"/>
        </pc:sldMkLst>
      </pc:sldChg>
      <pc:sldChg chg="del">
        <pc:chgData name="Eilidh McGregor (Green Ink)" userId="9cba41ee-7d70-4c23-afba-c2290bddaa61" providerId="ADAL" clId="{EB16A4FA-BFD2-4752-AF41-1A8386FDDE59}" dt="2025-03-31T14:47:12.404" v="0" actId="2696"/>
        <pc:sldMkLst>
          <pc:docMk/>
          <pc:sldMk cId="2691747382" sldId="355"/>
        </pc:sldMkLst>
      </pc:sldChg>
      <pc:sldChg chg="del">
        <pc:chgData name="Eilidh McGregor (Green Ink)" userId="9cba41ee-7d70-4c23-afba-c2290bddaa61" providerId="ADAL" clId="{EB16A4FA-BFD2-4752-AF41-1A8386FDDE59}" dt="2025-03-31T14:47:12.404" v="0" actId="2696"/>
        <pc:sldMkLst>
          <pc:docMk/>
          <pc:sldMk cId="4185511180" sldId="356"/>
        </pc:sldMkLst>
      </pc:sldChg>
      <pc:sldChg chg="del">
        <pc:chgData name="Eilidh McGregor (Green Ink)" userId="9cba41ee-7d70-4c23-afba-c2290bddaa61" providerId="ADAL" clId="{EB16A4FA-BFD2-4752-AF41-1A8386FDDE59}" dt="2025-03-31T14:47:12.404" v="0" actId="2696"/>
        <pc:sldMkLst>
          <pc:docMk/>
          <pc:sldMk cId="1111653470" sldId="357"/>
        </pc:sldMkLst>
      </pc:sldChg>
      <pc:sldChg chg="del">
        <pc:chgData name="Eilidh McGregor (Green Ink)" userId="9cba41ee-7d70-4c23-afba-c2290bddaa61" providerId="ADAL" clId="{EB16A4FA-BFD2-4752-AF41-1A8386FDDE59}" dt="2025-03-31T14:47:12.404" v="0" actId="2696"/>
        <pc:sldMkLst>
          <pc:docMk/>
          <pc:sldMk cId="3487666049" sldId="358"/>
        </pc:sldMkLst>
      </pc:sldChg>
      <pc:sldChg chg="del">
        <pc:chgData name="Eilidh McGregor (Green Ink)" userId="9cba41ee-7d70-4c23-afba-c2290bddaa61" providerId="ADAL" clId="{EB16A4FA-BFD2-4752-AF41-1A8386FDDE59}" dt="2025-03-31T14:47:12.404" v="0" actId="2696"/>
        <pc:sldMkLst>
          <pc:docMk/>
          <pc:sldMk cId="2286267831" sldId="359"/>
        </pc:sldMkLst>
      </pc:sldChg>
      <pc:sldChg chg="del">
        <pc:chgData name="Eilidh McGregor (Green Ink)" userId="9cba41ee-7d70-4c23-afba-c2290bddaa61" providerId="ADAL" clId="{EB16A4FA-BFD2-4752-AF41-1A8386FDDE59}" dt="2025-03-31T14:47:12.404" v="0" actId="2696"/>
        <pc:sldMkLst>
          <pc:docMk/>
          <pc:sldMk cId="808584332" sldId="360"/>
        </pc:sldMkLst>
      </pc:sldChg>
      <pc:sldChg chg="del">
        <pc:chgData name="Eilidh McGregor (Green Ink)" userId="9cba41ee-7d70-4c23-afba-c2290bddaa61" providerId="ADAL" clId="{EB16A4FA-BFD2-4752-AF41-1A8386FDDE59}" dt="2025-03-31T14:47:12.404" v="0" actId="2696"/>
        <pc:sldMkLst>
          <pc:docMk/>
          <pc:sldMk cId="2053373606" sldId="361"/>
        </pc:sldMkLst>
      </pc:sldChg>
      <pc:sldChg chg="del">
        <pc:chgData name="Eilidh McGregor (Green Ink)" userId="9cba41ee-7d70-4c23-afba-c2290bddaa61" providerId="ADAL" clId="{EB16A4FA-BFD2-4752-AF41-1A8386FDDE59}" dt="2025-03-31T14:47:12.404" v="0" actId="2696"/>
        <pc:sldMkLst>
          <pc:docMk/>
          <pc:sldMk cId="381938884" sldId="362"/>
        </pc:sldMkLst>
      </pc:sldChg>
      <pc:sldChg chg="del">
        <pc:chgData name="Eilidh McGregor (Green Ink)" userId="9cba41ee-7d70-4c23-afba-c2290bddaa61" providerId="ADAL" clId="{EB16A4FA-BFD2-4752-AF41-1A8386FDDE59}" dt="2025-03-31T14:47:12.404" v="0" actId="2696"/>
        <pc:sldMkLst>
          <pc:docMk/>
          <pc:sldMk cId="2997695657" sldId="363"/>
        </pc:sldMkLst>
      </pc:sldChg>
      <pc:sldChg chg="del">
        <pc:chgData name="Eilidh McGregor (Green Ink)" userId="9cba41ee-7d70-4c23-afba-c2290bddaa61" providerId="ADAL" clId="{EB16A4FA-BFD2-4752-AF41-1A8386FDDE59}" dt="2025-03-31T14:47:12.404" v="0" actId="2696"/>
        <pc:sldMkLst>
          <pc:docMk/>
          <pc:sldMk cId="2502400184" sldId="364"/>
        </pc:sldMkLst>
      </pc:sldChg>
      <pc:sldChg chg="del">
        <pc:chgData name="Eilidh McGregor (Green Ink)" userId="9cba41ee-7d70-4c23-afba-c2290bddaa61" providerId="ADAL" clId="{EB16A4FA-BFD2-4752-AF41-1A8386FDDE59}" dt="2025-03-31T14:47:12.404" v="0" actId="2696"/>
        <pc:sldMkLst>
          <pc:docMk/>
          <pc:sldMk cId="450505083" sldId="365"/>
        </pc:sldMkLst>
      </pc:sldChg>
      <pc:sldChg chg="del">
        <pc:chgData name="Eilidh McGregor (Green Ink)" userId="9cba41ee-7d70-4c23-afba-c2290bddaa61" providerId="ADAL" clId="{EB16A4FA-BFD2-4752-AF41-1A8386FDDE59}" dt="2025-03-31T14:47:12.404" v="0" actId="2696"/>
        <pc:sldMkLst>
          <pc:docMk/>
          <pc:sldMk cId="2910822156" sldId="366"/>
        </pc:sldMkLst>
      </pc:sldChg>
      <pc:sldChg chg="del">
        <pc:chgData name="Eilidh McGregor (Green Ink)" userId="9cba41ee-7d70-4c23-afba-c2290bddaa61" providerId="ADAL" clId="{EB16A4FA-BFD2-4752-AF41-1A8386FDDE59}" dt="2025-03-31T14:47:12.404" v="0" actId="2696"/>
        <pc:sldMkLst>
          <pc:docMk/>
          <pc:sldMk cId="3930788228" sldId="367"/>
        </pc:sldMkLst>
      </pc:sldChg>
      <pc:sldChg chg="del">
        <pc:chgData name="Eilidh McGregor (Green Ink)" userId="9cba41ee-7d70-4c23-afba-c2290bddaa61" providerId="ADAL" clId="{EB16A4FA-BFD2-4752-AF41-1A8386FDDE59}" dt="2025-03-31T14:47:12.404" v="0" actId="2696"/>
        <pc:sldMkLst>
          <pc:docMk/>
          <pc:sldMk cId="3960158483" sldId="368"/>
        </pc:sldMkLst>
      </pc:sldChg>
      <pc:sldChg chg="del">
        <pc:chgData name="Eilidh McGregor (Green Ink)" userId="9cba41ee-7d70-4c23-afba-c2290bddaa61" providerId="ADAL" clId="{EB16A4FA-BFD2-4752-AF41-1A8386FDDE59}" dt="2025-03-31T14:47:12.404" v="0" actId="2696"/>
        <pc:sldMkLst>
          <pc:docMk/>
          <pc:sldMk cId="2664659621" sldId="369"/>
        </pc:sldMkLst>
      </pc:sldChg>
      <pc:sldChg chg="del">
        <pc:chgData name="Eilidh McGregor (Green Ink)" userId="9cba41ee-7d70-4c23-afba-c2290bddaa61" providerId="ADAL" clId="{EB16A4FA-BFD2-4752-AF41-1A8386FDDE59}" dt="2025-03-31T14:47:12.404" v="0" actId="2696"/>
        <pc:sldMkLst>
          <pc:docMk/>
          <pc:sldMk cId="3331365431" sldId="370"/>
        </pc:sldMkLst>
      </pc:sldChg>
      <pc:sldChg chg="del">
        <pc:chgData name="Eilidh McGregor (Green Ink)" userId="9cba41ee-7d70-4c23-afba-c2290bddaa61" providerId="ADAL" clId="{EB16A4FA-BFD2-4752-AF41-1A8386FDDE59}" dt="2025-03-31T14:47:12.404" v="0" actId="2696"/>
        <pc:sldMkLst>
          <pc:docMk/>
          <pc:sldMk cId="1380650648" sldId="371"/>
        </pc:sldMkLst>
      </pc:sldChg>
      <pc:sldChg chg="del">
        <pc:chgData name="Eilidh McGregor (Green Ink)" userId="9cba41ee-7d70-4c23-afba-c2290bddaa61" providerId="ADAL" clId="{EB16A4FA-BFD2-4752-AF41-1A8386FDDE59}" dt="2025-03-31T14:47:12.404" v="0" actId="2696"/>
        <pc:sldMkLst>
          <pc:docMk/>
          <pc:sldMk cId="1476635638" sldId="372"/>
        </pc:sldMkLst>
      </pc:sldChg>
      <pc:sldChg chg="del">
        <pc:chgData name="Eilidh McGregor (Green Ink)" userId="9cba41ee-7d70-4c23-afba-c2290bddaa61" providerId="ADAL" clId="{EB16A4FA-BFD2-4752-AF41-1A8386FDDE59}" dt="2025-03-31T14:47:12.404" v="0" actId="2696"/>
        <pc:sldMkLst>
          <pc:docMk/>
          <pc:sldMk cId="518623373" sldId="373"/>
        </pc:sldMkLst>
      </pc:sldChg>
      <pc:sldChg chg="del">
        <pc:chgData name="Eilidh McGregor (Green Ink)" userId="9cba41ee-7d70-4c23-afba-c2290bddaa61" providerId="ADAL" clId="{EB16A4FA-BFD2-4752-AF41-1A8386FDDE59}" dt="2025-03-31T14:47:12.404" v="0" actId="2696"/>
        <pc:sldMkLst>
          <pc:docMk/>
          <pc:sldMk cId="1337207779" sldId="374"/>
        </pc:sldMkLst>
      </pc:sldChg>
      <pc:sldChg chg="del">
        <pc:chgData name="Eilidh McGregor (Green Ink)" userId="9cba41ee-7d70-4c23-afba-c2290bddaa61" providerId="ADAL" clId="{EB16A4FA-BFD2-4752-AF41-1A8386FDDE59}" dt="2025-03-31T14:47:12.404" v="0" actId="2696"/>
        <pc:sldMkLst>
          <pc:docMk/>
          <pc:sldMk cId="903554842" sldId="375"/>
        </pc:sldMkLst>
      </pc:sldChg>
      <pc:sldChg chg="del">
        <pc:chgData name="Eilidh McGregor (Green Ink)" userId="9cba41ee-7d70-4c23-afba-c2290bddaa61" providerId="ADAL" clId="{EB16A4FA-BFD2-4752-AF41-1A8386FDDE59}" dt="2025-03-31T14:47:12.404" v="0" actId="2696"/>
        <pc:sldMkLst>
          <pc:docMk/>
          <pc:sldMk cId="3698560307" sldId="376"/>
        </pc:sldMkLst>
      </pc:sldChg>
      <pc:sldChg chg="del">
        <pc:chgData name="Eilidh McGregor (Green Ink)" userId="9cba41ee-7d70-4c23-afba-c2290bddaa61" providerId="ADAL" clId="{EB16A4FA-BFD2-4752-AF41-1A8386FDDE59}" dt="2025-03-31T14:47:12.404" v="0" actId="2696"/>
        <pc:sldMkLst>
          <pc:docMk/>
          <pc:sldMk cId="1354297752" sldId="377"/>
        </pc:sldMkLst>
      </pc:sldChg>
      <pc:sldChg chg="del">
        <pc:chgData name="Eilidh McGregor (Green Ink)" userId="9cba41ee-7d70-4c23-afba-c2290bddaa61" providerId="ADAL" clId="{EB16A4FA-BFD2-4752-AF41-1A8386FDDE59}" dt="2025-03-31T14:47:12.404" v="0" actId="2696"/>
        <pc:sldMkLst>
          <pc:docMk/>
          <pc:sldMk cId="2107535238" sldId="378"/>
        </pc:sldMkLst>
      </pc:sldChg>
      <pc:sldChg chg="del">
        <pc:chgData name="Eilidh McGregor (Green Ink)" userId="9cba41ee-7d70-4c23-afba-c2290bddaa61" providerId="ADAL" clId="{EB16A4FA-BFD2-4752-AF41-1A8386FDDE59}" dt="2025-03-31T14:47:12.404" v="0" actId="2696"/>
        <pc:sldMkLst>
          <pc:docMk/>
          <pc:sldMk cId="3009497168" sldId="379"/>
        </pc:sldMkLst>
      </pc:sldChg>
      <pc:sldChg chg="del">
        <pc:chgData name="Eilidh McGregor (Green Ink)" userId="9cba41ee-7d70-4c23-afba-c2290bddaa61" providerId="ADAL" clId="{EB16A4FA-BFD2-4752-AF41-1A8386FDDE59}" dt="2025-03-31T14:47:12.404" v="0" actId="2696"/>
        <pc:sldMkLst>
          <pc:docMk/>
          <pc:sldMk cId="931857856" sldId="380"/>
        </pc:sldMkLst>
      </pc:sldChg>
      <pc:sldChg chg="del">
        <pc:chgData name="Eilidh McGregor (Green Ink)" userId="9cba41ee-7d70-4c23-afba-c2290bddaa61" providerId="ADAL" clId="{EB16A4FA-BFD2-4752-AF41-1A8386FDDE59}" dt="2025-03-31T14:47:12.404" v="0" actId="2696"/>
        <pc:sldMkLst>
          <pc:docMk/>
          <pc:sldMk cId="3185709460" sldId="381"/>
        </pc:sldMkLst>
      </pc:sldChg>
      <pc:sldChg chg="del">
        <pc:chgData name="Eilidh McGregor (Green Ink)" userId="9cba41ee-7d70-4c23-afba-c2290bddaa61" providerId="ADAL" clId="{EB16A4FA-BFD2-4752-AF41-1A8386FDDE59}" dt="2025-03-31T14:47:12.404" v="0" actId="2696"/>
        <pc:sldMkLst>
          <pc:docMk/>
          <pc:sldMk cId="3589868293" sldId="382"/>
        </pc:sldMkLst>
      </pc:sldChg>
      <pc:sldChg chg="del">
        <pc:chgData name="Eilidh McGregor (Green Ink)" userId="9cba41ee-7d70-4c23-afba-c2290bddaa61" providerId="ADAL" clId="{EB16A4FA-BFD2-4752-AF41-1A8386FDDE59}" dt="2025-03-31T14:47:12.404" v="0" actId="2696"/>
        <pc:sldMkLst>
          <pc:docMk/>
          <pc:sldMk cId="4011445393" sldId="383"/>
        </pc:sldMkLst>
      </pc:sldChg>
      <pc:sldChg chg="del">
        <pc:chgData name="Eilidh McGregor (Green Ink)" userId="9cba41ee-7d70-4c23-afba-c2290bddaa61" providerId="ADAL" clId="{EB16A4FA-BFD2-4752-AF41-1A8386FDDE59}" dt="2025-03-31T14:47:12.404" v="0" actId="2696"/>
        <pc:sldMkLst>
          <pc:docMk/>
          <pc:sldMk cId="2336240412" sldId="385"/>
        </pc:sldMkLst>
      </pc:sldChg>
      <pc:sldChg chg="del">
        <pc:chgData name="Eilidh McGregor (Green Ink)" userId="9cba41ee-7d70-4c23-afba-c2290bddaa61" providerId="ADAL" clId="{EB16A4FA-BFD2-4752-AF41-1A8386FDDE59}" dt="2025-03-31T14:47:12.404" v="0" actId="2696"/>
        <pc:sldMkLst>
          <pc:docMk/>
          <pc:sldMk cId="1156690852" sldId="386"/>
        </pc:sldMkLst>
      </pc:sldChg>
      <pc:sldChg chg="del">
        <pc:chgData name="Eilidh McGregor (Green Ink)" userId="9cba41ee-7d70-4c23-afba-c2290bddaa61" providerId="ADAL" clId="{EB16A4FA-BFD2-4752-AF41-1A8386FDDE59}" dt="2025-03-31T14:47:12.404" v="0" actId="2696"/>
        <pc:sldMkLst>
          <pc:docMk/>
          <pc:sldMk cId="4218647465" sldId="387"/>
        </pc:sldMkLst>
      </pc:sldChg>
      <pc:sldChg chg="del">
        <pc:chgData name="Eilidh McGregor (Green Ink)" userId="9cba41ee-7d70-4c23-afba-c2290bddaa61" providerId="ADAL" clId="{EB16A4FA-BFD2-4752-AF41-1A8386FDDE59}" dt="2025-03-31T14:47:12.404" v="0" actId="2696"/>
        <pc:sldMkLst>
          <pc:docMk/>
          <pc:sldMk cId="1917435598" sldId="388"/>
        </pc:sldMkLst>
      </pc:sldChg>
      <pc:sldChg chg="del">
        <pc:chgData name="Eilidh McGregor (Green Ink)" userId="9cba41ee-7d70-4c23-afba-c2290bddaa61" providerId="ADAL" clId="{EB16A4FA-BFD2-4752-AF41-1A8386FDDE59}" dt="2025-03-31T14:47:12.404" v="0" actId="2696"/>
        <pc:sldMkLst>
          <pc:docMk/>
          <pc:sldMk cId="2015603308" sldId="389"/>
        </pc:sldMkLst>
      </pc:sldChg>
      <pc:sldChg chg="del">
        <pc:chgData name="Eilidh McGregor (Green Ink)" userId="9cba41ee-7d70-4c23-afba-c2290bddaa61" providerId="ADAL" clId="{EB16A4FA-BFD2-4752-AF41-1A8386FDDE59}" dt="2025-03-31T14:47:12.404" v="0" actId="2696"/>
        <pc:sldMkLst>
          <pc:docMk/>
          <pc:sldMk cId="1171939171" sldId="390"/>
        </pc:sldMkLst>
      </pc:sldChg>
      <pc:sldChg chg="del">
        <pc:chgData name="Eilidh McGregor (Green Ink)" userId="9cba41ee-7d70-4c23-afba-c2290bddaa61" providerId="ADAL" clId="{EB16A4FA-BFD2-4752-AF41-1A8386FDDE59}" dt="2025-03-31T14:47:12.404" v="0" actId="2696"/>
        <pc:sldMkLst>
          <pc:docMk/>
          <pc:sldMk cId="1028910217" sldId="391"/>
        </pc:sldMkLst>
      </pc:sldChg>
      <pc:sldChg chg="del">
        <pc:chgData name="Eilidh McGregor (Green Ink)" userId="9cba41ee-7d70-4c23-afba-c2290bddaa61" providerId="ADAL" clId="{EB16A4FA-BFD2-4752-AF41-1A8386FDDE59}" dt="2025-03-31T14:47:12.404" v="0" actId="2696"/>
        <pc:sldMkLst>
          <pc:docMk/>
          <pc:sldMk cId="1127343658" sldId="392"/>
        </pc:sldMkLst>
      </pc:sldChg>
      <pc:sldChg chg="del">
        <pc:chgData name="Eilidh McGregor (Green Ink)" userId="9cba41ee-7d70-4c23-afba-c2290bddaa61" providerId="ADAL" clId="{EB16A4FA-BFD2-4752-AF41-1A8386FDDE59}" dt="2025-03-31T14:47:12.404" v="0" actId="2696"/>
        <pc:sldMkLst>
          <pc:docMk/>
          <pc:sldMk cId="2988284812" sldId="393"/>
        </pc:sldMkLst>
      </pc:sldChg>
      <pc:sldChg chg="del">
        <pc:chgData name="Eilidh McGregor (Green Ink)" userId="9cba41ee-7d70-4c23-afba-c2290bddaa61" providerId="ADAL" clId="{EB16A4FA-BFD2-4752-AF41-1A8386FDDE59}" dt="2025-03-31T14:47:12.404" v="0" actId="2696"/>
        <pc:sldMkLst>
          <pc:docMk/>
          <pc:sldMk cId="1822650153" sldId="394"/>
        </pc:sldMkLst>
      </pc:sldChg>
      <pc:sldChg chg="del">
        <pc:chgData name="Eilidh McGregor (Green Ink)" userId="9cba41ee-7d70-4c23-afba-c2290bddaa61" providerId="ADAL" clId="{EB16A4FA-BFD2-4752-AF41-1A8386FDDE59}" dt="2025-03-31T14:47:12.404" v="0" actId="2696"/>
        <pc:sldMkLst>
          <pc:docMk/>
          <pc:sldMk cId="4194480999" sldId="395"/>
        </pc:sldMkLst>
      </pc:sldChg>
      <pc:sldChg chg="del">
        <pc:chgData name="Eilidh McGregor (Green Ink)" userId="9cba41ee-7d70-4c23-afba-c2290bddaa61" providerId="ADAL" clId="{EB16A4FA-BFD2-4752-AF41-1A8386FDDE59}" dt="2025-03-31T14:47:12.404" v="0" actId="2696"/>
        <pc:sldMkLst>
          <pc:docMk/>
          <pc:sldMk cId="3538176018" sldId="396"/>
        </pc:sldMkLst>
      </pc:sldChg>
      <pc:sldChg chg="del">
        <pc:chgData name="Eilidh McGregor (Green Ink)" userId="9cba41ee-7d70-4c23-afba-c2290bddaa61" providerId="ADAL" clId="{EB16A4FA-BFD2-4752-AF41-1A8386FDDE59}" dt="2025-03-31T14:47:12.404" v="0" actId="2696"/>
        <pc:sldMkLst>
          <pc:docMk/>
          <pc:sldMk cId="3561387362" sldId="397"/>
        </pc:sldMkLst>
      </pc:sldChg>
      <pc:sldChg chg="del">
        <pc:chgData name="Eilidh McGregor (Green Ink)" userId="9cba41ee-7d70-4c23-afba-c2290bddaa61" providerId="ADAL" clId="{EB16A4FA-BFD2-4752-AF41-1A8386FDDE59}" dt="2025-03-31T14:47:12.404" v="0" actId="2696"/>
        <pc:sldMkLst>
          <pc:docMk/>
          <pc:sldMk cId="1954711701" sldId="399"/>
        </pc:sldMkLst>
      </pc:sldChg>
      <pc:sldChg chg="del">
        <pc:chgData name="Eilidh McGregor (Green Ink)" userId="9cba41ee-7d70-4c23-afba-c2290bddaa61" providerId="ADAL" clId="{EB16A4FA-BFD2-4752-AF41-1A8386FDDE59}" dt="2025-03-31T14:47:12.404" v="0" actId="2696"/>
        <pc:sldMkLst>
          <pc:docMk/>
          <pc:sldMk cId="3059605623" sldId="400"/>
        </pc:sldMkLst>
      </pc:sldChg>
      <pc:sldChg chg="del">
        <pc:chgData name="Eilidh McGregor (Green Ink)" userId="9cba41ee-7d70-4c23-afba-c2290bddaa61" providerId="ADAL" clId="{EB16A4FA-BFD2-4752-AF41-1A8386FDDE59}" dt="2025-03-31T14:47:12.404" v="0" actId="2696"/>
        <pc:sldMkLst>
          <pc:docMk/>
          <pc:sldMk cId="808780701" sldId="401"/>
        </pc:sldMkLst>
      </pc:sldChg>
      <pc:sldChg chg="del">
        <pc:chgData name="Eilidh McGregor (Green Ink)" userId="9cba41ee-7d70-4c23-afba-c2290bddaa61" providerId="ADAL" clId="{EB16A4FA-BFD2-4752-AF41-1A8386FDDE59}" dt="2025-03-31T14:47:12.404" v="0" actId="2696"/>
        <pc:sldMkLst>
          <pc:docMk/>
          <pc:sldMk cId="3368542220" sldId="402"/>
        </pc:sldMkLst>
      </pc:sldChg>
      <pc:sldChg chg="del">
        <pc:chgData name="Eilidh McGregor (Green Ink)" userId="9cba41ee-7d70-4c23-afba-c2290bddaa61" providerId="ADAL" clId="{EB16A4FA-BFD2-4752-AF41-1A8386FDDE59}" dt="2025-03-31T14:47:12.404" v="0" actId="2696"/>
        <pc:sldMkLst>
          <pc:docMk/>
          <pc:sldMk cId="2692575180" sldId="403"/>
        </pc:sldMkLst>
      </pc:sldChg>
      <pc:sldChg chg="del">
        <pc:chgData name="Eilidh McGregor (Green Ink)" userId="9cba41ee-7d70-4c23-afba-c2290bddaa61" providerId="ADAL" clId="{EB16A4FA-BFD2-4752-AF41-1A8386FDDE59}" dt="2025-03-31T14:47:12.404" v="0" actId="2696"/>
        <pc:sldMkLst>
          <pc:docMk/>
          <pc:sldMk cId="2493692021" sldId="404"/>
        </pc:sldMkLst>
      </pc:sldChg>
      <pc:sldChg chg="del">
        <pc:chgData name="Eilidh McGregor (Green Ink)" userId="9cba41ee-7d70-4c23-afba-c2290bddaa61" providerId="ADAL" clId="{EB16A4FA-BFD2-4752-AF41-1A8386FDDE59}" dt="2025-03-31T14:47:12.404" v="0" actId="2696"/>
        <pc:sldMkLst>
          <pc:docMk/>
          <pc:sldMk cId="1331180470" sldId="405"/>
        </pc:sldMkLst>
      </pc:sldChg>
      <pc:sldChg chg="del">
        <pc:chgData name="Eilidh McGregor (Green Ink)" userId="9cba41ee-7d70-4c23-afba-c2290bddaa61" providerId="ADAL" clId="{EB16A4FA-BFD2-4752-AF41-1A8386FDDE59}" dt="2025-03-31T14:47:12.404" v="0" actId="2696"/>
        <pc:sldMkLst>
          <pc:docMk/>
          <pc:sldMk cId="1722598437" sldId="406"/>
        </pc:sldMkLst>
      </pc:sldChg>
      <pc:sldChg chg="del">
        <pc:chgData name="Eilidh McGregor (Green Ink)" userId="9cba41ee-7d70-4c23-afba-c2290bddaa61" providerId="ADAL" clId="{EB16A4FA-BFD2-4752-AF41-1A8386FDDE59}" dt="2025-03-31T14:47:12.404" v="0" actId="2696"/>
        <pc:sldMkLst>
          <pc:docMk/>
          <pc:sldMk cId="2688503039" sldId="407"/>
        </pc:sldMkLst>
      </pc:sldChg>
      <pc:sldChg chg="del">
        <pc:chgData name="Eilidh McGregor (Green Ink)" userId="9cba41ee-7d70-4c23-afba-c2290bddaa61" providerId="ADAL" clId="{EB16A4FA-BFD2-4752-AF41-1A8386FDDE59}" dt="2025-03-31T14:47:12.404" v="0" actId="2696"/>
        <pc:sldMkLst>
          <pc:docMk/>
          <pc:sldMk cId="2853284006" sldId="408"/>
        </pc:sldMkLst>
      </pc:sldChg>
      <pc:sldChg chg="del">
        <pc:chgData name="Eilidh McGregor (Green Ink)" userId="9cba41ee-7d70-4c23-afba-c2290bddaa61" providerId="ADAL" clId="{EB16A4FA-BFD2-4752-AF41-1A8386FDDE59}" dt="2025-03-31T14:47:12.404" v="0" actId="2696"/>
        <pc:sldMkLst>
          <pc:docMk/>
          <pc:sldMk cId="21310276" sldId="409"/>
        </pc:sldMkLst>
      </pc:sldChg>
      <pc:sldChg chg="del">
        <pc:chgData name="Eilidh McGregor (Green Ink)" userId="9cba41ee-7d70-4c23-afba-c2290bddaa61" providerId="ADAL" clId="{EB16A4FA-BFD2-4752-AF41-1A8386FDDE59}" dt="2025-03-31T14:47:12.404" v="0" actId="2696"/>
        <pc:sldMkLst>
          <pc:docMk/>
          <pc:sldMk cId="2888543304" sldId="410"/>
        </pc:sldMkLst>
      </pc:sldChg>
      <pc:sldChg chg="del">
        <pc:chgData name="Eilidh McGregor (Green Ink)" userId="9cba41ee-7d70-4c23-afba-c2290bddaa61" providerId="ADAL" clId="{EB16A4FA-BFD2-4752-AF41-1A8386FDDE59}" dt="2025-03-31T14:47:12.404" v="0" actId="2696"/>
        <pc:sldMkLst>
          <pc:docMk/>
          <pc:sldMk cId="441904790" sldId="411"/>
        </pc:sldMkLst>
      </pc:sldChg>
      <pc:sldChg chg="del">
        <pc:chgData name="Eilidh McGregor (Green Ink)" userId="9cba41ee-7d70-4c23-afba-c2290bddaa61" providerId="ADAL" clId="{EB16A4FA-BFD2-4752-AF41-1A8386FDDE59}" dt="2025-03-31T14:47:12.404" v="0" actId="2696"/>
        <pc:sldMkLst>
          <pc:docMk/>
          <pc:sldMk cId="2199830253" sldId="412"/>
        </pc:sldMkLst>
      </pc:sldChg>
      <pc:sldChg chg="del">
        <pc:chgData name="Eilidh McGregor (Green Ink)" userId="9cba41ee-7d70-4c23-afba-c2290bddaa61" providerId="ADAL" clId="{EB16A4FA-BFD2-4752-AF41-1A8386FDDE59}" dt="2025-03-31T14:47:12.404" v="0" actId="2696"/>
        <pc:sldMkLst>
          <pc:docMk/>
          <pc:sldMk cId="3711404045" sldId="413"/>
        </pc:sldMkLst>
      </pc:sldChg>
      <pc:sldChg chg="del">
        <pc:chgData name="Eilidh McGregor (Green Ink)" userId="9cba41ee-7d70-4c23-afba-c2290bddaa61" providerId="ADAL" clId="{EB16A4FA-BFD2-4752-AF41-1A8386FDDE59}" dt="2025-03-31T14:47:12.404" v="0" actId="2696"/>
        <pc:sldMkLst>
          <pc:docMk/>
          <pc:sldMk cId="1015598433" sldId="414"/>
        </pc:sldMkLst>
      </pc:sldChg>
      <pc:sldChg chg="del">
        <pc:chgData name="Eilidh McGregor (Green Ink)" userId="9cba41ee-7d70-4c23-afba-c2290bddaa61" providerId="ADAL" clId="{EB16A4FA-BFD2-4752-AF41-1A8386FDDE59}" dt="2025-03-31T14:47:12.404" v="0" actId="2696"/>
        <pc:sldMkLst>
          <pc:docMk/>
          <pc:sldMk cId="2020397534" sldId="415"/>
        </pc:sldMkLst>
      </pc:sldChg>
      <pc:sldChg chg="del">
        <pc:chgData name="Eilidh McGregor (Green Ink)" userId="9cba41ee-7d70-4c23-afba-c2290bddaa61" providerId="ADAL" clId="{EB16A4FA-BFD2-4752-AF41-1A8386FDDE59}" dt="2025-03-31T14:47:12.404" v="0" actId="2696"/>
        <pc:sldMkLst>
          <pc:docMk/>
          <pc:sldMk cId="1847478965" sldId="416"/>
        </pc:sldMkLst>
      </pc:sldChg>
      <pc:sldChg chg="del">
        <pc:chgData name="Eilidh McGregor (Green Ink)" userId="9cba41ee-7d70-4c23-afba-c2290bddaa61" providerId="ADAL" clId="{EB16A4FA-BFD2-4752-AF41-1A8386FDDE59}" dt="2025-03-31T14:47:12.404" v="0" actId="2696"/>
        <pc:sldMkLst>
          <pc:docMk/>
          <pc:sldMk cId="3265652103" sldId="418"/>
        </pc:sldMkLst>
      </pc:sldChg>
      <pc:sldChg chg="del">
        <pc:chgData name="Eilidh McGregor (Green Ink)" userId="9cba41ee-7d70-4c23-afba-c2290bddaa61" providerId="ADAL" clId="{EB16A4FA-BFD2-4752-AF41-1A8386FDDE59}" dt="2025-03-31T14:47:12.404" v="0" actId="2696"/>
        <pc:sldMkLst>
          <pc:docMk/>
          <pc:sldMk cId="2899680230" sldId="419"/>
        </pc:sldMkLst>
      </pc:sldChg>
      <pc:sldChg chg="del">
        <pc:chgData name="Eilidh McGregor (Green Ink)" userId="9cba41ee-7d70-4c23-afba-c2290bddaa61" providerId="ADAL" clId="{EB16A4FA-BFD2-4752-AF41-1A8386FDDE59}" dt="2025-03-31T14:47:12.404" v="0" actId="2696"/>
        <pc:sldMkLst>
          <pc:docMk/>
          <pc:sldMk cId="3084289961" sldId="420"/>
        </pc:sldMkLst>
      </pc:sldChg>
      <pc:sldChg chg="del">
        <pc:chgData name="Eilidh McGregor (Green Ink)" userId="9cba41ee-7d70-4c23-afba-c2290bddaa61" providerId="ADAL" clId="{EB16A4FA-BFD2-4752-AF41-1A8386FDDE59}" dt="2025-03-31T14:47:12.404" v="0" actId="2696"/>
        <pc:sldMkLst>
          <pc:docMk/>
          <pc:sldMk cId="2966736274" sldId="421"/>
        </pc:sldMkLst>
      </pc:sldChg>
      <pc:sldChg chg="del">
        <pc:chgData name="Eilidh McGregor (Green Ink)" userId="9cba41ee-7d70-4c23-afba-c2290bddaa61" providerId="ADAL" clId="{EB16A4FA-BFD2-4752-AF41-1A8386FDDE59}" dt="2025-03-31T14:47:12.404" v="0" actId="2696"/>
        <pc:sldMkLst>
          <pc:docMk/>
          <pc:sldMk cId="1972875164" sldId="422"/>
        </pc:sldMkLst>
      </pc:sldChg>
      <pc:sldChg chg="del">
        <pc:chgData name="Eilidh McGregor (Green Ink)" userId="9cba41ee-7d70-4c23-afba-c2290bddaa61" providerId="ADAL" clId="{EB16A4FA-BFD2-4752-AF41-1A8386FDDE59}" dt="2025-03-31T14:47:12.404" v="0" actId="2696"/>
        <pc:sldMkLst>
          <pc:docMk/>
          <pc:sldMk cId="1457438846" sldId="423"/>
        </pc:sldMkLst>
      </pc:sldChg>
      <pc:sldChg chg="del">
        <pc:chgData name="Eilidh McGregor (Green Ink)" userId="9cba41ee-7d70-4c23-afba-c2290bddaa61" providerId="ADAL" clId="{EB16A4FA-BFD2-4752-AF41-1A8386FDDE59}" dt="2025-03-31T14:47:12.404" v="0" actId="2696"/>
        <pc:sldMkLst>
          <pc:docMk/>
          <pc:sldMk cId="588918854" sldId="424"/>
        </pc:sldMkLst>
      </pc:sldChg>
      <pc:sldChg chg="del">
        <pc:chgData name="Eilidh McGregor (Green Ink)" userId="9cba41ee-7d70-4c23-afba-c2290bddaa61" providerId="ADAL" clId="{EB16A4FA-BFD2-4752-AF41-1A8386FDDE59}" dt="2025-03-31T14:47:12.404" v="0" actId="2696"/>
        <pc:sldMkLst>
          <pc:docMk/>
          <pc:sldMk cId="968710743" sldId="425"/>
        </pc:sldMkLst>
      </pc:sldChg>
      <pc:sldChg chg="del">
        <pc:chgData name="Eilidh McGregor (Green Ink)" userId="9cba41ee-7d70-4c23-afba-c2290bddaa61" providerId="ADAL" clId="{EB16A4FA-BFD2-4752-AF41-1A8386FDDE59}" dt="2025-03-31T14:47:12.404" v="0" actId="2696"/>
        <pc:sldMkLst>
          <pc:docMk/>
          <pc:sldMk cId="147282105" sldId="426"/>
        </pc:sldMkLst>
      </pc:sldChg>
      <pc:sldChg chg="del">
        <pc:chgData name="Eilidh McGregor (Green Ink)" userId="9cba41ee-7d70-4c23-afba-c2290bddaa61" providerId="ADAL" clId="{EB16A4FA-BFD2-4752-AF41-1A8386FDDE59}" dt="2025-03-31T14:47:12.404" v="0" actId="2696"/>
        <pc:sldMkLst>
          <pc:docMk/>
          <pc:sldMk cId="4063641347" sldId="427"/>
        </pc:sldMkLst>
      </pc:sldChg>
      <pc:sldChg chg="del">
        <pc:chgData name="Eilidh McGregor (Green Ink)" userId="9cba41ee-7d70-4c23-afba-c2290bddaa61" providerId="ADAL" clId="{EB16A4FA-BFD2-4752-AF41-1A8386FDDE59}" dt="2025-03-31T14:47:12.404" v="0" actId="2696"/>
        <pc:sldMkLst>
          <pc:docMk/>
          <pc:sldMk cId="3250450290" sldId="428"/>
        </pc:sldMkLst>
      </pc:sldChg>
      <pc:sldChg chg="del">
        <pc:chgData name="Eilidh McGregor (Green Ink)" userId="9cba41ee-7d70-4c23-afba-c2290bddaa61" providerId="ADAL" clId="{EB16A4FA-BFD2-4752-AF41-1A8386FDDE59}" dt="2025-03-31T14:47:12.404" v="0" actId="2696"/>
        <pc:sldMkLst>
          <pc:docMk/>
          <pc:sldMk cId="708236150" sldId="429"/>
        </pc:sldMkLst>
      </pc:sldChg>
      <pc:sldChg chg="del">
        <pc:chgData name="Eilidh McGregor (Green Ink)" userId="9cba41ee-7d70-4c23-afba-c2290bddaa61" providerId="ADAL" clId="{EB16A4FA-BFD2-4752-AF41-1A8386FDDE59}" dt="2025-03-31T14:47:12.404" v="0" actId="2696"/>
        <pc:sldMkLst>
          <pc:docMk/>
          <pc:sldMk cId="1777860250" sldId="430"/>
        </pc:sldMkLst>
      </pc:sldChg>
      <pc:sldChg chg="del">
        <pc:chgData name="Eilidh McGregor (Green Ink)" userId="9cba41ee-7d70-4c23-afba-c2290bddaa61" providerId="ADAL" clId="{EB16A4FA-BFD2-4752-AF41-1A8386FDDE59}" dt="2025-03-31T14:47:12.404" v="0" actId="2696"/>
        <pc:sldMkLst>
          <pc:docMk/>
          <pc:sldMk cId="3879805485" sldId="431"/>
        </pc:sldMkLst>
      </pc:sldChg>
      <pc:sldChg chg="del">
        <pc:chgData name="Eilidh McGregor (Green Ink)" userId="9cba41ee-7d70-4c23-afba-c2290bddaa61" providerId="ADAL" clId="{EB16A4FA-BFD2-4752-AF41-1A8386FDDE59}" dt="2025-03-31T14:47:12.404" v="0" actId="2696"/>
        <pc:sldMkLst>
          <pc:docMk/>
          <pc:sldMk cId="2111588280" sldId="432"/>
        </pc:sldMkLst>
      </pc:sldChg>
      <pc:sldChg chg="del">
        <pc:chgData name="Eilidh McGregor (Green Ink)" userId="9cba41ee-7d70-4c23-afba-c2290bddaa61" providerId="ADAL" clId="{EB16A4FA-BFD2-4752-AF41-1A8386FDDE59}" dt="2025-03-31T14:47:12.404" v="0" actId="2696"/>
        <pc:sldMkLst>
          <pc:docMk/>
          <pc:sldMk cId="1060235616" sldId="433"/>
        </pc:sldMkLst>
      </pc:sldChg>
      <pc:sldChg chg="del">
        <pc:chgData name="Eilidh McGregor (Green Ink)" userId="9cba41ee-7d70-4c23-afba-c2290bddaa61" providerId="ADAL" clId="{EB16A4FA-BFD2-4752-AF41-1A8386FDDE59}" dt="2025-03-31T14:47:12.404" v="0" actId="2696"/>
        <pc:sldMkLst>
          <pc:docMk/>
          <pc:sldMk cId="3693223639" sldId="434"/>
        </pc:sldMkLst>
      </pc:sldChg>
      <pc:sldChg chg="del">
        <pc:chgData name="Eilidh McGregor (Green Ink)" userId="9cba41ee-7d70-4c23-afba-c2290bddaa61" providerId="ADAL" clId="{EB16A4FA-BFD2-4752-AF41-1A8386FDDE59}" dt="2025-03-31T14:47:12.404" v="0" actId="2696"/>
        <pc:sldMkLst>
          <pc:docMk/>
          <pc:sldMk cId="383238543" sldId="435"/>
        </pc:sldMkLst>
      </pc:sldChg>
      <pc:sldChg chg="del">
        <pc:chgData name="Eilidh McGregor (Green Ink)" userId="9cba41ee-7d70-4c23-afba-c2290bddaa61" providerId="ADAL" clId="{EB16A4FA-BFD2-4752-AF41-1A8386FDDE59}" dt="2025-03-31T14:47:12.404" v="0" actId="2696"/>
        <pc:sldMkLst>
          <pc:docMk/>
          <pc:sldMk cId="3846787701" sldId="436"/>
        </pc:sldMkLst>
      </pc:sldChg>
      <pc:sldChg chg="del">
        <pc:chgData name="Eilidh McGregor (Green Ink)" userId="9cba41ee-7d70-4c23-afba-c2290bddaa61" providerId="ADAL" clId="{EB16A4FA-BFD2-4752-AF41-1A8386FDDE59}" dt="2025-03-31T14:47:12.404" v="0" actId="2696"/>
        <pc:sldMkLst>
          <pc:docMk/>
          <pc:sldMk cId="658007478" sldId="437"/>
        </pc:sldMkLst>
      </pc:sldChg>
      <pc:sldChg chg="del">
        <pc:chgData name="Eilidh McGregor (Green Ink)" userId="9cba41ee-7d70-4c23-afba-c2290bddaa61" providerId="ADAL" clId="{EB16A4FA-BFD2-4752-AF41-1A8386FDDE59}" dt="2025-03-31T14:47:12.404" v="0" actId="2696"/>
        <pc:sldMkLst>
          <pc:docMk/>
          <pc:sldMk cId="1866775652" sldId="438"/>
        </pc:sldMkLst>
      </pc:sldChg>
      <pc:sldChg chg="del">
        <pc:chgData name="Eilidh McGregor (Green Ink)" userId="9cba41ee-7d70-4c23-afba-c2290bddaa61" providerId="ADAL" clId="{EB16A4FA-BFD2-4752-AF41-1A8386FDDE59}" dt="2025-03-31T14:47:12.404" v="0" actId="2696"/>
        <pc:sldMkLst>
          <pc:docMk/>
          <pc:sldMk cId="3640056953" sldId="439"/>
        </pc:sldMkLst>
      </pc:sldChg>
      <pc:sldChg chg="del">
        <pc:chgData name="Eilidh McGregor (Green Ink)" userId="9cba41ee-7d70-4c23-afba-c2290bddaa61" providerId="ADAL" clId="{EB16A4FA-BFD2-4752-AF41-1A8386FDDE59}" dt="2025-03-31T14:47:12.404" v="0" actId="2696"/>
        <pc:sldMkLst>
          <pc:docMk/>
          <pc:sldMk cId="2035660140" sldId="440"/>
        </pc:sldMkLst>
      </pc:sldChg>
      <pc:sldChg chg="del">
        <pc:chgData name="Eilidh McGregor (Green Ink)" userId="9cba41ee-7d70-4c23-afba-c2290bddaa61" providerId="ADAL" clId="{EB16A4FA-BFD2-4752-AF41-1A8386FDDE59}" dt="2025-03-31T14:47:12.404" v="0" actId="2696"/>
        <pc:sldMkLst>
          <pc:docMk/>
          <pc:sldMk cId="1605091778" sldId="441"/>
        </pc:sldMkLst>
      </pc:sldChg>
      <pc:sldChg chg="del">
        <pc:chgData name="Eilidh McGregor (Green Ink)" userId="9cba41ee-7d70-4c23-afba-c2290bddaa61" providerId="ADAL" clId="{EB16A4FA-BFD2-4752-AF41-1A8386FDDE59}" dt="2025-03-31T14:47:12.404" v="0" actId="2696"/>
        <pc:sldMkLst>
          <pc:docMk/>
          <pc:sldMk cId="4268944015" sldId="442"/>
        </pc:sldMkLst>
      </pc:sldChg>
      <pc:sldChg chg="del">
        <pc:chgData name="Eilidh McGregor (Green Ink)" userId="9cba41ee-7d70-4c23-afba-c2290bddaa61" providerId="ADAL" clId="{EB16A4FA-BFD2-4752-AF41-1A8386FDDE59}" dt="2025-03-31T14:47:12.404" v="0" actId="2696"/>
        <pc:sldMkLst>
          <pc:docMk/>
          <pc:sldMk cId="836644462" sldId="443"/>
        </pc:sldMkLst>
      </pc:sldChg>
      <pc:sldChg chg="del">
        <pc:chgData name="Eilidh McGregor (Green Ink)" userId="9cba41ee-7d70-4c23-afba-c2290bddaa61" providerId="ADAL" clId="{EB16A4FA-BFD2-4752-AF41-1A8386FDDE59}" dt="2025-03-31T14:47:12.404" v="0" actId="2696"/>
        <pc:sldMkLst>
          <pc:docMk/>
          <pc:sldMk cId="1624689300" sldId="444"/>
        </pc:sldMkLst>
      </pc:sldChg>
      <pc:sldChg chg="del">
        <pc:chgData name="Eilidh McGregor (Green Ink)" userId="9cba41ee-7d70-4c23-afba-c2290bddaa61" providerId="ADAL" clId="{EB16A4FA-BFD2-4752-AF41-1A8386FDDE59}" dt="2025-03-31T14:47:12.404" v="0" actId="2696"/>
        <pc:sldMkLst>
          <pc:docMk/>
          <pc:sldMk cId="3211565102" sldId="445"/>
        </pc:sldMkLst>
      </pc:sldChg>
      <pc:sldChg chg="del">
        <pc:chgData name="Eilidh McGregor (Green Ink)" userId="9cba41ee-7d70-4c23-afba-c2290bddaa61" providerId="ADAL" clId="{EB16A4FA-BFD2-4752-AF41-1A8386FDDE59}" dt="2025-03-31T14:47:12.404" v="0" actId="2696"/>
        <pc:sldMkLst>
          <pc:docMk/>
          <pc:sldMk cId="878336637" sldId="447"/>
        </pc:sldMkLst>
      </pc:sldChg>
      <pc:sldChg chg="del">
        <pc:chgData name="Eilidh McGregor (Green Ink)" userId="9cba41ee-7d70-4c23-afba-c2290bddaa61" providerId="ADAL" clId="{EB16A4FA-BFD2-4752-AF41-1A8386FDDE59}" dt="2025-03-31T14:47:12.404" v="0" actId="2696"/>
        <pc:sldMkLst>
          <pc:docMk/>
          <pc:sldMk cId="4138028408" sldId="448"/>
        </pc:sldMkLst>
      </pc:sldChg>
      <pc:sldChg chg="del">
        <pc:chgData name="Eilidh McGregor (Green Ink)" userId="9cba41ee-7d70-4c23-afba-c2290bddaa61" providerId="ADAL" clId="{EB16A4FA-BFD2-4752-AF41-1A8386FDDE59}" dt="2025-03-31T14:47:12.404" v="0" actId="2696"/>
        <pc:sldMkLst>
          <pc:docMk/>
          <pc:sldMk cId="953593568" sldId="449"/>
        </pc:sldMkLst>
      </pc:sldChg>
      <pc:sldChg chg="del">
        <pc:chgData name="Eilidh McGregor (Green Ink)" userId="9cba41ee-7d70-4c23-afba-c2290bddaa61" providerId="ADAL" clId="{EB16A4FA-BFD2-4752-AF41-1A8386FDDE59}" dt="2025-03-31T14:47:12.404" v="0" actId="2696"/>
        <pc:sldMkLst>
          <pc:docMk/>
          <pc:sldMk cId="3557499827" sldId="450"/>
        </pc:sldMkLst>
      </pc:sldChg>
      <pc:sldChg chg="del">
        <pc:chgData name="Eilidh McGregor (Green Ink)" userId="9cba41ee-7d70-4c23-afba-c2290bddaa61" providerId="ADAL" clId="{EB16A4FA-BFD2-4752-AF41-1A8386FDDE59}" dt="2025-03-31T14:47:12.404" v="0" actId="2696"/>
        <pc:sldMkLst>
          <pc:docMk/>
          <pc:sldMk cId="3435835886" sldId="451"/>
        </pc:sldMkLst>
      </pc:sldChg>
      <pc:sldChg chg="del">
        <pc:chgData name="Eilidh McGregor (Green Ink)" userId="9cba41ee-7d70-4c23-afba-c2290bddaa61" providerId="ADAL" clId="{EB16A4FA-BFD2-4752-AF41-1A8386FDDE59}" dt="2025-03-31T14:47:12.404" v="0" actId="2696"/>
        <pc:sldMkLst>
          <pc:docMk/>
          <pc:sldMk cId="3195388984" sldId="452"/>
        </pc:sldMkLst>
      </pc:sldChg>
      <pc:sldChg chg="del">
        <pc:chgData name="Eilidh McGregor (Green Ink)" userId="9cba41ee-7d70-4c23-afba-c2290bddaa61" providerId="ADAL" clId="{EB16A4FA-BFD2-4752-AF41-1A8386FDDE59}" dt="2025-03-31T14:47:12.404" v="0" actId="2696"/>
        <pc:sldMkLst>
          <pc:docMk/>
          <pc:sldMk cId="1969357477" sldId="453"/>
        </pc:sldMkLst>
      </pc:sldChg>
      <pc:sldChg chg="del">
        <pc:chgData name="Eilidh McGregor (Green Ink)" userId="9cba41ee-7d70-4c23-afba-c2290bddaa61" providerId="ADAL" clId="{EB16A4FA-BFD2-4752-AF41-1A8386FDDE59}" dt="2025-03-31T14:47:12.404" v="0" actId="2696"/>
        <pc:sldMkLst>
          <pc:docMk/>
          <pc:sldMk cId="2237964821" sldId="454"/>
        </pc:sldMkLst>
      </pc:sldChg>
      <pc:sldChg chg="del">
        <pc:chgData name="Eilidh McGregor (Green Ink)" userId="9cba41ee-7d70-4c23-afba-c2290bddaa61" providerId="ADAL" clId="{EB16A4FA-BFD2-4752-AF41-1A8386FDDE59}" dt="2025-03-31T14:47:12.404" v="0" actId="2696"/>
        <pc:sldMkLst>
          <pc:docMk/>
          <pc:sldMk cId="984639349" sldId="455"/>
        </pc:sldMkLst>
      </pc:sldChg>
      <pc:sldChg chg="del">
        <pc:chgData name="Eilidh McGregor (Green Ink)" userId="9cba41ee-7d70-4c23-afba-c2290bddaa61" providerId="ADAL" clId="{EB16A4FA-BFD2-4752-AF41-1A8386FDDE59}" dt="2025-03-31T14:47:12.404" v="0" actId="2696"/>
        <pc:sldMkLst>
          <pc:docMk/>
          <pc:sldMk cId="63581443" sldId="456"/>
        </pc:sldMkLst>
      </pc:sldChg>
      <pc:sldChg chg="del">
        <pc:chgData name="Eilidh McGregor (Green Ink)" userId="9cba41ee-7d70-4c23-afba-c2290bddaa61" providerId="ADAL" clId="{EB16A4FA-BFD2-4752-AF41-1A8386FDDE59}" dt="2025-03-31T14:47:12.404" v="0" actId="2696"/>
        <pc:sldMkLst>
          <pc:docMk/>
          <pc:sldMk cId="3577199260" sldId="457"/>
        </pc:sldMkLst>
      </pc:sldChg>
      <pc:sldChg chg="del">
        <pc:chgData name="Eilidh McGregor (Green Ink)" userId="9cba41ee-7d70-4c23-afba-c2290bddaa61" providerId="ADAL" clId="{EB16A4FA-BFD2-4752-AF41-1A8386FDDE59}" dt="2025-03-31T14:47:12.404" v="0" actId="2696"/>
        <pc:sldMkLst>
          <pc:docMk/>
          <pc:sldMk cId="3389280994" sldId="458"/>
        </pc:sldMkLst>
      </pc:sldChg>
      <pc:sldChg chg="del">
        <pc:chgData name="Eilidh McGregor (Green Ink)" userId="9cba41ee-7d70-4c23-afba-c2290bddaa61" providerId="ADAL" clId="{EB16A4FA-BFD2-4752-AF41-1A8386FDDE59}" dt="2025-03-31T14:47:12.404" v="0" actId="2696"/>
        <pc:sldMkLst>
          <pc:docMk/>
          <pc:sldMk cId="3920546283" sldId="459"/>
        </pc:sldMkLst>
      </pc:sldChg>
      <pc:sldChg chg="del">
        <pc:chgData name="Eilidh McGregor (Green Ink)" userId="9cba41ee-7d70-4c23-afba-c2290bddaa61" providerId="ADAL" clId="{EB16A4FA-BFD2-4752-AF41-1A8386FDDE59}" dt="2025-03-31T14:47:12.404" v="0" actId="2696"/>
        <pc:sldMkLst>
          <pc:docMk/>
          <pc:sldMk cId="1149370332" sldId="460"/>
        </pc:sldMkLst>
      </pc:sldChg>
      <pc:sldChg chg="del">
        <pc:chgData name="Eilidh McGregor (Green Ink)" userId="9cba41ee-7d70-4c23-afba-c2290bddaa61" providerId="ADAL" clId="{EB16A4FA-BFD2-4752-AF41-1A8386FDDE59}" dt="2025-03-31T14:47:12.404" v="0" actId="2696"/>
        <pc:sldMkLst>
          <pc:docMk/>
          <pc:sldMk cId="4190746743" sldId="461"/>
        </pc:sldMkLst>
      </pc:sldChg>
      <pc:sldChg chg="del">
        <pc:chgData name="Eilidh McGregor (Green Ink)" userId="9cba41ee-7d70-4c23-afba-c2290bddaa61" providerId="ADAL" clId="{EB16A4FA-BFD2-4752-AF41-1A8386FDDE59}" dt="2025-03-31T14:47:12.404" v="0" actId="2696"/>
        <pc:sldMkLst>
          <pc:docMk/>
          <pc:sldMk cId="1221260822" sldId="462"/>
        </pc:sldMkLst>
      </pc:sldChg>
      <pc:sldChg chg="del">
        <pc:chgData name="Eilidh McGregor (Green Ink)" userId="9cba41ee-7d70-4c23-afba-c2290bddaa61" providerId="ADAL" clId="{EB16A4FA-BFD2-4752-AF41-1A8386FDDE59}" dt="2025-03-31T14:47:12.404" v="0" actId="2696"/>
        <pc:sldMkLst>
          <pc:docMk/>
          <pc:sldMk cId="1073958280" sldId="463"/>
        </pc:sldMkLst>
      </pc:sldChg>
      <pc:sldChg chg="del">
        <pc:chgData name="Eilidh McGregor (Green Ink)" userId="9cba41ee-7d70-4c23-afba-c2290bddaa61" providerId="ADAL" clId="{EB16A4FA-BFD2-4752-AF41-1A8386FDDE59}" dt="2025-03-31T14:47:12.404" v="0" actId="2696"/>
        <pc:sldMkLst>
          <pc:docMk/>
          <pc:sldMk cId="3036945501" sldId="464"/>
        </pc:sldMkLst>
      </pc:sldChg>
      <pc:sldChg chg="del">
        <pc:chgData name="Eilidh McGregor (Green Ink)" userId="9cba41ee-7d70-4c23-afba-c2290bddaa61" providerId="ADAL" clId="{EB16A4FA-BFD2-4752-AF41-1A8386FDDE59}" dt="2025-03-31T14:47:12.404" v="0" actId="2696"/>
        <pc:sldMkLst>
          <pc:docMk/>
          <pc:sldMk cId="4277461874" sldId="466"/>
        </pc:sldMkLst>
      </pc:sldChg>
      <pc:sldChg chg="del">
        <pc:chgData name="Eilidh McGregor (Green Ink)" userId="9cba41ee-7d70-4c23-afba-c2290bddaa61" providerId="ADAL" clId="{EB16A4FA-BFD2-4752-AF41-1A8386FDDE59}" dt="2025-03-31T14:47:12.404" v="0" actId="2696"/>
        <pc:sldMkLst>
          <pc:docMk/>
          <pc:sldMk cId="2513149446" sldId="467"/>
        </pc:sldMkLst>
      </pc:sldChg>
      <pc:sldChg chg="del">
        <pc:chgData name="Eilidh McGregor (Green Ink)" userId="9cba41ee-7d70-4c23-afba-c2290bddaa61" providerId="ADAL" clId="{EB16A4FA-BFD2-4752-AF41-1A8386FDDE59}" dt="2025-03-31T14:47:12.404" v="0" actId="2696"/>
        <pc:sldMkLst>
          <pc:docMk/>
          <pc:sldMk cId="1553088747" sldId="468"/>
        </pc:sldMkLst>
      </pc:sldChg>
      <pc:sldChg chg="del">
        <pc:chgData name="Eilidh McGregor (Green Ink)" userId="9cba41ee-7d70-4c23-afba-c2290bddaa61" providerId="ADAL" clId="{EB16A4FA-BFD2-4752-AF41-1A8386FDDE59}" dt="2025-03-31T14:47:12.404" v="0" actId="2696"/>
        <pc:sldMkLst>
          <pc:docMk/>
          <pc:sldMk cId="4206548849" sldId="469"/>
        </pc:sldMkLst>
      </pc:sldChg>
      <pc:sldChg chg="del">
        <pc:chgData name="Eilidh McGregor (Green Ink)" userId="9cba41ee-7d70-4c23-afba-c2290bddaa61" providerId="ADAL" clId="{EB16A4FA-BFD2-4752-AF41-1A8386FDDE59}" dt="2025-03-31T14:47:12.404" v="0" actId="2696"/>
        <pc:sldMkLst>
          <pc:docMk/>
          <pc:sldMk cId="564785877" sldId="470"/>
        </pc:sldMkLst>
      </pc:sldChg>
      <pc:sldChg chg="del">
        <pc:chgData name="Eilidh McGregor (Green Ink)" userId="9cba41ee-7d70-4c23-afba-c2290bddaa61" providerId="ADAL" clId="{EB16A4FA-BFD2-4752-AF41-1A8386FDDE59}" dt="2025-03-31T14:47:12.404" v="0" actId="2696"/>
        <pc:sldMkLst>
          <pc:docMk/>
          <pc:sldMk cId="914278702" sldId="471"/>
        </pc:sldMkLst>
      </pc:sldChg>
      <pc:sldChg chg="del">
        <pc:chgData name="Eilidh McGregor (Green Ink)" userId="9cba41ee-7d70-4c23-afba-c2290bddaa61" providerId="ADAL" clId="{EB16A4FA-BFD2-4752-AF41-1A8386FDDE59}" dt="2025-03-31T14:47:12.404" v="0" actId="2696"/>
        <pc:sldMkLst>
          <pc:docMk/>
          <pc:sldMk cId="570678662" sldId="472"/>
        </pc:sldMkLst>
      </pc:sldChg>
      <pc:sldChg chg="del">
        <pc:chgData name="Eilidh McGregor (Green Ink)" userId="9cba41ee-7d70-4c23-afba-c2290bddaa61" providerId="ADAL" clId="{EB16A4FA-BFD2-4752-AF41-1A8386FDDE59}" dt="2025-03-31T14:47:12.404" v="0" actId="2696"/>
        <pc:sldMkLst>
          <pc:docMk/>
          <pc:sldMk cId="3411515881" sldId="473"/>
        </pc:sldMkLst>
      </pc:sldChg>
      <pc:sldChg chg="del">
        <pc:chgData name="Eilidh McGregor (Green Ink)" userId="9cba41ee-7d70-4c23-afba-c2290bddaa61" providerId="ADAL" clId="{EB16A4FA-BFD2-4752-AF41-1A8386FDDE59}" dt="2025-03-31T14:47:12.404" v="0" actId="2696"/>
        <pc:sldMkLst>
          <pc:docMk/>
          <pc:sldMk cId="3897835836" sldId="474"/>
        </pc:sldMkLst>
      </pc:sldChg>
      <pc:sldChg chg="del">
        <pc:chgData name="Eilidh McGregor (Green Ink)" userId="9cba41ee-7d70-4c23-afba-c2290bddaa61" providerId="ADAL" clId="{EB16A4FA-BFD2-4752-AF41-1A8386FDDE59}" dt="2025-03-31T14:47:12.404" v="0" actId="2696"/>
        <pc:sldMkLst>
          <pc:docMk/>
          <pc:sldMk cId="4067566897" sldId="475"/>
        </pc:sldMkLst>
      </pc:sldChg>
      <pc:sldChg chg="del">
        <pc:chgData name="Eilidh McGregor (Green Ink)" userId="9cba41ee-7d70-4c23-afba-c2290bddaa61" providerId="ADAL" clId="{EB16A4FA-BFD2-4752-AF41-1A8386FDDE59}" dt="2025-03-31T14:47:12.404" v="0" actId="2696"/>
        <pc:sldMkLst>
          <pc:docMk/>
          <pc:sldMk cId="2824503324" sldId="476"/>
        </pc:sldMkLst>
      </pc:sldChg>
      <pc:sldChg chg="del">
        <pc:chgData name="Eilidh McGregor (Green Ink)" userId="9cba41ee-7d70-4c23-afba-c2290bddaa61" providerId="ADAL" clId="{EB16A4FA-BFD2-4752-AF41-1A8386FDDE59}" dt="2025-03-31T14:47:12.404" v="0" actId="2696"/>
        <pc:sldMkLst>
          <pc:docMk/>
          <pc:sldMk cId="2101170238" sldId="477"/>
        </pc:sldMkLst>
      </pc:sldChg>
      <pc:sldChg chg="del">
        <pc:chgData name="Eilidh McGregor (Green Ink)" userId="9cba41ee-7d70-4c23-afba-c2290bddaa61" providerId="ADAL" clId="{EB16A4FA-BFD2-4752-AF41-1A8386FDDE59}" dt="2025-03-31T14:47:12.404" v="0" actId="2696"/>
        <pc:sldMkLst>
          <pc:docMk/>
          <pc:sldMk cId="3184517940" sldId="478"/>
        </pc:sldMkLst>
      </pc:sldChg>
      <pc:sldChg chg="del">
        <pc:chgData name="Eilidh McGregor (Green Ink)" userId="9cba41ee-7d70-4c23-afba-c2290bddaa61" providerId="ADAL" clId="{EB16A4FA-BFD2-4752-AF41-1A8386FDDE59}" dt="2025-03-31T14:47:12.404" v="0" actId="2696"/>
        <pc:sldMkLst>
          <pc:docMk/>
          <pc:sldMk cId="1944775028" sldId="479"/>
        </pc:sldMkLst>
      </pc:sldChg>
      <pc:sldChg chg="del">
        <pc:chgData name="Eilidh McGregor (Green Ink)" userId="9cba41ee-7d70-4c23-afba-c2290bddaa61" providerId="ADAL" clId="{EB16A4FA-BFD2-4752-AF41-1A8386FDDE59}" dt="2025-03-31T14:47:12.404" v="0" actId="2696"/>
        <pc:sldMkLst>
          <pc:docMk/>
          <pc:sldMk cId="2436485472" sldId="480"/>
        </pc:sldMkLst>
      </pc:sldChg>
      <pc:sldChg chg="del">
        <pc:chgData name="Eilidh McGregor (Green Ink)" userId="9cba41ee-7d70-4c23-afba-c2290bddaa61" providerId="ADAL" clId="{EB16A4FA-BFD2-4752-AF41-1A8386FDDE59}" dt="2025-03-31T14:47:12.404" v="0" actId="2696"/>
        <pc:sldMkLst>
          <pc:docMk/>
          <pc:sldMk cId="250980949" sldId="481"/>
        </pc:sldMkLst>
      </pc:sldChg>
      <pc:sldChg chg="del">
        <pc:chgData name="Eilidh McGregor (Green Ink)" userId="9cba41ee-7d70-4c23-afba-c2290bddaa61" providerId="ADAL" clId="{EB16A4FA-BFD2-4752-AF41-1A8386FDDE59}" dt="2025-03-31T14:47:12.404" v="0" actId="2696"/>
        <pc:sldMkLst>
          <pc:docMk/>
          <pc:sldMk cId="1428059581" sldId="482"/>
        </pc:sldMkLst>
      </pc:sldChg>
      <pc:sldChg chg="del">
        <pc:chgData name="Eilidh McGregor (Green Ink)" userId="9cba41ee-7d70-4c23-afba-c2290bddaa61" providerId="ADAL" clId="{EB16A4FA-BFD2-4752-AF41-1A8386FDDE59}" dt="2025-03-31T14:47:12.404" v="0" actId="2696"/>
        <pc:sldMkLst>
          <pc:docMk/>
          <pc:sldMk cId="2513338623" sldId="483"/>
        </pc:sldMkLst>
      </pc:sldChg>
      <pc:sldChg chg="del">
        <pc:chgData name="Eilidh McGregor (Green Ink)" userId="9cba41ee-7d70-4c23-afba-c2290bddaa61" providerId="ADAL" clId="{EB16A4FA-BFD2-4752-AF41-1A8386FDDE59}" dt="2025-03-31T14:47:12.404" v="0" actId="2696"/>
        <pc:sldMkLst>
          <pc:docMk/>
          <pc:sldMk cId="192575717" sldId="484"/>
        </pc:sldMkLst>
      </pc:sldChg>
      <pc:sldChg chg="del">
        <pc:chgData name="Eilidh McGregor (Green Ink)" userId="9cba41ee-7d70-4c23-afba-c2290bddaa61" providerId="ADAL" clId="{EB16A4FA-BFD2-4752-AF41-1A8386FDDE59}" dt="2025-03-31T14:47:12.404" v="0" actId="2696"/>
        <pc:sldMkLst>
          <pc:docMk/>
          <pc:sldMk cId="1930407470" sldId="485"/>
        </pc:sldMkLst>
      </pc:sldChg>
      <pc:sldChg chg="del">
        <pc:chgData name="Eilidh McGregor (Green Ink)" userId="9cba41ee-7d70-4c23-afba-c2290bddaa61" providerId="ADAL" clId="{EB16A4FA-BFD2-4752-AF41-1A8386FDDE59}" dt="2025-03-31T14:47:12.404" v="0" actId="2696"/>
        <pc:sldMkLst>
          <pc:docMk/>
          <pc:sldMk cId="626264679" sldId="486"/>
        </pc:sldMkLst>
      </pc:sldChg>
      <pc:sldChg chg="del">
        <pc:chgData name="Eilidh McGregor (Green Ink)" userId="9cba41ee-7d70-4c23-afba-c2290bddaa61" providerId="ADAL" clId="{EB16A4FA-BFD2-4752-AF41-1A8386FDDE59}" dt="2025-03-31T14:47:29.161" v="1" actId="2696"/>
        <pc:sldMkLst>
          <pc:docMk/>
          <pc:sldMk cId="669582613" sldId="498"/>
        </pc:sldMkLst>
      </pc:sldChg>
      <pc:sldChg chg="del">
        <pc:chgData name="Eilidh McGregor (Green Ink)" userId="9cba41ee-7d70-4c23-afba-c2290bddaa61" providerId="ADAL" clId="{EB16A4FA-BFD2-4752-AF41-1A8386FDDE59}" dt="2025-03-31T14:47:29.161" v="1" actId="2696"/>
        <pc:sldMkLst>
          <pc:docMk/>
          <pc:sldMk cId="2279994913" sldId="499"/>
        </pc:sldMkLst>
      </pc:sldChg>
      <pc:sldChg chg="del">
        <pc:chgData name="Eilidh McGregor (Green Ink)" userId="9cba41ee-7d70-4c23-afba-c2290bddaa61" providerId="ADAL" clId="{EB16A4FA-BFD2-4752-AF41-1A8386FDDE59}" dt="2025-03-31T14:47:29.161" v="1" actId="2696"/>
        <pc:sldMkLst>
          <pc:docMk/>
          <pc:sldMk cId="2703098110" sldId="501"/>
        </pc:sldMkLst>
      </pc:sldChg>
      <pc:sldChg chg="del">
        <pc:chgData name="Eilidh McGregor (Green Ink)" userId="9cba41ee-7d70-4c23-afba-c2290bddaa61" providerId="ADAL" clId="{EB16A4FA-BFD2-4752-AF41-1A8386FDDE59}" dt="2025-03-31T14:47:29.161" v="1" actId="2696"/>
        <pc:sldMkLst>
          <pc:docMk/>
          <pc:sldMk cId="1917566058" sldId="502"/>
        </pc:sldMkLst>
      </pc:sldChg>
      <pc:sldChg chg="del">
        <pc:chgData name="Eilidh McGregor (Green Ink)" userId="9cba41ee-7d70-4c23-afba-c2290bddaa61" providerId="ADAL" clId="{EB16A4FA-BFD2-4752-AF41-1A8386FDDE59}" dt="2025-03-31T14:47:29.161" v="1" actId="2696"/>
        <pc:sldMkLst>
          <pc:docMk/>
          <pc:sldMk cId="3835835597" sldId="503"/>
        </pc:sldMkLst>
      </pc:sldChg>
      <pc:sldChg chg="del">
        <pc:chgData name="Eilidh McGregor (Green Ink)" userId="9cba41ee-7d70-4c23-afba-c2290bddaa61" providerId="ADAL" clId="{EB16A4FA-BFD2-4752-AF41-1A8386FDDE59}" dt="2025-03-31T14:47:29.161" v="1" actId="2696"/>
        <pc:sldMkLst>
          <pc:docMk/>
          <pc:sldMk cId="516420185" sldId="504"/>
        </pc:sldMkLst>
      </pc:sldChg>
      <pc:sldChg chg="del">
        <pc:chgData name="Eilidh McGregor (Green Ink)" userId="9cba41ee-7d70-4c23-afba-c2290bddaa61" providerId="ADAL" clId="{EB16A4FA-BFD2-4752-AF41-1A8386FDDE59}" dt="2025-03-31T14:47:29.161" v="1" actId="2696"/>
        <pc:sldMkLst>
          <pc:docMk/>
          <pc:sldMk cId="2793079073" sldId="505"/>
        </pc:sldMkLst>
      </pc:sldChg>
      <pc:sldChg chg="del">
        <pc:chgData name="Eilidh McGregor (Green Ink)" userId="9cba41ee-7d70-4c23-afba-c2290bddaa61" providerId="ADAL" clId="{EB16A4FA-BFD2-4752-AF41-1A8386FDDE59}" dt="2025-03-31T14:47:29.161" v="1" actId="2696"/>
        <pc:sldMkLst>
          <pc:docMk/>
          <pc:sldMk cId="3455035072" sldId="506"/>
        </pc:sldMkLst>
      </pc:sldChg>
      <pc:sldChg chg="del">
        <pc:chgData name="Eilidh McGregor (Green Ink)" userId="9cba41ee-7d70-4c23-afba-c2290bddaa61" providerId="ADAL" clId="{EB16A4FA-BFD2-4752-AF41-1A8386FDDE59}" dt="2025-03-31T14:47:29.161" v="1" actId="2696"/>
        <pc:sldMkLst>
          <pc:docMk/>
          <pc:sldMk cId="2864550227" sldId="507"/>
        </pc:sldMkLst>
      </pc:sldChg>
      <pc:sldChg chg="del">
        <pc:chgData name="Eilidh McGregor (Green Ink)" userId="9cba41ee-7d70-4c23-afba-c2290bddaa61" providerId="ADAL" clId="{EB16A4FA-BFD2-4752-AF41-1A8386FDDE59}" dt="2025-03-31T14:47:29.161" v="1" actId="2696"/>
        <pc:sldMkLst>
          <pc:docMk/>
          <pc:sldMk cId="1372983916" sldId="508"/>
        </pc:sldMkLst>
      </pc:sldChg>
      <pc:sldChg chg="del">
        <pc:chgData name="Eilidh McGregor (Green Ink)" userId="9cba41ee-7d70-4c23-afba-c2290bddaa61" providerId="ADAL" clId="{EB16A4FA-BFD2-4752-AF41-1A8386FDDE59}" dt="2025-03-31T14:47:29.161" v="1" actId="2696"/>
        <pc:sldMkLst>
          <pc:docMk/>
          <pc:sldMk cId="2620479518" sldId="509"/>
        </pc:sldMkLst>
      </pc:sldChg>
      <pc:sldChg chg="del">
        <pc:chgData name="Eilidh McGregor (Green Ink)" userId="9cba41ee-7d70-4c23-afba-c2290bddaa61" providerId="ADAL" clId="{EB16A4FA-BFD2-4752-AF41-1A8386FDDE59}" dt="2025-03-31T14:47:29.161" v="1" actId="2696"/>
        <pc:sldMkLst>
          <pc:docMk/>
          <pc:sldMk cId="455493254" sldId="510"/>
        </pc:sldMkLst>
      </pc:sldChg>
      <pc:sldChg chg="del">
        <pc:chgData name="Eilidh McGregor (Green Ink)" userId="9cba41ee-7d70-4c23-afba-c2290bddaa61" providerId="ADAL" clId="{EB16A4FA-BFD2-4752-AF41-1A8386FDDE59}" dt="2025-03-31T14:47:29.161" v="1" actId="2696"/>
        <pc:sldMkLst>
          <pc:docMk/>
          <pc:sldMk cId="1741917319" sldId="511"/>
        </pc:sldMkLst>
      </pc:sldChg>
      <pc:sldChg chg="del">
        <pc:chgData name="Eilidh McGregor (Green Ink)" userId="9cba41ee-7d70-4c23-afba-c2290bddaa61" providerId="ADAL" clId="{EB16A4FA-BFD2-4752-AF41-1A8386FDDE59}" dt="2025-03-31T14:47:29.161" v="1" actId="2696"/>
        <pc:sldMkLst>
          <pc:docMk/>
          <pc:sldMk cId="290102901" sldId="512"/>
        </pc:sldMkLst>
      </pc:sldChg>
      <pc:sldChg chg="del">
        <pc:chgData name="Eilidh McGregor (Green Ink)" userId="9cba41ee-7d70-4c23-afba-c2290bddaa61" providerId="ADAL" clId="{EB16A4FA-BFD2-4752-AF41-1A8386FDDE59}" dt="2025-03-31T14:47:29.161" v="1" actId="2696"/>
        <pc:sldMkLst>
          <pc:docMk/>
          <pc:sldMk cId="9701064" sldId="513"/>
        </pc:sldMkLst>
      </pc:sldChg>
      <pc:sldChg chg="del">
        <pc:chgData name="Eilidh McGregor (Green Ink)" userId="9cba41ee-7d70-4c23-afba-c2290bddaa61" providerId="ADAL" clId="{EB16A4FA-BFD2-4752-AF41-1A8386FDDE59}" dt="2025-03-31T14:47:29.161" v="1" actId="2696"/>
        <pc:sldMkLst>
          <pc:docMk/>
          <pc:sldMk cId="1270264776" sldId="514"/>
        </pc:sldMkLst>
      </pc:sldChg>
      <pc:sldChg chg="del">
        <pc:chgData name="Eilidh McGregor (Green Ink)" userId="9cba41ee-7d70-4c23-afba-c2290bddaa61" providerId="ADAL" clId="{EB16A4FA-BFD2-4752-AF41-1A8386FDDE59}" dt="2025-03-31T14:47:29.161" v="1" actId="2696"/>
        <pc:sldMkLst>
          <pc:docMk/>
          <pc:sldMk cId="4163161739" sldId="515"/>
        </pc:sldMkLst>
      </pc:sldChg>
      <pc:sldChg chg="del">
        <pc:chgData name="Eilidh McGregor (Green Ink)" userId="9cba41ee-7d70-4c23-afba-c2290bddaa61" providerId="ADAL" clId="{EB16A4FA-BFD2-4752-AF41-1A8386FDDE59}" dt="2025-03-31T14:47:29.161" v="1" actId="2696"/>
        <pc:sldMkLst>
          <pc:docMk/>
          <pc:sldMk cId="1155460931" sldId="516"/>
        </pc:sldMkLst>
      </pc:sldChg>
      <pc:sldChg chg="del">
        <pc:chgData name="Eilidh McGregor (Green Ink)" userId="9cba41ee-7d70-4c23-afba-c2290bddaa61" providerId="ADAL" clId="{EB16A4FA-BFD2-4752-AF41-1A8386FDDE59}" dt="2025-03-31T14:47:29.161" v="1" actId="2696"/>
        <pc:sldMkLst>
          <pc:docMk/>
          <pc:sldMk cId="4043179754" sldId="517"/>
        </pc:sldMkLst>
      </pc:sldChg>
      <pc:sldChg chg="del">
        <pc:chgData name="Eilidh McGregor (Green Ink)" userId="9cba41ee-7d70-4c23-afba-c2290bddaa61" providerId="ADAL" clId="{EB16A4FA-BFD2-4752-AF41-1A8386FDDE59}" dt="2025-03-31T14:47:29.161" v="1" actId="2696"/>
        <pc:sldMkLst>
          <pc:docMk/>
          <pc:sldMk cId="261152892" sldId="518"/>
        </pc:sldMkLst>
      </pc:sldChg>
      <pc:sldChg chg="del">
        <pc:chgData name="Eilidh McGregor (Green Ink)" userId="9cba41ee-7d70-4c23-afba-c2290bddaa61" providerId="ADAL" clId="{EB16A4FA-BFD2-4752-AF41-1A8386FDDE59}" dt="2025-03-31T14:47:29.161" v="1" actId="2696"/>
        <pc:sldMkLst>
          <pc:docMk/>
          <pc:sldMk cId="4201634426" sldId="519"/>
        </pc:sldMkLst>
      </pc:sldChg>
      <pc:sldChg chg="del">
        <pc:chgData name="Eilidh McGregor (Green Ink)" userId="9cba41ee-7d70-4c23-afba-c2290bddaa61" providerId="ADAL" clId="{EB16A4FA-BFD2-4752-AF41-1A8386FDDE59}" dt="2025-03-31T14:47:29.161" v="1" actId="2696"/>
        <pc:sldMkLst>
          <pc:docMk/>
          <pc:sldMk cId="3363182507" sldId="520"/>
        </pc:sldMkLst>
      </pc:sldChg>
      <pc:sldChg chg="del">
        <pc:chgData name="Eilidh McGregor (Green Ink)" userId="9cba41ee-7d70-4c23-afba-c2290bddaa61" providerId="ADAL" clId="{EB16A4FA-BFD2-4752-AF41-1A8386FDDE59}" dt="2025-03-31T14:47:29.161" v="1" actId="2696"/>
        <pc:sldMkLst>
          <pc:docMk/>
          <pc:sldMk cId="4034244694" sldId="521"/>
        </pc:sldMkLst>
      </pc:sldChg>
      <pc:sldChg chg="del">
        <pc:chgData name="Eilidh McGregor (Green Ink)" userId="9cba41ee-7d70-4c23-afba-c2290bddaa61" providerId="ADAL" clId="{EB16A4FA-BFD2-4752-AF41-1A8386FDDE59}" dt="2025-03-31T14:47:29.161" v="1" actId="2696"/>
        <pc:sldMkLst>
          <pc:docMk/>
          <pc:sldMk cId="2916014845" sldId="522"/>
        </pc:sldMkLst>
      </pc:sldChg>
      <pc:sldChg chg="del">
        <pc:chgData name="Eilidh McGregor (Green Ink)" userId="9cba41ee-7d70-4c23-afba-c2290bddaa61" providerId="ADAL" clId="{EB16A4FA-BFD2-4752-AF41-1A8386FDDE59}" dt="2025-03-31T14:47:29.161" v="1" actId="2696"/>
        <pc:sldMkLst>
          <pc:docMk/>
          <pc:sldMk cId="3098079620" sldId="523"/>
        </pc:sldMkLst>
      </pc:sldChg>
      <pc:sldChg chg="del">
        <pc:chgData name="Eilidh McGregor (Green Ink)" userId="9cba41ee-7d70-4c23-afba-c2290bddaa61" providerId="ADAL" clId="{EB16A4FA-BFD2-4752-AF41-1A8386FDDE59}" dt="2025-03-31T14:47:29.161" v="1" actId="2696"/>
        <pc:sldMkLst>
          <pc:docMk/>
          <pc:sldMk cId="1698864919" sldId="524"/>
        </pc:sldMkLst>
      </pc:sldChg>
      <pc:sldChg chg="del">
        <pc:chgData name="Eilidh McGregor (Green Ink)" userId="9cba41ee-7d70-4c23-afba-c2290bddaa61" providerId="ADAL" clId="{EB16A4FA-BFD2-4752-AF41-1A8386FDDE59}" dt="2025-03-31T14:47:29.161" v="1" actId="2696"/>
        <pc:sldMkLst>
          <pc:docMk/>
          <pc:sldMk cId="104666613" sldId="525"/>
        </pc:sldMkLst>
      </pc:sldChg>
      <pc:sldChg chg="del">
        <pc:chgData name="Eilidh McGregor (Green Ink)" userId="9cba41ee-7d70-4c23-afba-c2290bddaa61" providerId="ADAL" clId="{EB16A4FA-BFD2-4752-AF41-1A8386FDDE59}" dt="2025-03-31T14:47:29.161" v="1" actId="2696"/>
        <pc:sldMkLst>
          <pc:docMk/>
          <pc:sldMk cId="1994937616" sldId="526"/>
        </pc:sldMkLst>
      </pc:sldChg>
      <pc:sldChg chg="del">
        <pc:chgData name="Eilidh McGregor (Green Ink)" userId="9cba41ee-7d70-4c23-afba-c2290bddaa61" providerId="ADAL" clId="{EB16A4FA-BFD2-4752-AF41-1A8386FDDE59}" dt="2025-03-31T14:47:29.161" v="1" actId="2696"/>
        <pc:sldMkLst>
          <pc:docMk/>
          <pc:sldMk cId="1038560813" sldId="527"/>
        </pc:sldMkLst>
      </pc:sldChg>
      <pc:sldChg chg="del">
        <pc:chgData name="Eilidh McGregor (Green Ink)" userId="9cba41ee-7d70-4c23-afba-c2290bddaa61" providerId="ADAL" clId="{EB16A4FA-BFD2-4752-AF41-1A8386FDDE59}" dt="2025-03-31T14:47:29.161" v="1" actId="2696"/>
        <pc:sldMkLst>
          <pc:docMk/>
          <pc:sldMk cId="3612673987" sldId="529"/>
        </pc:sldMkLst>
      </pc:sldChg>
      <pc:sldChg chg="del">
        <pc:chgData name="Eilidh McGregor (Green Ink)" userId="9cba41ee-7d70-4c23-afba-c2290bddaa61" providerId="ADAL" clId="{EB16A4FA-BFD2-4752-AF41-1A8386FDDE59}" dt="2025-03-31T14:47:29.161" v="1" actId="2696"/>
        <pc:sldMkLst>
          <pc:docMk/>
          <pc:sldMk cId="3962482384" sldId="530"/>
        </pc:sldMkLst>
      </pc:sldChg>
      <pc:sldChg chg="del">
        <pc:chgData name="Eilidh McGregor (Green Ink)" userId="9cba41ee-7d70-4c23-afba-c2290bddaa61" providerId="ADAL" clId="{EB16A4FA-BFD2-4752-AF41-1A8386FDDE59}" dt="2025-03-31T14:47:29.161" v="1" actId="2696"/>
        <pc:sldMkLst>
          <pc:docMk/>
          <pc:sldMk cId="2202465377" sldId="531"/>
        </pc:sldMkLst>
      </pc:sldChg>
      <pc:sldChg chg="del">
        <pc:chgData name="Eilidh McGregor (Green Ink)" userId="9cba41ee-7d70-4c23-afba-c2290bddaa61" providerId="ADAL" clId="{EB16A4FA-BFD2-4752-AF41-1A8386FDDE59}" dt="2025-03-31T14:47:12.404" v="0" actId="2696"/>
        <pc:sldMkLst>
          <pc:docMk/>
          <pc:sldMk cId="2896110165" sldId="532"/>
        </pc:sldMkLst>
      </pc:sldChg>
      <pc:sldChg chg="del">
        <pc:chgData name="Eilidh McGregor (Green Ink)" userId="9cba41ee-7d70-4c23-afba-c2290bddaa61" providerId="ADAL" clId="{EB16A4FA-BFD2-4752-AF41-1A8386FDDE59}" dt="2025-03-31T14:47:12.404" v="0" actId="2696"/>
        <pc:sldMkLst>
          <pc:docMk/>
          <pc:sldMk cId="2849063426" sldId="533"/>
        </pc:sldMkLst>
      </pc:sldChg>
      <pc:sldChg chg="del">
        <pc:chgData name="Eilidh McGregor (Green Ink)" userId="9cba41ee-7d70-4c23-afba-c2290bddaa61" providerId="ADAL" clId="{EB16A4FA-BFD2-4752-AF41-1A8386FDDE59}" dt="2025-03-31T14:47:12.404" v="0" actId="2696"/>
        <pc:sldMkLst>
          <pc:docMk/>
          <pc:sldMk cId="2535825104" sldId="534"/>
        </pc:sldMkLst>
      </pc:sldChg>
      <pc:sldChg chg="del">
        <pc:chgData name="Eilidh McGregor (Green Ink)" userId="9cba41ee-7d70-4c23-afba-c2290bddaa61" providerId="ADAL" clId="{EB16A4FA-BFD2-4752-AF41-1A8386FDDE59}" dt="2025-03-31T14:47:12.404" v="0" actId="2696"/>
        <pc:sldMkLst>
          <pc:docMk/>
          <pc:sldMk cId="1533371814" sldId="535"/>
        </pc:sldMkLst>
      </pc:sldChg>
      <pc:sldChg chg="del">
        <pc:chgData name="Eilidh McGregor (Green Ink)" userId="9cba41ee-7d70-4c23-afba-c2290bddaa61" providerId="ADAL" clId="{EB16A4FA-BFD2-4752-AF41-1A8386FDDE59}" dt="2025-03-31T14:47:12.404" v="0" actId="2696"/>
        <pc:sldMkLst>
          <pc:docMk/>
          <pc:sldMk cId="3126955785" sldId="536"/>
        </pc:sldMkLst>
      </pc:sldChg>
      <pc:sldChg chg="del">
        <pc:chgData name="Eilidh McGregor (Green Ink)" userId="9cba41ee-7d70-4c23-afba-c2290bddaa61" providerId="ADAL" clId="{EB16A4FA-BFD2-4752-AF41-1A8386FDDE59}" dt="2025-03-31T14:47:12.404" v="0" actId="2696"/>
        <pc:sldMkLst>
          <pc:docMk/>
          <pc:sldMk cId="3694554810" sldId="537"/>
        </pc:sldMkLst>
      </pc:sldChg>
      <pc:sldChg chg="del">
        <pc:chgData name="Eilidh McGregor (Green Ink)" userId="9cba41ee-7d70-4c23-afba-c2290bddaa61" providerId="ADAL" clId="{EB16A4FA-BFD2-4752-AF41-1A8386FDDE59}" dt="2025-03-31T14:47:12.404" v="0" actId="2696"/>
        <pc:sldMkLst>
          <pc:docMk/>
          <pc:sldMk cId="3143909663" sldId="538"/>
        </pc:sldMkLst>
      </pc:sldChg>
      <pc:sldChg chg="del">
        <pc:chgData name="Eilidh McGregor (Green Ink)" userId="9cba41ee-7d70-4c23-afba-c2290bddaa61" providerId="ADAL" clId="{EB16A4FA-BFD2-4752-AF41-1A8386FDDE59}" dt="2025-03-31T14:47:29.161" v="1" actId="2696"/>
        <pc:sldMkLst>
          <pc:docMk/>
          <pc:sldMk cId="3281892448" sldId="540"/>
        </pc:sldMkLst>
      </pc:sldChg>
      <pc:sldChg chg="del">
        <pc:chgData name="Eilidh McGregor (Green Ink)" userId="9cba41ee-7d70-4c23-afba-c2290bddaa61" providerId="ADAL" clId="{EB16A4FA-BFD2-4752-AF41-1A8386FDDE59}" dt="2025-03-31T14:47:29.161" v="1" actId="2696"/>
        <pc:sldMkLst>
          <pc:docMk/>
          <pc:sldMk cId="2680329864" sldId="541"/>
        </pc:sldMkLst>
      </pc:sldChg>
      <pc:sldChg chg="del">
        <pc:chgData name="Eilidh McGregor (Green Ink)" userId="9cba41ee-7d70-4c23-afba-c2290bddaa61" providerId="ADAL" clId="{EB16A4FA-BFD2-4752-AF41-1A8386FDDE59}" dt="2025-03-31T14:47:29.161" v="1" actId="2696"/>
        <pc:sldMkLst>
          <pc:docMk/>
          <pc:sldMk cId="1083352733" sldId="542"/>
        </pc:sldMkLst>
      </pc:sldChg>
      <pc:sldChg chg="del">
        <pc:chgData name="Eilidh McGregor (Green Ink)" userId="9cba41ee-7d70-4c23-afba-c2290bddaa61" providerId="ADAL" clId="{EB16A4FA-BFD2-4752-AF41-1A8386FDDE59}" dt="2025-03-31T14:47:12.404" v="0" actId="2696"/>
        <pc:sldMkLst>
          <pc:docMk/>
          <pc:sldMk cId="2066501417" sldId="543"/>
        </pc:sldMkLst>
      </pc:sldChg>
      <pc:sldChg chg="del">
        <pc:chgData name="Eilidh McGregor (Green Ink)" userId="9cba41ee-7d70-4c23-afba-c2290bddaa61" providerId="ADAL" clId="{EB16A4FA-BFD2-4752-AF41-1A8386FDDE59}" dt="2025-03-31T14:47:12.404" v="0" actId="2696"/>
        <pc:sldMkLst>
          <pc:docMk/>
          <pc:sldMk cId="4194654886" sldId="544"/>
        </pc:sldMkLst>
      </pc:sldChg>
      <pc:sldChg chg="del">
        <pc:chgData name="Eilidh McGregor (Green Ink)" userId="9cba41ee-7d70-4c23-afba-c2290bddaa61" providerId="ADAL" clId="{EB16A4FA-BFD2-4752-AF41-1A8386FDDE59}" dt="2025-03-31T14:47:12.404" v="0" actId="2696"/>
        <pc:sldMkLst>
          <pc:docMk/>
          <pc:sldMk cId="691906105" sldId="545"/>
        </pc:sldMkLst>
      </pc:sldChg>
      <pc:sldChg chg="del">
        <pc:chgData name="Eilidh McGregor (Green Ink)" userId="9cba41ee-7d70-4c23-afba-c2290bddaa61" providerId="ADAL" clId="{EB16A4FA-BFD2-4752-AF41-1A8386FDDE59}" dt="2025-03-31T14:47:12.404" v="0" actId="2696"/>
        <pc:sldMkLst>
          <pc:docMk/>
          <pc:sldMk cId="1057054663" sldId="546"/>
        </pc:sldMkLst>
      </pc:sldChg>
      <pc:sldChg chg="del">
        <pc:chgData name="Eilidh McGregor (Green Ink)" userId="9cba41ee-7d70-4c23-afba-c2290bddaa61" providerId="ADAL" clId="{EB16A4FA-BFD2-4752-AF41-1A8386FDDE59}" dt="2025-03-31T14:47:12.404" v="0" actId="2696"/>
        <pc:sldMkLst>
          <pc:docMk/>
          <pc:sldMk cId="2792557584" sldId="547"/>
        </pc:sldMkLst>
      </pc:sldChg>
      <pc:sldChg chg="del">
        <pc:chgData name="Eilidh McGregor (Green Ink)" userId="9cba41ee-7d70-4c23-afba-c2290bddaa61" providerId="ADAL" clId="{EB16A4FA-BFD2-4752-AF41-1A8386FDDE59}" dt="2025-03-31T14:47:12.404" v="0" actId="2696"/>
        <pc:sldMkLst>
          <pc:docMk/>
          <pc:sldMk cId="3673841498" sldId="548"/>
        </pc:sldMkLst>
      </pc:sldChg>
      <pc:sldChg chg="del">
        <pc:chgData name="Eilidh McGregor (Green Ink)" userId="9cba41ee-7d70-4c23-afba-c2290bddaa61" providerId="ADAL" clId="{EB16A4FA-BFD2-4752-AF41-1A8386FDDE59}" dt="2025-03-31T14:47:12.404" v="0" actId="2696"/>
        <pc:sldMkLst>
          <pc:docMk/>
          <pc:sldMk cId="2317205828" sldId="549"/>
        </pc:sldMkLst>
      </pc:sldChg>
      <pc:sldChg chg="del">
        <pc:chgData name="Eilidh McGregor (Green Ink)" userId="9cba41ee-7d70-4c23-afba-c2290bddaa61" providerId="ADAL" clId="{EB16A4FA-BFD2-4752-AF41-1A8386FDDE59}" dt="2025-03-31T14:47:12.404" v="0" actId="2696"/>
        <pc:sldMkLst>
          <pc:docMk/>
          <pc:sldMk cId="4117553316" sldId="550"/>
        </pc:sldMkLst>
      </pc:sldChg>
      <pc:sldChg chg="del">
        <pc:chgData name="Eilidh McGregor (Green Ink)" userId="9cba41ee-7d70-4c23-afba-c2290bddaa61" providerId="ADAL" clId="{EB16A4FA-BFD2-4752-AF41-1A8386FDDE59}" dt="2025-03-31T14:47:12.404" v="0" actId="2696"/>
        <pc:sldMkLst>
          <pc:docMk/>
          <pc:sldMk cId="584985910" sldId="551"/>
        </pc:sldMkLst>
      </pc:sldChg>
      <pc:sldChg chg="del">
        <pc:chgData name="Eilidh McGregor (Green Ink)" userId="9cba41ee-7d70-4c23-afba-c2290bddaa61" providerId="ADAL" clId="{EB16A4FA-BFD2-4752-AF41-1A8386FDDE59}" dt="2025-03-31T14:47:12.404" v="0" actId="2696"/>
        <pc:sldMkLst>
          <pc:docMk/>
          <pc:sldMk cId="3093663083" sldId="552"/>
        </pc:sldMkLst>
      </pc:sldChg>
      <pc:sldChg chg="del">
        <pc:chgData name="Eilidh McGregor (Green Ink)" userId="9cba41ee-7d70-4c23-afba-c2290bddaa61" providerId="ADAL" clId="{EB16A4FA-BFD2-4752-AF41-1A8386FDDE59}" dt="2025-03-31T14:47:12.404" v="0" actId="2696"/>
        <pc:sldMkLst>
          <pc:docMk/>
          <pc:sldMk cId="2525699467" sldId="553"/>
        </pc:sldMkLst>
      </pc:sldChg>
      <pc:sldChg chg="del">
        <pc:chgData name="Eilidh McGregor (Green Ink)" userId="9cba41ee-7d70-4c23-afba-c2290bddaa61" providerId="ADAL" clId="{EB16A4FA-BFD2-4752-AF41-1A8386FDDE59}" dt="2025-03-31T14:47:12.404" v="0" actId="2696"/>
        <pc:sldMkLst>
          <pc:docMk/>
          <pc:sldMk cId="3557591569" sldId="554"/>
        </pc:sldMkLst>
      </pc:sldChg>
      <pc:sldChg chg="del">
        <pc:chgData name="Eilidh McGregor (Green Ink)" userId="9cba41ee-7d70-4c23-afba-c2290bddaa61" providerId="ADAL" clId="{EB16A4FA-BFD2-4752-AF41-1A8386FDDE59}" dt="2025-03-31T14:47:12.404" v="0" actId="2696"/>
        <pc:sldMkLst>
          <pc:docMk/>
          <pc:sldMk cId="1643354276" sldId="555"/>
        </pc:sldMkLst>
      </pc:sldChg>
      <pc:sldChg chg="del">
        <pc:chgData name="Eilidh McGregor (Green Ink)" userId="9cba41ee-7d70-4c23-afba-c2290bddaa61" providerId="ADAL" clId="{EB16A4FA-BFD2-4752-AF41-1A8386FDDE59}" dt="2025-03-31T14:47:12.404" v="0" actId="2696"/>
        <pc:sldMkLst>
          <pc:docMk/>
          <pc:sldMk cId="1298327133" sldId="556"/>
        </pc:sldMkLst>
      </pc:sldChg>
      <pc:sldChg chg="del">
        <pc:chgData name="Eilidh McGregor (Green Ink)" userId="9cba41ee-7d70-4c23-afba-c2290bddaa61" providerId="ADAL" clId="{EB16A4FA-BFD2-4752-AF41-1A8386FDDE59}" dt="2025-03-31T14:47:12.404" v="0" actId="2696"/>
        <pc:sldMkLst>
          <pc:docMk/>
          <pc:sldMk cId="3453521803" sldId="557"/>
        </pc:sldMkLst>
      </pc:sldChg>
      <pc:sldChg chg="del">
        <pc:chgData name="Eilidh McGregor (Green Ink)" userId="9cba41ee-7d70-4c23-afba-c2290bddaa61" providerId="ADAL" clId="{EB16A4FA-BFD2-4752-AF41-1A8386FDDE59}" dt="2025-03-31T14:47:12.404" v="0" actId="2696"/>
        <pc:sldMkLst>
          <pc:docMk/>
          <pc:sldMk cId="3656407505" sldId="558"/>
        </pc:sldMkLst>
      </pc:sldChg>
      <pc:sldChg chg="del">
        <pc:chgData name="Eilidh McGregor (Green Ink)" userId="9cba41ee-7d70-4c23-afba-c2290bddaa61" providerId="ADAL" clId="{EB16A4FA-BFD2-4752-AF41-1A8386FDDE59}" dt="2025-03-31T14:47:12.404" v="0" actId="2696"/>
        <pc:sldMkLst>
          <pc:docMk/>
          <pc:sldMk cId="1393477870" sldId="559"/>
        </pc:sldMkLst>
      </pc:sldChg>
      <pc:sldChg chg="del">
        <pc:chgData name="Eilidh McGregor (Green Ink)" userId="9cba41ee-7d70-4c23-afba-c2290bddaa61" providerId="ADAL" clId="{EB16A4FA-BFD2-4752-AF41-1A8386FDDE59}" dt="2025-03-31T14:47:12.404" v="0" actId="2696"/>
        <pc:sldMkLst>
          <pc:docMk/>
          <pc:sldMk cId="40989714" sldId="560"/>
        </pc:sldMkLst>
      </pc:sldChg>
      <pc:sldChg chg="del">
        <pc:chgData name="Eilidh McGregor (Green Ink)" userId="9cba41ee-7d70-4c23-afba-c2290bddaa61" providerId="ADAL" clId="{EB16A4FA-BFD2-4752-AF41-1A8386FDDE59}" dt="2025-03-31T14:47:12.404" v="0" actId="2696"/>
        <pc:sldMkLst>
          <pc:docMk/>
          <pc:sldMk cId="2996773268" sldId="561"/>
        </pc:sldMkLst>
      </pc:sldChg>
      <pc:sldChg chg="del">
        <pc:chgData name="Eilidh McGregor (Green Ink)" userId="9cba41ee-7d70-4c23-afba-c2290bddaa61" providerId="ADAL" clId="{EB16A4FA-BFD2-4752-AF41-1A8386FDDE59}" dt="2025-03-31T14:47:29.161" v="1" actId="2696"/>
        <pc:sldMkLst>
          <pc:docMk/>
          <pc:sldMk cId="1740026120" sldId="563"/>
        </pc:sldMkLst>
      </pc:sldChg>
      <pc:sldChg chg="del">
        <pc:chgData name="Eilidh McGregor (Green Ink)" userId="9cba41ee-7d70-4c23-afba-c2290bddaa61" providerId="ADAL" clId="{EB16A4FA-BFD2-4752-AF41-1A8386FDDE59}" dt="2025-03-31T14:47:29.161" v="1" actId="2696"/>
        <pc:sldMkLst>
          <pc:docMk/>
          <pc:sldMk cId="2284976561" sldId="564"/>
        </pc:sldMkLst>
      </pc:sldChg>
      <pc:sldChg chg="del">
        <pc:chgData name="Eilidh McGregor (Green Ink)" userId="9cba41ee-7d70-4c23-afba-c2290bddaa61" providerId="ADAL" clId="{EB16A4FA-BFD2-4752-AF41-1A8386FDDE59}" dt="2025-03-31T14:47:29.161" v="1" actId="2696"/>
        <pc:sldMkLst>
          <pc:docMk/>
          <pc:sldMk cId="2980113983" sldId="565"/>
        </pc:sldMkLst>
      </pc:sldChg>
      <pc:sldChg chg="del">
        <pc:chgData name="Eilidh McGregor (Green Ink)" userId="9cba41ee-7d70-4c23-afba-c2290bddaa61" providerId="ADAL" clId="{EB16A4FA-BFD2-4752-AF41-1A8386FDDE59}" dt="2025-03-31T14:47:12.404" v="0" actId="2696"/>
        <pc:sldMkLst>
          <pc:docMk/>
          <pc:sldMk cId="2018139632" sldId="566"/>
        </pc:sldMkLst>
      </pc:sldChg>
      <pc:sldChg chg="del">
        <pc:chgData name="Eilidh McGregor (Green Ink)" userId="9cba41ee-7d70-4c23-afba-c2290bddaa61" providerId="ADAL" clId="{EB16A4FA-BFD2-4752-AF41-1A8386FDDE59}" dt="2025-03-31T14:47:12.404" v="0" actId="2696"/>
        <pc:sldMkLst>
          <pc:docMk/>
          <pc:sldMk cId="714378234" sldId="567"/>
        </pc:sldMkLst>
      </pc:sldChg>
      <pc:sldChg chg="del">
        <pc:chgData name="Eilidh McGregor (Green Ink)" userId="9cba41ee-7d70-4c23-afba-c2290bddaa61" providerId="ADAL" clId="{EB16A4FA-BFD2-4752-AF41-1A8386FDDE59}" dt="2025-03-31T14:47:12.404" v="0" actId="2696"/>
        <pc:sldMkLst>
          <pc:docMk/>
          <pc:sldMk cId="1175654923" sldId="568"/>
        </pc:sldMkLst>
      </pc:sldChg>
      <pc:sldChg chg="del">
        <pc:chgData name="Eilidh McGregor (Green Ink)" userId="9cba41ee-7d70-4c23-afba-c2290bddaa61" providerId="ADAL" clId="{EB16A4FA-BFD2-4752-AF41-1A8386FDDE59}" dt="2025-03-31T14:47:12.404" v="0" actId="2696"/>
        <pc:sldMkLst>
          <pc:docMk/>
          <pc:sldMk cId="3855224202" sldId="569"/>
        </pc:sldMkLst>
      </pc:sldChg>
      <pc:sldChg chg="del">
        <pc:chgData name="Eilidh McGregor (Green Ink)" userId="9cba41ee-7d70-4c23-afba-c2290bddaa61" providerId="ADAL" clId="{EB16A4FA-BFD2-4752-AF41-1A8386FDDE59}" dt="2025-03-31T14:47:29.161" v="1" actId="2696"/>
        <pc:sldMkLst>
          <pc:docMk/>
          <pc:sldMk cId="2643322511" sldId="570"/>
        </pc:sldMkLst>
      </pc:sldChg>
      <pc:sldChg chg="del">
        <pc:chgData name="Eilidh McGregor (Green Ink)" userId="9cba41ee-7d70-4c23-afba-c2290bddaa61" providerId="ADAL" clId="{EB16A4FA-BFD2-4752-AF41-1A8386FDDE59}" dt="2025-03-31T14:47:29.161" v="1" actId="2696"/>
        <pc:sldMkLst>
          <pc:docMk/>
          <pc:sldMk cId="1748309419" sldId="571"/>
        </pc:sldMkLst>
      </pc:sldChg>
      <pc:sldMasterChg chg="del delSldLayout">
        <pc:chgData name="Eilidh McGregor (Green Ink)" userId="9cba41ee-7d70-4c23-afba-c2290bddaa61" providerId="ADAL" clId="{EB16A4FA-BFD2-4752-AF41-1A8386FDDE59}" dt="2025-03-31T14:47:12.404" v="0" actId="2696"/>
        <pc:sldMasterMkLst>
          <pc:docMk/>
          <pc:sldMasterMk cId="3094766135" sldId="2147483648"/>
        </pc:sldMasterMkLst>
        <pc:sldLayoutChg chg="del">
          <pc:chgData name="Eilidh McGregor (Green Ink)" userId="9cba41ee-7d70-4c23-afba-c2290bddaa61" providerId="ADAL" clId="{EB16A4FA-BFD2-4752-AF41-1A8386FDDE59}" dt="2025-03-31T14:47:12.404"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EB16A4FA-BFD2-4752-AF41-1A8386FDDE59}" dt="2025-03-31T14:47:12.404" v="0" actId="2696"/>
        <pc:sldMasterMkLst>
          <pc:docMk/>
          <pc:sldMasterMk cId="3564903295" sldId="2147483676"/>
        </pc:sldMasterMkLst>
        <pc:sldLayoutChg chg="del">
          <pc:chgData name="Eilidh McGregor (Green Ink)" userId="9cba41ee-7d70-4c23-afba-c2290bddaa61" providerId="ADAL" clId="{EB16A4FA-BFD2-4752-AF41-1A8386FDDE59}" dt="2025-03-31T14:47:12.404" v="0" actId="2696"/>
          <pc:sldLayoutMkLst>
            <pc:docMk/>
            <pc:sldMasterMk cId="3564903295" sldId="2147483676"/>
            <pc:sldLayoutMk cId="3714933738" sldId="2147483675"/>
          </pc:sldLayoutMkLst>
        </pc:sldLayoutChg>
        <pc:sldLayoutChg chg="del">
          <pc:chgData name="Eilidh McGregor (Green Ink)" userId="9cba41ee-7d70-4c23-afba-c2290bddaa61" providerId="ADAL" clId="{EB16A4FA-BFD2-4752-AF41-1A8386FDDE59}" dt="2025-03-31T14:47:12.404" v="0" actId="2696"/>
          <pc:sldLayoutMkLst>
            <pc:docMk/>
            <pc:sldMasterMk cId="3564903295" sldId="2147483676"/>
            <pc:sldLayoutMk cId="2429060909" sldId="2147483677"/>
          </pc:sldLayoutMkLst>
        </pc:sldLayoutChg>
        <pc:sldLayoutChg chg="del">
          <pc:chgData name="Eilidh McGregor (Green Ink)" userId="9cba41ee-7d70-4c23-afba-c2290bddaa61" providerId="ADAL" clId="{EB16A4FA-BFD2-4752-AF41-1A8386FDDE59}" dt="2025-03-31T14:47:12.404"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1D51-6F12-8205-FFD0-47605B209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FD298-3A3B-C272-636F-130AD8229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F799C-F89D-8C53-C5AD-6CFA2DFA3714}"/>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F572123D-30C6-3153-CE8C-3178DC54B600}"/>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86439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26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2" name="Google Shape;2362;p26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lvl="0" indent="0" algn="r" rtl="1">
              <a:lnSpc>
                <a:spcPct val="100000"/>
              </a:lnSpc>
              <a:spcBef>
                <a:spcPts val="0"/>
              </a:spcBef>
              <a:spcAft>
                <a:spcPts val="0"/>
              </a:spcAft>
              <a:buSzPts val="1100"/>
              <a:buNone/>
            </a:pPr>
            <a:r>
              <a:rPr lang="ar" b="1"/>
              <a:t>ملاحظة للميسر: </a:t>
            </a:r>
            <a:r>
              <a:rPr lang="ar"/>
              <a:t>عرض صورة تساعد على إفراز هرمون السيروتونين أثناء التمرين (13-1): إعداد خطة الرعاية الجماعية. يمكن استبدال صورة الحيوان السعيد بصورة أكثر ملاءمة للسياق المحلي. </a:t>
            </a:r>
          </a:p>
          <a:p>
            <a:pPr marL="0" lvl="0" indent="0" algn="r" rtl="1">
              <a:lnSpc>
                <a:spcPct val="100000"/>
              </a:lnSpc>
              <a:spcBef>
                <a:spcPts val="0"/>
              </a:spcBef>
              <a:spcAft>
                <a:spcPts val="0"/>
              </a:spcAft>
              <a:buSzPts val="1100"/>
              <a:buNone/>
            </a:pPr>
            <a:endParaRPr b="0"/>
          </a:p>
          <a:p>
            <a:pPr marL="0" lvl="0" indent="0" algn="r" rtl="1">
              <a:lnSpc>
                <a:spcPct val="100000"/>
              </a:lnSpc>
              <a:spcBef>
                <a:spcPts val="0"/>
              </a:spcBef>
              <a:spcAft>
                <a:spcPts val="0"/>
              </a:spcAft>
              <a:buSzPts val="1100"/>
              <a:buNone/>
            </a:pPr>
            <a:r>
              <a:rPr lang="ar"/>
              <a:t>راجع الجلسة الثامنة في دليل الميسّر للاطلاع على هذا "التمرين" الموجه ذاتياً.</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7"/>
        <p:cNvGrpSpPr/>
        <p:nvPr/>
      </p:nvGrpSpPr>
      <p:grpSpPr>
        <a:xfrm>
          <a:off x="0" y="0"/>
          <a:ext cx="0" cy="0"/>
          <a:chOff x="0" y="0"/>
          <a:chExt cx="0" cy="0"/>
        </a:xfrm>
      </p:grpSpPr>
      <p:sp>
        <p:nvSpPr>
          <p:cNvPr id="2368" name="Google Shape;2368;p26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9" name="Google Shape;2369;p26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algn="r" rtl="1">
              <a:buSzPts val="1100"/>
            </a:pPr>
            <a:endParaRPr b="1" i="0">
              <a:latin typeface="Arial"/>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178198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8"/>
        <p:cNvGrpSpPr/>
        <p:nvPr/>
      </p:nvGrpSpPr>
      <p:grpSpPr>
        <a:xfrm>
          <a:off x="0" y="0"/>
          <a:ext cx="0" cy="0"/>
          <a:chOff x="0" y="0"/>
          <a:chExt cx="0" cy="0"/>
        </a:xfrm>
      </p:grpSpPr>
      <p:sp>
        <p:nvSpPr>
          <p:cNvPr id="2289" name="Google Shape;2289;p2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0" name="Google Shape;2290;p25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p25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8" name="Google Shape;2298;p25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a:t>توجّه إلى المشاركين بالقول: </a:t>
            </a:r>
            <a:r>
              <a:rPr lang="ar"/>
              <a:t>تماماً كما هو الحال مع الناجيات، تتعرض أنت كعامل في مجال الصحة لضغط نفسي ناتج عن الاستجابة للعنف الجنسي وعنف الشريك الحميم، وذلك بسبب الإجهاد الناجم عن حالة الطوارئ التي تعمل فيها. </a:t>
            </a:r>
          </a:p>
          <a:p>
            <a:pPr marL="0" marR="57057" lvl="0" indent="0" algn="r" rtl="1">
              <a:lnSpc>
                <a:spcPct val="118000"/>
              </a:lnSpc>
              <a:spcBef>
                <a:spcPts val="0"/>
              </a:spcBef>
              <a:spcAft>
                <a:spcPts val="0"/>
              </a:spcAft>
              <a:buSzPts val="1100"/>
              <a:buNone/>
            </a:pPr>
            <a:r>
              <a:rPr lang="ar"/>
              <a:t>من المهم ملاحظة أن المشرفين عليك، ومديري النظام الصحي، والمؤسسة التي تعمل فيها، وغيرهم يضطلعون بدور حاسم في الوقاية من الإنهاك المهني وبالمسؤولية عن منعه وتهيئة بيئات مؤاتية لتعزيز الصحة النفسية والدعم النفسي والاجتماعي لمقدمي الرعاية الصحية. ومع ذلك، تركز هذه الجلسة على الخطوات الفردية التي يمكن اتخاذها لتطبيق الرعاية الذاتية وكذلك الرعاية الجماعية بين الزملاء.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7"/>
        <p:cNvGrpSpPr/>
        <p:nvPr/>
      </p:nvGrpSpPr>
      <p:grpSpPr>
        <a:xfrm>
          <a:off x="0" y="0"/>
          <a:ext cx="0" cy="0"/>
          <a:chOff x="0" y="0"/>
          <a:chExt cx="0" cy="0"/>
        </a:xfrm>
      </p:grpSpPr>
      <p:sp>
        <p:nvSpPr>
          <p:cNvPr id="2308" name="Google Shape;2308;p25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9" name="Google Shape;2309;p25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r>
              <a:rPr lang="ar" b="1"/>
              <a:t>توجّه إلى المشاركين بالقول: </a:t>
            </a:r>
            <a:r>
              <a:rPr lang="ar"/>
              <a:t>تماماً كما هو الحال مع الناجيات، تتعرض أنت كعامل في مجال الصحة لضغط نفسي ناتج عن الاستجابة للعنف الجنسي وعنف الشريك الحميم، وذلك بسبب الإجهاد الناجم عن حالة الطوارئ التي تعمل فيها.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p25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0" name="Google Shape;2320;p258: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defRPr b="1"/>
            </a:pPr>
            <a:r>
              <a:rPr lang="ar"/>
              <a:t>ملاحظات للميسر:</a:t>
            </a:r>
          </a:p>
          <a:p>
            <a:pPr marL="0" marR="57057" lvl="0" indent="0" algn="r" rtl="1">
              <a:lnSpc>
                <a:spcPct val="118000"/>
              </a:lnSpc>
              <a:spcBef>
                <a:spcPts val="0"/>
              </a:spcBef>
              <a:spcAft>
                <a:spcPts val="0"/>
              </a:spcAft>
              <a:buSzPts val="1100"/>
              <a:buNone/>
            </a:pPr>
            <a:r>
              <a:rPr lang="ar"/>
              <a:t>اطلب من بعض المشاركين التحدث عن بعض العادات التي اكتسبوها والمفيدة في التعامل مع الإجهاد في العمل.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9"/>
        <p:cNvGrpSpPr/>
        <p:nvPr/>
      </p:nvGrpSpPr>
      <p:grpSpPr>
        <a:xfrm>
          <a:off x="0" y="0"/>
          <a:ext cx="0" cy="0"/>
          <a:chOff x="0" y="0"/>
          <a:chExt cx="0" cy="0"/>
        </a:xfrm>
      </p:grpSpPr>
      <p:sp>
        <p:nvSpPr>
          <p:cNvPr id="2330" name="Google Shape;2330;p25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1" name="Google Shape;2331;p259: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2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3" name="Google Shape;2343;p260: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7057" lvl="0" indent="0" algn="r" rtl="1">
              <a:lnSpc>
                <a:spcPct val="118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p2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3" name="Google Shape;2353;p26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rtlCol="1" anchor="t" anchorCtr="0">
            <a:noAutofit/>
          </a:bodyPr>
          <a:lstStyle>
            <a:defPPr algn="r" rtl="1"/>
          </a:lstStyle>
          <a:p>
            <a:pPr marL="0" marR="56515" lvl="0" indent="0" algn="r" rtl="1">
              <a:lnSpc>
                <a:spcPct val="118000"/>
              </a:lnSpc>
              <a:spcBef>
                <a:spcPts val="0"/>
              </a:spcBef>
              <a:spcAft>
                <a:spcPts val="0"/>
              </a:spcAft>
              <a:buSzPts val="1100"/>
              <a:buNone/>
              <a:defRPr b="1">
                <a:latin typeface="Arial"/>
                <a:cs typeface="Arial"/>
              </a:defRPr>
            </a:pPr>
            <a:r>
              <a:rPr lang="ar"/>
              <a:t>ملاحظات للميسر:</a:t>
            </a:r>
          </a:p>
          <a:p>
            <a:pPr marL="0" marR="56515" lvl="0" indent="0" algn="r" rtl="1">
              <a:lnSpc>
                <a:spcPct val="118000"/>
              </a:lnSpc>
              <a:spcBef>
                <a:spcPts val="0"/>
              </a:spcBef>
              <a:spcAft>
                <a:spcPts val="0"/>
              </a:spcAft>
              <a:buSzPts val="1100"/>
              <a:buNone/>
              <a:defRPr>
                <a:latin typeface="Arial"/>
                <a:cs typeface="Arial"/>
              </a:defRPr>
            </a:pPr>
            <a:r>
              <a:rPr lang="ar"/>
              <a:t>قسّم المشاركين إلى مجموعات صغيرة. يعتمد تشكيل المجموعات على تركيبة المشاركين.  </a:t>
            </a:r>
          </a:p>
          <a:p>
            <a:pPr marR="56515" algn="r" rtl="1">
              <a:lnSpc>
                <a:spcPct val="118000"/>
              </a:lnSpc>
              <a:buSzPts val="1100"/>
              <a:defRPr>
                <a:latin typeface="Arial"/>
                <a:cs typeface="Arial"/>
              </a:defRPr>
            </a:pPr>
            <a:r>
              <a:rPr lang="ar"/>
              <a:t>إذا كان هناك عدة مشاركين من نفس مركز تقديم الخدمات و/أو المنظمة، فاحرص على أن يكونوا في نفس المجموعة. وإذا كانوا من مراكز أو منظمات مختلفة، فيمكنك تقسيم المجموعات بطريقة عشوائية.   </a:t>
            </a:r>
          </a:p>
          <a:p>
            <a:pPr marL="0" marR="56515" lvl="0" indent="0" algn="r" rtl="1">
              <a:lnSpc>
                <a:spcPct val="118000"/>
              </a:lnSpc>
              <a:spcBef>
                <a:spcPts val="0"/>
              </a:spcBef>
              <a:spcAft>
                <a:spcPts val="0"/>
              </a:spcAft>
              <a:buSzPts val="1100"/>
              <a:buNone/>
              <a:defRPr>
                <a:latin typeface="Arial"/>
                <a:cs typeface="Arial"/>
              </a:defRPr>
            </a:pPr>
            <a:r>
              <a:rPr lang="ar"/>
              <a:t>تتكوّن المجموعات المثالية من 4</a:t>
            </a:r>
            <a:r>
              <a:rPr lang="ar" sz="1100">
                <a:solidFill>
                  <a:srgbClr val="000000"/>
                </a:solidFill>
                <a:ea typeface="Arial"/>
                <a:sym typeface="Arial"/>
              </a:rPr>
              <a:t>-</a:t>
            </a:r>
            <a:r>
              <a:rPr lang="ar"/>
              <a:t>8 أفراد، ولكن يمكن تعديل ذلك بالزيادة أو النقصان. </a:t>
            </a:r>
          </a:p>
          <a:p>
            <a:pPr marL="0" marR="57057" lvl="0" indent="0" algn="r" rtl="1">
              <a:lnSpc>
                <a:spcPct val="118000"/>
              </a:lnSpc>
              <a:spcBef>
                <a:spcPts val="0"/>
              </a:spcBef>
              <a:spcAft>
                <a:spcPts val="0"/>
              </a:spcAft>
              <a:buSzPts val="1100"/>
              <a:buNone/>
            </a:pPr>
            <a:endParaRPr lang="ar"/>
          </a:p>
          <a:p>
            <a:pPr marL="0" marR="56515" lvl="0" indent="0" algn="r" rtl="1">
              <a:lnSpc>
                <a:spcPct val="118000"/>
              </a:lnSpc>
              <a:spcBef>
                <a:spcPts val="0"/>
              </a:spcBef>
              <a:spcAft>
                <a:spcPts val="0"/>
              </a:spcAft>
              <a:buSzPts val="1100"/>
              <a:buNone/>
              <a:defRPr>
                <a:latin typeface="Arial"/>
                <a:cs typeface="Arial"/>
              </a:defRPr>
            </a:pPr>
            <a:r>
              <a:rPr lang="ar"/>
              <a:t>اشرح للمشاركين أنه سيكون أمامهم 15 دقيقة للعمل في مجموعة صغيرة، وتبادل الأفكار حول الإجراءات الملموسة التي يمكنهم اتخاذها عند عودتهم إلى الوطن/الوظيفة، بُغية تحسين الرعاية الذاتية والوقاية من الإنهاك المهني الجماعي. يتعين عليهم تدوين ملاحظات خطية لمراجعتها لاحقاً.  </a:t>
            </a:r>
          </a:p>
          <a:p>
            <a:pPr marL="0" marR="57057" lvl="0" indent="0" algn="r" rtl="1">
              <a:lnSpc>
                <a:spcPct val="118000"/>
              </a:lnSpc>
              <a:spcBef>
                <a:spcPts val="0"/>
              </a:spcBef>
              <a:spcAft>
                <a:spcPts val="0"/>
              </a:spcAft>
              <a:buSzPts val="1100"/>
              <a:buNone/>
            </a:pPr>
            <a:endParaRPr lang="ar"/>
          </a:p>
          <a:p>
            <a:pPr marL="0" marR="56515" lvl="0" indent="0" algn="r" rtl="1">
              <a:lnSpc>
                <a:spcPct val="118000"/>
              </a:lnSpc>
              <a:spcBef>
                <a:spcPts val="0"/>
              </a:spcBef>
              <a:spcAft>
                <a:spcPts val="0"/>
              </a:spcAft>
              <a:buSzPts val="1100"/>
              <a:buNone/>
              <a:defRPr>
                <a:latin typeface="Arial"/>
                <a:cs typeface="Arial"/>
              </a:defRPr>
            </a:pPr>
            <a:r>
              <a:rPr lang="ar"/>
              <a:t>إذا كانت الأفكار تستلزم دعماً من المشرف، فيتعين عليهم تحديد الخطوات الإجرائية اللازمة، وبموجبها يُصار إلى إحاطة المشرف علماً بهذه الأفكار والطلبات.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0"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50289"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Slide Number Placeholder 3">
            <a:extLst>
              <a:ext uri="{FF2B5EF4-FFF2-40B4-BE49-F238E27FC236}">
                <a16:creationId xmlns:a16="http://schemas.microsoft.com/office/drawing/2014/main" id="{F7B0B10B-0583-4E66-BEC6-8766F016AA78}"/>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947E2-95E5-6AA3-D04B-EC98EE696F6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214D843-F14B-2F2F-EA9C-EA6FB6ADB42D}"/>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8FCB297F-DA46-9B42-E2FA-E736DE9A6387}"/>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EB1082FE-1A0B-EA89-0F44-050E29CC50AC}"/>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a:t>
            </a:r>
          </a:p>
        </p:txBody>
      </p:sp>
      <p:sp>
        <p:nvSpPr>
          <p:cNvPr id="6" name="Title 9">
            <a:extLst>
              <a:ext uri="{FF2B5EF4-FFF2-40B4-BE49-F238E27FC236}">
                <a16:creationId xmlns:a16="http://schemas.microsoft.com/office/drawing/2014/main" id="{94664BD7-DDFC-254A-9109-D41B48892C8A}"/>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F2BFF274-BD8F-2013-663C-C9D066BA05B2}"/>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2263C3DD-8C73-8503-567A-FF0AB42E1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0C6B4585-DE7A-D981-3BFB-E6EBBB7EEF1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0FB9AD13-ECF2-BE72-514F-097DAC79F45E}"/>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8C2700DA-E282-1F22-623D-B7567DAE76CD}"/>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C2FCFD88-0E38-95D6-CF8E-42B6729D262B}"/>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B0B1FC7B-DAD9-C131-7152-1BE45D91E69C}"/>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BE709D82-568F-524F-BEF4-DAAEFC6226B7}"/>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737CE43E-EBDA-6E2F-A433-B9F9C14CEA0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07452716-34B7-C494-EFA5-F80E2E8FB7E0}"/>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8CDFB844-F4A0-ADB8-DDFB-16B22D546367}"/>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B1CFC42E-FA10-CBAD-0B42-207252BFFA4B}"/>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ECB83234-EDDC-0A44-055C-80035A8B8F8B}"/>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00BAE857-1574-FFDD-850C-D6619ED22B2E}"/>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8252858F-4D9B-F63B-9234-2E43AFA5D5FE}"/>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27A08829-60F9-2A65-EE78-1C9794C5D905}"/>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0E70BA2B-55A0-FD8F-6CA2-DCAB6A7F5863}"/>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1704946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pic>
        <p:nvPicPr>
          <p:cNvPr id="5" name="Picture 2" descr="sloth">
            <a:extLst>
              <a:ext uri="{FF2B5EF4-FFF2-40B4-BE49-F238E27FC236}">
                <a16:creationId xmlns:a16="http://schemas.microsoft.com/office/drawing/2014/main" id="{476FC4A8-C39A-F440-1BF5-24051E3F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970" y="1"/>
            <a:ext cx="9218060" cy="5995686"/>
          </a:xfrm>
          <a:prstGeom prst="rect">
            <a:avLst/>
          </a:prstGeom>
          <a:noFill/>
          <a:extLst>
            <a:ext uri="{909E8E84-426E-40DD-AFC4-6F175D3DCCD1}">
              <a14:hiddenFill xmlns:a14="http://schemas.microsoft.com/office/drawing/2010/main">
                <a:solidFill>
                  <a:srgbClr val="FFFFFF"/>
                </a:solidFill>
              </a14:hiddenFill>
            </a:ext>
          </a:extLst>
        </p:spPr>
      </p:pic>
      <p:sp>
        <p:nvSpPr>
          <p:cNvPr id="2364" name="Google Shape;2364;p262" descr="sloth"/>
          <p:cNvSpPr/>
          <p:nvPr/>
        </p:nvSpPr>
        <p:spPr>
          <a:xfrm>
            <a:off x="886882" y="0"/>
            <a:ext cx="10418233" cy="6858000"/>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3" name="Picture 2">
            <a:extLst>
              <a:ext uri="{FF2B5EF4-FFF2-40B4-BE49-F238E27FC236}">
                <a16:creationId xmlns:a16="http://schemas.microsoft.com/office/drawing/2014/main" id="{22259837-E4E8-9B8B-6F9E-3A2739077F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
        <p:nvSpPr>
          <p:cNvPr id="2" name="TextBox 1">
            <a:extLst>
              <a:ext uri="{FF2B5EF4-FFF2-40B4-BE49-F238E27FC236}">
                <a16:creationId xmlns:a16="http://schemas.microsoft.com/office/drawing/2014/main" id="{E62072E1-98B9-75A3-CC8D-5B6FFA0A62E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10</a:t>
            </a:r>
          </a:p>
        </p:txBody>
      </p:sp>
    </p:spTree>
    <p:extLst>
      <p:ext uri="{BB962C8B-B14F-4D97-AF65-F5344CB8AC3E}">
        <p14:creationId xmlns:p14="http://schemas.microsoft.com/office/powerpoint/2010/main" val="32059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0"/>
        <p:cNvGrpSpPr/>
        <p:nvPr/>
      </p:nvGrpSpPr>
      <p:grpSpPr>
        <a:xfrm>
          <a:off x="0" y="0"/>
          <a:ext cx="0" cy="0"/>
          <a:chOff x="0" y="0"/>
          <a:chExt cx="0" cy="0"/>
        </a:xfrm>
      </p:grpSpPr>
      <p:sp>
        <p:nvSpPr>
          <p:cNvPr id="2372" name="Google Shape;2372;p263"/>
          <p:cNvSpPr txBox="1"/>
          <p:nvPr/>
        </p:nvSpPr>
        <p:spPr>
          <a:xfrm>
            <a:off x="76200" y="1"/>
            <a:ext cx="12115800" cy="1306286"/>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13: وصلنا إلى الملخص!</a:t>
            </a:r>
            <a:endParaRPr sz="3400" b="1" dirty="0">
              <a:solidFill>
                <a:schemeClr val="accent3"/>
              </a:solidFill>
              <a:latin typeface="Arial" panose="020B0604020202020204" pitchFamily="34" charset="0"/>
              <a:cs typeface="Arial"/>
              <a:sym typeface="Arial"/>
            </a:endParaRPr>
          </a:p>
        </p:txBody>
      </p:sp>
      <p:sp>
        <p:nvSpPr>
          <p:cNvPr id="2373" name="Google Shape;2373;p263"/>
          <p:cNvSpPr txBox="1"/>
          <p:nvPr/>
        </p:nvSpPr>
        <p:spPr>
          <a:xfrm>
            <a:off x="1323975" y="1700037"/>
            <a:ext cx="9926620" cy="2411118"/>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1800"/>
              </a:spcAft>
              <a:buClr>
                <a:schemeClr val="accent3"/>
              </a:buClr>
              <a:buSzPct val="125000"/>
              <a:buFont typeface="Wingdings" panose="05000000000000000000" pitchFamily="2" charset="2"/>
              <a:buChar char="×"/>
              <a:defRPr sz="2400">
                <a:latin typeface="Arial" panose="020B0604020202020204" pitchFamily="34" charset="0"/>
              </a:defRPr>
            </a:pPr>
            <a:r>
              <a:rPr lang="ar" dirty="0"/>
              <a:t>كُن مدركاً لما لديك من احتياجات عاطفية </a:t>
            </a:r>
            <a:endParaRPr sz="2400" dirty="0">
              <a:latin typeface="Arial" panose="020B0604020202020204" pitchFamily="34" charset="0"/>
            </a:endParaRPr>
          </a:p>
          <a:p>
            <a:pPr marL="457189" indent="-457189" algn="r" rtl="1">
              <a:lnSpc>
                <a:spcPct val="108000"/>
              </a:lnSpc>
              <a:spcAft>
                <a:spcPts val="1800"/>
              </a:spcAft>
              <a:buClr>
                <a:schemeClr val="accent3"/>
              </a:buClr>
              <a:buSzPct val="125000"/>
              <a:buFont typeface="Wingdings" panose="05000000000000000000" pitchFamily="2" charset="2"/>
              <a:buChar char="×"/>
              <a:defRPr sz="2400">
                <a:latin typeface="Arial" panose="020B0604020202020204" pitchFamily="34" charset="0"/>
              </a:defRPr>
            </a:pPr>
            <a:r>
              <a:rPr lang="ar" dirty="0"/>
              <a:t>طبّق الرعاية الذاتية من خلال ممارسة تمارين الحد من الإجهاد والتماس المساعدة المتخصصة عند الحاجة.  </a:t>
            </a:r>
            <a:endParaRPr sz="2400" dirty="0">
              <a:latin typeface="Arial" panose="020B0604020202020204" pitchFamily="34" charset="0"/>
            </a:endParaRPr>
          </a:p>
          <a:p>
            <a:pPr marL="457189" indent="-457189" algn="r" rtl="1">
              <a:lnSpc>
                <a:spcPct val="108000"/>
              </a:lnSpc>
              <a:spcAft>
                <a:spcPts val="1800"/>
              </a:spcAft>
              <a:buClr>
                <a:schemeClr val="accent3"/>
              </a:buClr>
              <a:buSzPct val="125000"/>
              <a:buFont typeface="Wingdings" panose="05000000000000000000" pitchFamily="2" charset="2"/>
              <a:buChar char="×"/>
              <a:defRPr sz="2400">
                <a:latin typeface="Arial" panose="020B0604020202020204" pitchFamily="34" charset="0"/>
              </a:defRPr>
            </a:pPr>
            <a:r>
              <a:rPr lang="ar" dirty="0"/>
              <a:t>احرص على الاعتناء بزملائك واطلب منهم أن يعتنوا بك.</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2B8940BC-885B-85F8-4142-24EEDDCD701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11</a:t>
            </a:r>
          </a:p>
        </p:txBody>
      </p:sp>
    </p:spTree>
    <p:extLst>
      <p:ext uri="{BB962C8B-B14F-4D97-AF65-F5344CB8AC3E}">
        <p14:creationId xmlns:p14="http://schemas.microsoft.com/office/powerpoint/2010/main" val="121662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1029067" y="2782383"/>
            <a:ext cx="3780000" cy="2416150"/>
          </a:xfrm>
        </p:spPr>
        <p:txBody>
          <a:bodyPr rtlCol="1"/>
          <a:lstStyle>
            <a:defPPr algn="r" rtl="1"/>
          </a:lstStyle>
          <a:p>
            <a:pPr rtl="1"/>
            <a:r>
              <a:rPr lang="ar" dirty="0"/>
              <a:t>الرعاية الذاتية  </a:t>
            </a:r>
            <a:br>
              <a:rPr lang="ar" dirty="0"/>
            </a:br>
            <a:r>
              <a:rPr lang="ar" dirty="0"/>
              <a:t>والوقاية من الإنهاك النفسي</a:t>
            </a:r>
          </a:p>
          <a:p>
            <a:pPr algn="r" rtl="1"/>
            <a:endParaRPr lang="ar" dirty="0"/>
          </a:p>
          <a:p>
            <a:pPr algn="r" rtl="1"/>
            <a:endParaRPr lang="ar" dirty="0"/>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13</a:t>
            </a:r>
          </a:p>
        </p:txBody>
      </p:sp>
      <p:pic>
        <p:nvPicPr>
          <p:cNvPr id="6" name="Google Shape;130;p2">
            <a:extLst>
              <a:ext uri="{FF2B5EF4-FFF2-40B4-BE49-F238E27FC236}">
                <a16:creationId xmlns:a16="http://schemas.microsoft.com/office/drawing/2014/main" id="{D641FA69-6D67-9E61-C9D9-FD11D7AEDB3C}"/>
              </a:ext>
            </a:extLst>
          </p:cNvPr>
          <p:cNvPicPr>
            <a:picLocks noChangeAspect="1"/>
          </p:cNvPicPr>
          <p:nvPr/>
        </p:nvPicPr>
        <p:blipFill rotWithShape="1">
          <a:blip r:embed="rId3">
            <a:alphaModFix/>
          </a:blip>
          <a:srcRect l="18675" t="8159" r="13577" b="501"/>
          <a:stretch/>
        </p:blipFill>
        <p:spPr>
          <a:xfrm>
            <a:off x="5496002" y="0"/>
            <a:ext cx="6696000" cy="6012000"/>
          </a:xfrm>
          <a:prstGeom prst="rect">
            <a:avLst/>
          </a:prstGeom>
          <a:noFill/>
          <a:ln>
            <a:noFill/>
          </a:ln>
        </p:spPr>
      </p:pic>
      <p:sp>
        <p:nvSpPr>
          <p:cNvPr id="7" name="Google Shape;128;p2">
            <a:extLst>
              <a:ext uri="{FF2B5EF4-FFF2-40B4-BE49-F238E27FC236}">
                <a16:creationId xmlns:a16="http://schemas.microsoft.com/office/drawing/2014/main" id="{CB37D493-219C-3DD8-58F8-CCF766996B3B}"/>
              </a:ext>
            </a:extLst>
          </p:cNvPr>
          <p:cNvSpPr txBox="1"/>
          <p:nvPr/>
        </p:nvSpPr>
        <p:spPr>
          <a:xfrm>
            <a:off x="5496002" y="5698278"/>
            <a:ext cx="1785642" cy="307722"/>
          </a:xfrm>
          <a:prstGeom prst="rect">
            <a:avLst/>
          </a:prstGeom>
          <a:noFill/>
          <a:ln>
            <a:noFill/>
          </a:ln>
        </p:spPr>
        <p:txBody>
          <a:bodyPr spcFirstLastPara="1" wrap="square" lIns="121900" tIns="60933" rIns="121900" bIns="60933" rtlCol="1" anchor="t" anchorCtr="0">
            <a:spAutoFit/>
          </a:bodyPr>
          <a:lstStyle>
            <a:defPPr algn="r" rtl="1"/>
          </a:lstStyle>
          <a:p>
            <a:pPr algn="l" rtl="1">
              <a:defRPr sz="1200">
                <a:solidFill>
                  <a:srgbClr val="000000"/>
                </a:solidFill>
                <a:latin typeface="Arial"/>
                <a:ea typeface="Arial"/>
                <a:cs typeface="Arial"/>
                <a:sym typeface="Arial"/>
              </a:defRPr>
            </a:pPr>
            <a:r>
              <a:rPr lang="ar" dirty="0"/>
              <a:t>‎© صندوق الأمم المتحدة للسكان</a:t>
            </a:r>
            <a:endParaRPr sz="2400" dirty="0">
              <a:latin typeface="Arial" panose="020B0604020202020204" pitchFamily="34" charset="0"/>
            </a:endParaRPr>
          </a:p>
        </p:txBody>
      </p:sp>
      <p:sp>
        <p:nvSpPr>
          <p:cNvPr id="5" name="TextBox 4">
            <a:extLst>
              <a:ext uri="{FF2B5EF4-FFF2-40B4-BE49-F238E27FC236}">
                <a16:creationId xmlns:a16="http://schemas.microsoft.com/office/drawing/2014/main" id="{D046F936-7F9C-62F2-C292-5B622512C8B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2</a:t>
            </a:r>
          </a:p>
        </p:txBody>
      </p:sp>
    </p:spTree>
    <p:extLst>
      <p:ext uri="{BB962C8B-B14F-4D97-AF65-F5344CB8AC3E}">
        <p14:creationId xmlns:p14="http://schemas.microsoft.com/office/powerpoint/2010/main" val="3351721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91"/>
        <p:cNvGrpSpPr/>
        <p:nvPr/>
      </p:nvGrpSpPr>
      <p:grpSpPr>
        <a:xfrm>
          <a:off x="0" y="0"/>
          <a:ext cx="0" cy="0"/>
          <a:chOff x="0" y="0"/>
          <a:chExt cx="0" cy="0"/>
        </a:xfrm>
      </p:grpSpPr>
      <p:sp>
        <p:nvSpPr>
          <p:cNvPr id="2294" name="Google Shape;2294;p255"/>
          <p:cNvSpPr txBox="1"/>
          <p:nvPr/>
        </p:nvSpPr>
        <p:spPr>
          <a:xfrm>
            <a:off x="1088571" y="1550725"/>
            <a:ext cx="10232572" cy="3938082"/>
          </a:xfrm>
          <a:prstGeom prst="rect">
            <a:avLst/>
          </a:prstGeom>
          <a:noFill/>
          <a:ln>
            <a:noFill/>
          </a:ln>
        </p:spPr>
        <p:txBody>
          <a:bodyPr spcFirstLastPara="1" wrap="square" lIns="121900" tIns="60933" rIns="121900" bIns="60933" rtlCol="1" anchor="t" anchorCtr="0">
            <a:noAutofit/>
          </a:bodyPr>
          <a:lstStyle>
            <a:defPPr algn="r" rtl="1"/>
          </a:lstStyle>
          <a:p>
            <a:pPr marL="1438275" marR="118530" indent="-1438275" algn="r" rtl="1">
              <a:lnSpc>
                <a:spcPct val="108000"/>
              </a:lnSpc>
              <a:spcAft>
                <a:spcPts val="2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4:</a:t>
            </a:r>
            <a:r>
              <a:rPr lang="ar-EG" dirty="0">
                <a:solidFill>
                  <a:schemeClr val="accent3"/>
                </a:solidFill>
                <a:latin typeface="Arial" panose="020B0604020202020204" pitchFamily="34" charset="0"/>
                <a:cs typeface="Arial" panose="020B0604020202020204" pitchFamily="34" charset="0"/>
              </a:rPr>
              <a:t>	</a:t>
            </a:r>
            <a:r>
              <a:rPr lang="ar" dirty="0">
                <a:solidFill>
                  <a:srgbClr val="00B0F0"/>
                </a:solidFill>
                <a:latin typeface="Arial"/>
                <a:ea typeface="Arial"/>
                <a:cs typeface="Arial"/>
              </a:rPr>
              <a:t>إثبات الدراية بكيفية الوصول إلى الموارد وتقديم الدعم للمرضى ولنفسك</a:t>
            </a:r>
          </a:p>
          <a:p>
            <a:pPr marR="118530" algn="r" rtl="1">
              <a:lnSpc>
                <a:spcPct val="108000"/>
              </a:lnSpc>
              <a:spcAft>
                <a:spcPts val="600"/>
              </a:spcAft>
            </a:pPr>
            <a:endParaRPr sz="24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كيفية الوصول إلى الرعاية الذاتية وتطبيقها في حالة أزمات </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كيفية دعم الزملاء العاملين في مجال الصحة ممن قد يواجهون صدمة غير مباشرة من جراء العمل مع الناجيات، أو الإجهاد المرتبط بحالة الطوارئ في شؤون حياتهم الخاصة</a:t>
            </a:r>
            <a:endParaRPr sz="20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BD1F703A-4A0D-CA02-8CD1-AB04A8F30117}"/>
              </a:ext>
            </a:extLst>
          </p:cNvPr>
          <p:cNvSpPr>
            <a:spLocks noGrp="1"/>
          </p:cNvSpPr>
          <p:nvPr>
            <p:ph type="title"/>
          </p:nvPr>
        </p:nvSpPr>
        <p:spPr>
          <a:xfrm>
            <a:off x="415600" y="432000"/>
            <a:ext cx="11360800"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FE502073-7B35-2652-0D6F-4ECDFB1F88E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3</a:t>
            </a:r>
          </a:p>
        </p:txBody>
      </p:sp>
    </p:spTree>
    <p:extLst>
      <p:ext uri="{BB962C8B-B14F-4D97-AF65-F5344CB8AC3E}">
        <p14:creationId xmlns:p14="http://schemas.microsoft.com/office/powerpoint/2010/main" val="1635358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1" name="Google Shape;2301;p256"/>
          <p:cNvSpPr txBox="1"/>
          <p:nvPr/>
        </p:nvSpPr>
        <p:spPr>
          <a:xfrm>
            <a:off x="0" y="0"/>
            <a:ext cx="12192000" cy="131717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الرعاية الذاتية والجماعية للعاملين في مجال الصحة</a:t>
            </a:r>
          </a:p>
        </p:txBody>
      </p:sp>
      <p:sp>
        <p:nvSpPr>
          <p:cNvPr id="2305" name="Google Shape;2305;p256"/>
          <p:cNvSpPr txBox="1"/>
          <p:nvPr/>
        </p:nvSpPr>
        <p:spPr>
          <a:xfrm>
            <a:off x="4096994" y="1436011"/>
            <a:ext cx="7641137" cy="3451788"/>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cs typeface="+mj-cs"/>
              </a:rPr>
              <a:t>صحتك النفسية مهمة أيضاً</a:t>
            </a:r>
            <a:endParaRPr sz="2200" dirty="0">
              <a:latin typeface="Arial" panose="020B0604020202020204" pitchFamily="34" charset="0"/>
              <a:cs typeface="+mj-cs"/>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cs typeface="+mj-cs"/>
              </a:rPr>
              <a:t>قد تكون لديك ردود فعل أو مشاعر قوية عند الاستماع إلى الناجيات أو التحدّث معهن حول العنف الجنسي وعنف الشريك الحميم..</a:t>
            </a:r>
            <a:br>
              <a:rPr lang="ar" dirty="0">
                <a:cs typeface="+mj-cs"/>
              </a:rPr>
            </a:br>
            <a:r>
              <a:rPr lang="ar" dirty="0">
                <a:cs typeface="+mj-cs"/>
              </a:rPr>
              <a:t>...خاصة إذا كنت قد تعرّضت له بنفسك</a:t>
            </a:r>
            <a:endParaRPr sz="2200" dirty="0">
              <a:latin typeface="Arial" panose="020B0604020202020204" pitchFamily="34" charset="0"/>
              <a:cs typeface="+mj-cs"/>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cs typeface="+mj-cs"/>
              </a:rPr>
              <a:t>كُن مدركاً لما لديك من مشاعر</a:t>
            </a:r>
            <a:endParaRPr sz="2200" dirty="0">
              <a:latin typeface="Arial" panose="020B0604020202020204" pitchFamily="34" charset="0"/>
              <a:cs typeface="+mj-cs"/>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cs typeface="+mj-cs"/>
              </a:rPr>
              <a:t>احصل على المساعدة والدعم الذي تحتاجه لنفسك</a:t>
            </a:r>
            <a:endParaRPr sz="2200" dirty="0">
              <a:latin typeface="Arial" panose="020B0604020202020204" pitchFamily="34" charset="0"/>
              <a:cs typeface="+mj-cs"/>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cs typeface="+mj-cs"/>
              </a:rPr>
              <a:t>ادعم الزملاء في الاعتناء بأنفسهم أيضاً</a:t>
            </a:r>
            <a:endParaRPr sz="2200" dirty="0">
              <a:latin typeface="Arial" panose="020B0604020202020204" pitchFamily="34" charset="0"/>
              <a:cs typeface="+mj-cs"/>
            </a:endParaRPr>
          </a:p>
        </p:txBody>
      </p:sp>
      <p:sp>
        <p:nvSpPr>
          <p:cNvPr id="2306" name="Google Shape;2306;p256"/>
          <p:cNvSpPr/>
          <p:nvPr/>
        </p:nvSpPr>
        <p:spPr>
          <a:xfrm>
            <a:off x="434672"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b="1" i="1">
              <a:latin typeface="Arial" panose="020B0604020202020204" pitchFamily="34" charset="0"/>
            </a:endParaRPr>
          </a:p>
        </p:txBody>
      </p:sp>
      <p:pic>
        <p:nvPicPr>
          <p:cNvPr id="3" name="Graphic 15" descr="Sparkling Heart outline">
            <a:extLst>
              <a:ext uri="{FF2B5EF4-FFF2-40B4-BE49-F238E27FC236}">
                <a16:creationId xmlns:a16="http://schemas.microsoft.com/office/drawing/2014/main" id="{AFED86AF-4E4A-9A87-BBFD-94969323B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19" y="1026593"/>
            <a:ext cx="4636238" cy="4636238"/>
          </a:xfrm>
          <a:prstGeom prst="rect">
            <a:avLst/>
          </a:prstGeom>
        </p:spPr>
      </p:pic>
      <p:sp>
        <p:nvSpPr>
          <p:cNvPr id="5" name="TextBox 4">
            <a:extLst>
              <a:ext uri="{FF2B5EF4-FFF2-40B4-BE49-F238E27FC236}">
                <a16:creationId xmlns:a16="http://schemas.microsoft.com/office/drawing/2014/main" id="{F25859A5-5398-4158-C8DA-0E0E77F7D7E1}"/>
              </a:ext>
            </a:extLst>
          </p:cNvPr>
          <p:cNvSpPr txBox="1"/>
          <p:nvPr/>
        </p:nvSpPr>
        <p:spPr>
          <a:xfrm>
            <a:off x="889262" y="2728216"/>
            <a:ext cx="2358763" cy="923330"/>
          </a:xfrm>
          <a:prstGeom prst="rect">
            <a:avLst/>
          </a:prstGeom>
          <a:noFill/>
        </p:spPr>
        <p:txBody>
          <a:bodyPr wrap="square" rtlCol="1">
            <a:spAutoFit/>
          </a:bodyPr>
          <a:lstStyle>
            <a:defPPr algn="r" rtl="1"/>
          </a:lstStyle>
          <a:p>
            <a:pPr algn="ctr" rtl="1">
              <a:defRPr b="1" i="1">
                <a:solidFill>
                  <a:schemeClr val="lt1"/>
                </a:solidFill>
                <a:latin typeface="Arial"/>
                <a:ea typeface="Arial"/>
                <a:cs typeface="Arial"/>
                <a:sym typeface="Arial"/>
              </a:defRPr>
            </a:pPr>
            <a:r>
              <a:rPr lang="ar" dirty="0"/>
              <a:t>كن متعاطفاً </a:t>
            </a:r>
            <a:br>
              <a:rPr lang="ar-EG" dirty="0"/>
            </a:br>
            <a:r>
              <a:rPr lang="ar" dirty="0"/>
              <a:t>مع نفسك </a:t>
            </a:r>
            <a:br>
              <a:rPr lang="ar-EG" dirty="0"/>
            </a:br>
            <a:r>
              <a:rPr lang="ar" dirty="0"/>
              <a:t>وزملائك</a:t>
            </a:r>
            <a:endParaRPr b="1" i="1" dirty="0">
              <a:latin typeface="Arial" panose="020B0604020202020204" pitchFamily="34" charset="0"/>
            </a:endParaRPr>
          </a:p>
        </p:txBody>
      </p:sp>
      <p:sp>
        <p:nvSpPr>
          <p:cNvPr id="2" name="TextBox 1">
            <a:extLst>
              <a:ext uri="{FF2B5EF4-FFF2-40B4-BE49-F238E27FC236}">
                <a16:creationId xmlns:a16="http://schemas.microsoft.com/office/drawing/2014/main" id="{E2DB0996-47AA-DD3F-2ED7-63E7C904C8E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4</a:t>
            </a:r>
          </a:p>
        </p:txBody>
      </p:sp>
    </p:spTree>
    <p:extLst>
      <p:ext uri="{BB962C8B-B14F-4D97-AF65-F5344CB8AC3E}">
        <p14:creationId xmlns:p14="http://schemas.microsoft.com/office/powerpoint/2010/main" val="188785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0"/>
        <p:cNvGrpSpPr/>
        <p:nvPr/>
      </p:nvGrpSpPr>
      <p:grpSpPr>
        <a:xfrm>
          <a:off x="0" y="0"/>
          <a:ext cx="0" cy="0"/>
          <a:chOff x="0" y="0"/>
          <a:chExt cx="0" cy="0"/>
        </a:xfrm>
      </p:grpSpPr>
      <p:sp>
        <p:nvSpPr>
          <p:cNvPr id="2312" name="Google Shape;2312;p257"/>
          <p:cNvSpPr txBox="1"/>
          <p:nvPr/>
        </p:nvSpPr>
        <p:spPr>
          <a:xfrm>
            <a:off x="0" y="1"/>
            <a:ext cx="12192000" cy="1213869"/>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المخاطر المترتبة على ثقافة العمل</a:t>
            </a:r>
          </a:p>
        </p:txBody>
      </p:sp>
      <p:sp>
        <p:nvSpPr>
          <p:cNvPr id="2316" name="Google Shape;2316;p257"/>
          <p:cNvSpPr txBox="1"/>
          <p:nvPr/>
        </p:nvSpPr>
        <p:spPr>
          <a:xfrm>
            <a:off x="2307220" y="1129038"/>
            <a:ext cx="9450108" cy="3503084"/>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400"/>
              </a:spcAft>
              <a:defRPr sz="2200">
                <a:solidFill>
                  <a:schemeClr val="dk1"/>
                </a:solidFill>
                <a:latin typeface="Arial" panose="020B0604020202020204" pitchFamily="34" charset="0"/>
                <a:sym typeface="Arial"/>
              </a:defRPr>
            </a:pPr>
            <a:r>
              <a:rPr lang="ar" dirty="0"/>
              <a:t>إنّ الضغط على العاملين في مجال الصحة من أجل الاستجابة للاحتياجات الهائلة لدى السكان  </a:t>
            </a:r>
            <a:br>
              <a:rPr lang="ar" dirty="0"/>
            </a:br>
            <a:r>
              <a:rPr lang="ar" dirty="0"/>
              <a:t>الذين تقدم لهم الرعاية قد يؤدي إلى أعراف اجتماعية ضارة بين</a:t>
            </a:r>
            <a:r>
              <a:rPr lang="en-US" dirty="0"/>
              <a:t> </a:t>
            </a:r>
            <a:r>
              <a:rPr lang="ar" dirty="0"/>
              <a:t>أخصائيي الرعاية الصحية.</a:t>
            </a:r>
          </a:p>
          <a:p>
            <a:pPr algn="r" rtl="1">
              <a:lnSpc>
                <a:spcPct val="108000"/>
              </a:lnSpc>
              <a:spcAft>
                <a:spcPts val="200"/>
              </a:spcAft>
              <a:defRPr sz="2200">
                <a:solidFill>
                  <a:schemeClr val="dk1"/>
                </a:solidFill>
                <a:latin typeface="Arial" panose="020B0604020202020204" pitchFamily="34" charset="0"/>
                <a:sym typeface="Arial"/>
              </a:defRPr>
            </a:pPr>
            <a:r>
              <a:rPr lang="ar" dirty="0"/>
              <a:t>والنتائج الشائعة لهذه المعايير تشمل ما يلي:</a:t>
            </a:r>
            <a:endParaRPr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العمل خلال فترات الراحة</a:t>
            </a:r>
            <a:endParaRPr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المنافسة بين الزملاء فيما يتعلق بمن نام أقل من غيره  </a:t>
            </a:r>
            <a:endParaRPr lang="ar-EG"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EG" dirty="0"/>
              <a:t>التقليل من الإجهاد الشخصي أو اعتلال الصحة مقارنة بالمرضى  </a:t>
            </a:r>
            <a:endParaRPr lang="ar-EG"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الشعور بالذنب أو الخجل من أخذ قسط من الراحة و/أو ممارسة أنشطة ممتعة</a:t>
            </a:r>
            <a:endParaRPr sz="2200" dirty="0">
              <a:latin typeface="Arial" panose="020B0604020202020204" pitchFamily="34" charset="0"/>
            </a:endParaRPr>
          </a:p>
        </p:txBody>
      </p:sp>
      <p:sp>
        <p:nvSpPr>
          <p:cNvPr id="4" name="Google Shape;2306;p256">
            <a:extLst>
              <a:ext uri="{FF2B5EF4-FFF2-40B4-BE49-F238E27FC236}">
                <a16:creationId xmlns:a16="http://schemas.microsoft.com/office/drawing/2014/main" id="{CC49CD65-889F-B08B-4913-430DC700FF52}"/>
              </a:ext>
            </a:extLst>
          </p:cNvPr>
          <p:cNvSpPr/>
          <p:nvPr/>
        </p:nvSpPr>
        <p:spPr>
          <a:xfrm>
            <a:off x="434672"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b="1" i="1">
              <a:latin typeface="Arial" panose="020B0604020202020204" pitchFamily="34" charset="0"/>
            </a:endParaRPr>
          </a:p>
        </p:txBody>
      </p:sp>
      <p:pic>
        <p:nvPicPr>
          <p:cNvPr id="5" name="Graphic 15" descr="Sparkling Heart outline">
            <a:extLst>
              <a:ext uri="{FF2B5EF4-FFF2-40B4-BE49-F238E27FC236}">
                <a16:creationId xmlns:a16="http://schemas.microsoft.com/office/drawing/2014/main" id="{F24D4BF9-BDFC-F87F-DF76-B810C1FF88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19" y="1026593"/>
            <a:ext cx="4636238" cy="4636238"/>
          </a:xfrm>
          <a:prstGeom prst="rect">
            <a:avLst/>
          </a:prstGeom>
        </p:spPr>
      </p:pic>
      <p:sp>
        <p:nvSpPr>
          <p:cNvPr id="2" name="TextBox 1">
            <a:extLst>
              <a:ext uri="{FF2B5EF4-FFF2-40B4-BE49-F238E27FC236}">
                <a16:creationId xmlns:a16="http://schemas.microsoft.com/office/drawing/2014/main" id="{93AAC657-D806-4C08-4980-94E3894DD70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5</a:t>
            </a:r>
          </a:p>
        </p:txBody>
      </p:sp>
      <p:sp>
        <p:nvSpPr>
          <p:cNvPr id="8" name="TextBox 7">
            <a:extLst>
              <a:ext uri="{FF2B5EF4-FFF2-40B4-BE49-F238E27FC236}">
                <a16:creationId xmlns:a16="http://schemas.microsoft.com/office/drawing/2014/main" id="{060D14BD-237A-40C5-961C-8991A1248665}"/>
              </a:ext>
            </a:extLst>
          </p:cNvPr>
          <p:cNvSpPr txBox="1"/>
          <p:nvPr/>
        </p:nvSpPr>
        <p:spPr>
          <a:xfrm>
            <a:off x="889262" y="2728216"/>
            <a:ext cx="2358763" cy="923330"/>
          </a:xfrm>
          <a:prstGeom prst="rect">
            <a:avLst/>
          </a:prstGeom>
          <a:noFill/>
        </p:spPr>
        <p:txBody>
          <a:bodyPr wrap="square" rtlCol="1">
            <a:spAutoFit/>
          </a:bodyPr>
          <a:lstStyle>
            <a:defPPr algn="r" rtl="1"/>
          </a:lstStyle>
          <a:p>
            <a:pPr algn="ctr" rtl="1">
              <a:defRPr b="1" i="1">
                <a:solidFill>
                  <a:schemeClr val="lt1"/>
                </a:solidFill>
                <a:latin typeface="Arial"/>
                <a:ea typeface="Arial"/>
                <a:cs typeface="Arial"/>
                <a:sym typeface="Arial"/>
              </a:defRPr>
            </a:pPr>
            <a:r>
              <a:rPr lang="ar" dirty="0"/>
              <a:t>كن متعاطفاً </a:t>
            </a:r>
            <a:br>
              <a:rPr lang="ar-EG" dirty="0"/>
            </a:br>
            <a:r>
              <a:rPr lang="ar" dirty="0"/>
              <a:t>مع نفسك </a:t>
            </a:r>
            <a:br>
              <a:rPr lang="ar-EG" dirty="0"/>
            </a:br>
            <a:r>
              <a:rPr lang="ar" dirty="0"/>
              <a:t>وزملائك</a:t>
            </a:r>
            <a:endParaRPr b="1" i="1" dirty="0">
              <a:latin typeface="Arial" panose="020B0604020202020204" pitchFamily="34" charset="0"/>
            </a:endParaRPr>
          </a:p>
        </p:txBody>
      </p:sp>
    </p:spTree>
    <p:extLst>
      <p:ext uri="{BB962C8B-B14F-4D97-AF65-F5344CB8AC3E}">
        <p14:creationId xmlns:p14="http://schemas.microsoft.com/office/powerpoint/2010/main" val="196341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sp>
        <p:nvSpPr>
          <p:cNvPr id="2323" name="Google Shape;2323;p258"/>
          <p:cNvSpPr txBox="1"/>
          <p:nvPr/>
        </p:nvSpPr>
        <p:spPr>
          <a:xfrm>
            <a:off x="757" y="1"/>
            <a:ext cx="12192000" cy="124097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العادات الوقائية</a:t>
            </a:r>
          </a:p>
        </p:txBody>
      </p:sp>
      <p:sp>
        <p:nvSpPr>
          <p:cNvPr id="2327" name="Google Shape;2327;p258"/>
          <p:cNvSpPr txBox="1"/>
          <p:nvPr/>
        </p:nvSpPr>
        <p:spPr>
          <a:xfrm>
            <a:off x="1763210" y="1231876"/>
            <a:ext cx="9819190" cy="4760351"/>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أنشطة بدنية/حسية تجدد الشباب: ممارسة التمارين الرياضية، والاستماع  </a:t>
            </a:r>
            <a:br>
              <a:rPr lang="en-US" dirty="0"/>
            </a:br>
            <a:r>
              <a:rPr lang="ar" dirty="0"/>
              <a:t>إلى الموسيقى أو العزف على آلات الموسيقى، أو الاستحمام، أو التدليك، </a:t>
            </a:r>
            <a:br>
              <a:rPr lang="en-US" dirty="0"/>
            </a:br>
            <a:r>
              <a:rPr lang="ar" dirty="0"/>
              <a:t>أو غير ذلك من أعمال الجسم</a:t>
            </a:r>
            <a:endParaRPr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الترفيه الاجتماعي: قضاء الوقت مع الأحبة،</a:t>
            </a:r>
            <a:r>
              <a:rPr lang="en-US" dirty="0"/>
              <a:t> </a:t>
            </a:r>
            <a:r>
              <a:rPr lang="ar" dirty="0"/>
              <a:t>والتسوق، واللعب مع </a:t>
            </a:r>
            <a:br>
              <a:rPr lang="en-US" dirty="0"/>
            </a:br>
            <a:r>
              <a:rPr lang="ar" dirty="0"/>
              <a:t>الأطفال، والضحك</a:t>
            </a:r>
            <a:endParaRPr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التعبير عن التجارب الصعبة: التحدث، والرسم، وفن الكولاج (التجميع)، والكتابة </a:t>
            </a:r>
            <a:br>
              <a:rPr lang="ar" dirty="0"/>
            </a:br>
            <a:r>
              <a:rPr lang="ar" dirty="0"/>
              <a:t>أنشطة روحية: الصلاة، والطقوس الشخصية،  </a:t>
            </a:r>
            <a:br>
              <a:rPr lang="ar" dirty="0"/>
            </a:br>
            <a:r>
              <a:rPr lang="ar" dirty="0"/>
              <a:t>ودراسة الكتاب المقدس أو النصوص الفلسفية</a:t>
            </a:r>
            <a:endParaRPr sz="2200" dirty="0">
              <a:latin typeface="Arial" panose="020B0604020202020204" pitchFamily="34" charset="0"/>
            </a:endParaRPr>
          </a:p>
          <a:p>
            <a:pPr marL="457189"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الدعم المعرفي: شعارات الدعم، والحديث الذاتي، وعرض علامات مرئية في منزلك أو مكتبك </a:t>
            </a:r>
            <a:br>
              <a:rPr lang="en-US" dirty="0"/>
            </a:br>
            <a:r>
              <a:rPr lang="ar" dirty="0"/>
              <a:t>أو غرفة الفحص  </a:t>
            </a:r>
            <a:br>
              <a:rPr lang="ar" dirty="0"/>
            </a:br>
            <a:r>
              <a:rPr lang="ar" dirty="0"/>
              <a:t> </a:t>
            </a:r>
            <a:endParaRPr sz="2200" dirty="0">
              <a:solidFill>
                <a:schemeClr val="dk1"/>
              </a:solidFill>
              <a:latin typeface="Arial" panose="020B0604020202020204" pitchFamily="34" charset="0"/>
              <a:sym typeface="Arial"/>
            </a:endParaRPr>
          </a:p>
        </p:txBody>
      </p:sp>
      <p:sp>
        <p:nvSpPr>
          <p:cNvPr id="6" name="Google Shape;2306;p256">
            <a:extLst>
              <a:ext uri="{FF2B5EF4-FFF2-40B4-BE49-F238E27FC236}">
                <a16:creationId xmlns:a16="http://schemas.microsoft.com/office/drawing/2014/main" id="{BE84B75A-B3C0-DBD6-984F-B0407D56DF74}"/>
              </a:ext>
            </a:extLst>
          </p:cNvPr>
          <p:cNvSpPr/>
          <p:nvPr/>
        </p:nvSpPr>
        <p:spPr>
          <a:xfrm>
            <a:off x="434672" y="1605170"/>
            <a:ext cx="3469855" cy="3328256"/>
          </a:xfrm>
          <a:prstGeom prst="heart">
            <a:avLst/>
          </a:prstGeom>
          <a:solidFill>
            <a:schemeClr val="accent2"/>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b="1" i="1">
              <a:latin typeface="Arial" panose="020B0604020202020204" pitchFamily="34" charset="0"/>
            </a:endParaRPr>
          </a:p>
        </p:txBody>
      </p:sp>
      <p:pic>
        <p:nvPicPr>
          <p:cNvPr id="7" name="Graphic 15" descr="Sparkling Heart outline">
            <a:extLst>
              <a:ext uri="{FF2B5EF4-FFF2-40B4-BE49-F238E27FC236}">
                <a16:creationId xmlns:a16="http://schemas.microsoft.com/office/drawing/2014/main" id="{3590DD27-E146-FF9F-52E0-A4535CF668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8519" y="1026593"/>
            <a:ext cx="4636238" cy="4636238"/>
          </a:xfrm>
          <a:prstGeom prst="rect">
            <a:avLst/>
          </a:prstGeom>
        </p:spPr>
      </p:pic>
      <p:sp>
        <p:nvSpPr>
          <p:cNvPr id="2" name="TextBox 1">
            <a:extLst>
              <a:ext uri="{FF2B5EF4-FFF2-40B4-BE49-F238E27FC236}">
                <a16:creationId xmlns:a16="http://schemas.microsoft.com/office/drawing/2014/main" id="{8A01D7B4-BAD8-D252-1E44-459DC50081F7}"/>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6</a:t>
            </a:r>
          </a:p>
        </p:txBody>
      </p:sp>
      <p:sp>
        <p:nvSpPr>
          <p:cNvPr id="9" name="TextBox 8">
            <a:extLst>
              <a:ext uri="{FF2B5EF4-FFF2-40B4-BE49-F238E27FC236}">
                <a16:creationId xmlns:a16="http://schemas.microsoft.com/office/drawing/2014/main" id="{6672947F-0549-46C7-9142-FDF9543B0614}"/>
              </a:ext>
            </a:extLst>
          </p:cNvPr>
          <p:cNvSpPr txBox="1"/>
          <p:nvPr/>
        </p:nvSpPr>
        <p:spPr>
          <a:xfrm>
            <a:off x="889262" y="2728216"/>
            <a:ext cx="2358763" cy="923330"/>
          </a:xfrm>
          <a:prstGeom prst="rect">
            <a:avLst/>
          </a:prstGeom>
          <a:noFill/>
        </p:spPr>
        <p:txBody>
          <a:bodyPr wrap="square" rtlCol="1">
            <a:spAutoFit/>
          </a:bodyPr>
          <a:lstStyle>
            <a:defPPr algn="r" rtl="1"/>
          </a:lstStyle>
          <a:p>
            <a:pPr algn="ctr" rtl="1">
              <a:defRPr b="1" i="1">
                <a:solidFill>
                  <a:schemeClr val="lt1"/>
                </a:solidFill>
                <a:latin typeface="Arial"/>
                <a:ea typeface="Arial"/>
                <a:cs typeface="Arial"/>
                <a:sym typeface="Arial"/>
              </a:defRPr>
            </a:pPr>
            <a:r>
              <a:rPr lang="ar" dirty="0"/>
              <a:t>كن متعاطفاً </a:t>
            </a:r>
            <a:br>
              <a:rPr lang="ar-EG" dirty="0"/>
            </a:br>
            <a:r>
              <a:rPr lang="ar" dirty="0"/>
              <a:t>مع نفسك </a:t>
            </a:r>
            <a:br>
              <a:rPr lang="ar-EG" dirty="0"/>
            </a:br>
            <a:r>
              <a:rPr lang="ar" dirty="0"/>
              <a:t>وزملائك</a:t>
            </a:r>
            <a:endParaRPr b="1" i="1" dirty="0">
              <a:latin typeface="Arial" panose="020B0604020202020204" pitchFamily="34" charset="0"/>
            </a:endParaRPr>
          </a:p>
        </p:txBody>
      </p:sp>
    </p:spTree>
    <p:extLst>
      <p:ext uri="{BB962C8B-B14F-4D97-AF65-F5344CB8AC3E}">
        <p14:creationId xmlns:p14="http://schemas.microsoft.com/office/powerpoint/2010/main" val="271204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2"/>
        <p:cNvGrpSpPr/>
        <p:nvPr/>
      </p:nvGrpSpPr>
      <p:grpSpPr>
        <a:xfrm>
          <a:off x="0" y="0"/>
          <a:ext cx="0" cy="0"/>
          <a:chOff x="0" y="0"/>
          <a:chExt cx="0" cy="0"/>
        </a:xfrm>
      </p:grpSpPr>
      <p:sp>
        <p:nvSpPr>
          <p:cNvPr id="2334" name="Google Shape;2334;p259"/>
          <p:cNvSpPr txBox="1"/>
          <p:nvPr/>
        </p:nvSpPr>
        <p:spPr>
          <a:xfrm>
            <a:off x="0" y="0"/>
            <a:ext cx="12192000" cy="113432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علامات الإجهاد في العمل</a:t>
            </a:r>
            <a:endParaRPr sz="3400" b="1" dirty="0">
              <a:solidFill>
                <a:schemeClr val="accent3"/>
              </a:solidFill>
              <a:latin typeface="Arial" panose="020B0604020202020204" pitchFamily="34" charset="0"/>
              <a:cs typeface="Arial"/>
              <a:sym typeface="Arial"/>
            </a:endParaRPr>
          </a:p>
        </p:txBody>
      </p:sp>
      <p:sp>
        <p:nvSpPr>
          <p:cNvPr id="2339" name="Google Shape;2339;p259" descr="A close up of text on a white background  Description automatically generated"/>
          <p:cNvSpPr/>
          <p:nvPr/>
        </p:nvSpPr>
        <p:spPr>
          <a:xfrm>
            <a:off x="226390" y="1997228"/>
            <a:ext cx="6239804" cy="37264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1" name="Google Shape;2338;p259"/>
          <p:cNvSpPr txBox="1"/>
          <p:nvPr/>
        </p:nvSpPr>
        <p:spPr>
          <a:xfrm>
            <a:off x="2079172" y="1502228"/>
            <a:ext cx="8567057" cy="3853543"/>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فك الارتباط</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مشاعر متبلدة، الابتعاد المفرط</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اليأس</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فقدان الحوافز</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اضطرابات القلق</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الاستعجال الشديد وفرط النشاط</a:t>
            </a:r>
            <a:endParaRPr sz="2600">
              <a:latin typeface="Arial" panose="020B0604020202020204" pitchFamily="34" charset="0"/>
            </a:endParaRPr>
          </a:p>
          <a:p>
            <a:pPr marL="457189" indent="-457189" algn="r" rtl="1">
              <a:lnSpc>
                <a:spcPct val="108000"/>
              </a:lnSpc>
              <a:spcAft>
                <a:spcPts val="800"/>
              </a:spcAft>
              <a:buClr>
                <a:srgbClr val="00B0F0"/>
              </a:buClr>
              <a:buSzPct val="100000"/>
              <a:buFont typeface="Arial"/>
              <a:buChar char="■"/>
              <a:defRPr sz="2600">
                <a:solidFill>
                  <a:srgbClr val="000000"/>
                </a:solidFill>
                <a:latin typeface="Arial" panose="020B0604020202020204" pitchFamily="34" charset="0"/>
                <a:sym typeface="Arial"/>
              </a:defRPr>
            </a:pPr>
            <a:r>
              <a:rPr lang="ar"/>
              <a:t>الاكتئاب</a:t>
            </a:r>
            <a:endParaRPr sz="2600">
              <a:latin typeface="Arial" panose="020B0604020202020204" pitchFamily="34" charset="0"/>
            </a:endParaRPr>
          </a:p>
        </p:txBody>
      </p:sp>
      <p:sp>
        <p:nvSpPr>
          <p:cNvPr id="2" name="TextBox 1">
            <a:extLst>
              <a:ext uri="{FF2B5EF4-FFF2-40B4-BE49-F238E27FC236}">
                <a16:creationId xmlns:a16="http://schemas.microsoft.com/office/drawing/2014/main" id="{FB45548A-ADF9-1C2E-DADE-D3C57A1AE8C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7</a:t>
            </a:r>
          </a:p>
        </p:txBody>
      </p:sp>
    </p:spTree>
    <p:extLst>
      <p:ext uri="{BB962C8B-B14F-4D97-AF65-F5344CB8AC3E}">
        <p14:creationId xmlns:p14="http://schemas.microsoft.com/office/powerpoint/2010/main" val="60241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6" name="Google Shape;2346;p260"/>
          <p:cNvSpPr txBox="1"/>
          <p:nvPr/>
        </p:nvSpPr>
        <p:spPr>
          <a:xfrm>
            <a:off x="0" y="1"/>
            <a:ext cx="12192000" cy="1598904"/>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الاستجابة عند ظهور حالة الإجهاد و/أو التأقلم غير الوظيفي </a:t>
            </a:r>
            <a:br>
              <a:rPr lang="ar" dirty="0">
                <a:latin typeface="Arial" panose="020B0604020202020204" pitchFamily="34" charset="0"/>
              </a:rPr>
            </a:br>
            <a:r>
              <a:rPr lang="ar" dirty="0">
                <a:latin typeface="Arial" panose="020B0604020202020204" pitchFamily="34" charset="0"/>
              </a:rPr>
              <a:t> </a:t>
            </a:r>
            <a:endParaRPr sz="3400" b="1" dirty="0">
              <a:solidFill>
                <a:schemeClr val="accent3"/>
              </a:solidFill>
              <a:latin typeface="Arial" panose="020B0604020202020204" pitchFamily="34" charset="0"/>
              <a:cs typeface="Arial"/>
            </a:endParaRPr>
          </a:p>
        </p:txBody>
      </p:sp>
      <p:sp>
        <p:nvSpPr>
          <p:cNvPr id="2350" name="Google Shape;2350;p260"/>
          <p:cNvSpPr txBox="1"/>
          <p:nvPr/>
        </p:nvSpPr>
        <p:spPr>
          <a:xfrm>
            <a:off x="607341" y="1903359"/>
            <a:ext cx="10977318" cy="2868423"/>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ar" b="1" dirty="0"/>
              <a:t>اطلب إجازة. </a:t>
            </a:r>
            <a:r>
              <a:rPr lang="ar" dirty="0"/>
              <a:t>يمكن الحدّ بشكل كبير من المراحل المبكرة لردود الفعل غير الوظيفية على الإجهاد من خلال تغيير الخطط بشكل مناسب أو أخذ عطلة طويلة لنهاية الأسبوع. </a:t>
            </a:r>
            <a:endParaRPr sz="2200" dirty="0">
              <a:latin typeface="Arial" panose="020B0604020202020204" pitchFamily="34" charset="0"/>
            </a:endParaRPr>
          </a:p>
          <a:p>
            <a:pPr marL="457189" indent="-457189" algn="r" rtl="1">
              <a:lnSpc>
                <a:spcPct val="120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ar" b="1" dirty="0"/>
              <a:t>عبر عن رأيك</a:t>
            </a:r>
            <a:r>
              <a:rPr lang="en-US" b="1" dirty="0"/>
              <a:t>.</a:t>
            </a:r>
            <a:r>
              <a:rPr lang="ar" dirty="0"/>
              <a:t> إذا لاحظت علامات على الإجهاد أو الإنهاك المهني غير الوظيفي لدى أحد الزملاء، فلا تتردد في إبداء التعاطف معه. اطمئن إلى أنه بخير. خصص بعض الوقت الاجتماعي بعيداً عن العمل.</a:t>
            </a:r>
            <a:endParaRPr sz="2200" dirty="0">
              <a:latin typeface="Arial" panose="020B0604020202020204" pitchFamily="34" charset="0"/>
            </a:endParaRPr>
          </a:p>
          <a:p>
            <a:pPr marL="457189" indent="-457189" algn="r" rtl="1">
              <a:lnSpc>
                <a:spcPct val="120000"/>
              </a:lnSpc>
              <a:spcAft>
                <a:spcPts val="800"/>
              </a:spcAft>
              <a:buClr>
                <a:schemeClr val="tx1"/>
              </a:buClr>
              <a:buSzPct val="100000"/>
              <a:buFont typeface="Arial"/>
              <a:buChar char="■"/>
              <a:defRPr sz="2200">
                <a:solidFill>
                  <a:srgbClr val="000000"/>
                </a:solidFill>
                <a:latin typeface="Arial"/>
                <a:ea typeface="Arial"/>
                <a:cs typeface="Arial"/>
                <a:sym typeface="Arial"/>
              </a:defRPr>
            </a:pPr>
            <a:r>
              <a:rPr lang="ar" b="1" dirty="0"/>
              <a:t>اطلب المساعدة. </a:t>
            </a:r>
            <a:r>
              <a:rPr lang="ar" dirty="0"/>
              <a:t>لدى العديد من المنظمات التي تنفذ أو تنسق الاستجابة لحالات الطوارئ، تُتاح خدمات الصحة النفسية والدعم النفسي الاجتماعي ليستفيد منها مقدمو الرعاية الصحية بشكل حضوري أو عبر الإنترنت. </a:t>
            </a:r>
            <a:endParaRPr sz="2200" dirty="0">
              <a:solidFill>
                <a:schemeClr val="dk1"/>
              </a:solidFill>
              <a:latin typeface="Arial"/>
              <a:ea typeface="Arial"/>
              <a:cs typeface="Arial"/>
              <a:sym typeface="Arial"/>
            </a:endParaRPr>
          </a:p>
        </p:txBody>
      </p:sp>
      <p:sp>
        <p:nvSpPr>
          <p:cNvPr id="2" name="TextBox 1">
            <a:extLst>
              <a:ext uri="{FF2B5EF4-FFF2-40B4-BE49-F238E27FC236}">
                <a16:creationId xmlns:a16="http://schemas.microsoft.com/office/drawing/2014/main" id="{B55D0D68-236E-3BA0-6926-E1A6947D4AA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8</a:t>
            </a:r>
          </a:p>
        </p:txBody>
      </p:sp>
    </p:spTree>
    <p:extLst>
      <p:ext uri="{BB962C8B-B14F-4D97-AF65-F5344CB8AC3E}">
        <p14:creationId xmlns:p14="http://schemas.microsoft.com/office/powerpoint/2010/main" val="89222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Title 1">
            <a:extLst>
              <a:ext uri="{FF2B5EF4-FFF2-40B4-BE49-F238E27FC236}">
                <a16:creationId xmlns:a16="http://schemas.microsoft.com/office/drawing/2014/main" id="{B1B4A6D6-348E-C0A9-F45E-8B314DB35099}"/>
              </a:ext>
            </a:extLst>
          </p:cNvPr>
          <p:cNvSpPr>
            <a:spLocks noGrp="1"/>
          </p:cNvSpPr>
          <p:nvPr>
            <p:ph type="title"/>
          </p:nvPr>
        </p:nvSpPr>
        <p:spPr>
          <a:xfrm>
            <a:off x="415600" y="2709000"/>
            <a:ext cx="11360800" cy="720000"/>
          </a:xfrm>
        </p:spPr>
        <p:txBody>
          <a:bodyPr rtlCol="1"/>
          <a:lstStyle>
            <a:defPPr algn="r" rtl="1"/>
          </a:lstStyle>
          <a:p>
            <a:pPr rtl="1">
              <a:defRPr sz="3400" b="1">
                <a:solidFill>
                  <a:schemeClr val="accent3"/>
                </a:solidFill>
                <a:latin typeface="+mj-lt"/>
                <a:ea typeface="Arial"/>
                <a:cs typeface="Arial"/>
              </a:defRPr>
            </a:pPr>
            <a:r>
              <a:rPr lang="ar" dirty="0"/>
              <a:t>وضع خطة جماعية لتقديم الرعاية</a:t>
            </a:r>
          </a:p>
        </p:txBody>
      </p:sp>
      <p:sp>
        <p:nvSpPr>
          <p:cNvPr id="3" name="Text Placeholder 2">
            <a:extLst>
              <a:ext uri="{FF2B5EF4-FFF2-40B4-BE49-F238E27FC236}">
                <a16:creationId xmlns:a16="http://schemas.microsoft.com/office/drawing/2014/main" id="{9F27787B-7641-7ECC-ADF1-8CB141508969}"/>
              </a:ext>
            </a:extLst>
          </p:cNvPr>
          <p:cNvSpPr>
            <a:spLocks noGrp="1"/>
          </p:cNvSpPr>
          <p:nvPr>
            <p:ph type="body" sz="quarter" idx="10"/>
          </p:nvPr>
        </p:nvSpPr>
        <p:spPr>
          <a:xfrm>
            <a:off x="415600" y="498500"/>
            <a:ext cx="10071425" cy="720000"/>
          </a:xfrm>
        </p:spPr>
        <p:txBody>
          <a:bodyPr rtlCol="1"/>
          <a:lstStyle>
            <a:defPPr algn="r" rtl="1"/>
          </a:lstStyle>
          <a:p>
            <a:pPr rtl="1"/>
            <a:r>
              <a:rPr lang="ar" dirty="0"/>
              <a:t>التمرين (13-1)</a:t>
            </a:r>
          </a:p>
        </p:txBody>
      </p:sp>
      <p:sp>
        <p:nvSpPr>
          <p:cNvPr id="4" name="TextBox 3">
            <a:extLst>
              <a:ext uri="{FF2B5EF4-FFF2-40B4-BE49-F238E27FC236}">
                <a16:creationId xmlns:a16="http://schemas.microsoft.com/office/drawing/2014/main" id="{742BB041-B400-42CB-D047-5E3007F6314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13</a:t>
            </a:r>
            <a:r>
              <a:rPr lang="en-US" dirty="0"/>
              <a:t>-</a:t>
            </a:r>
            <a:r>
              <a:rPr lang="ar" dirty="0"/>
              <a:t>9</a:t>
            </a:r>
          </a:p>
        </p:txBody>
      </p:sp>
    </p:spTree>
    <p:extLst>
      <p:ext uri="{BB962C8B-B14F-4D97-AF65-F5344CB8AC3E}">
        <p14:creationId xmlns:p14="http://schemas.microsoft.com/office/powerpoint/2010/main" val="3535472846"/>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21483</TotalTime>
  <Words>920</Words>
  <Application>Microsoft Office PowerPoint</Application>
  <PresentationFormat>Widescreen</PresentationFormat>
  <Paragraphs>78</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Arial</vt:lpstr>
      <vt:lpstr>Calibri</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وضع خطة جماعية لتقديم الرعاية</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696</cp:revision>
  <cp:lastPrinted>2024-11-29T14:13:27Z</cp:lastPrinted>
  <dcterms:created xsi:type="dcterms:W3CDTF">2024-07-22T16:05:02Z</dcterms:created>
  <dcterms:modified xsi:type="dcterms:W3CDTF">2025-10-02T21:22:06Z</dcterms:modified>
</cp:coreProperties>
</file>