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27"/>
  </p:notesMasterIdLst>
  <p:sldIdLst>
    <p:sldId id="561" r:id="rId3"/>
    <p:sldId id="536"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569" r:id="rId26"/>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6" autoAdjust="0"/>
    <p:restoredTop sz="96357" autoAdjust="0"/>
  </p:normalViewPr>
  <p:slideViewPr>
    <p:cSldViewPr snapToGrid="0">
      <p:cViewPr varScale="1">
        <p:scale>
          <a:sx n="114" d="100"/>
          <a:sy n="114" d="100"/>
        </p:scale>
        <p:origin x="55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B70D0F52-C9A7-4A79-A173-E582D424ABDA}"/>
    <pc:docChg chg="delSld delMainMaster">
      <pc:chgData name="Eilidh McGregor (Green Ink)" userId="9cba41ee-7d70-4c23-afba-c2290bddaa61" providerId="ADAL" clId="{B70D0F52-C9A7-4A79-A173-E582D424ABDA}" dt="2025-03-31T14:46:00.034" v="1" actId="2696"/>
      <pc:docMkLst>
        <pc:docMk/>
      </pc:docMkLst>
      <pc:sldChg chg="del">
        <pc:chgData name="Eilidh McGregor (Green Ink)" userId="9cba41ee-7d70-4c23-afba-c2290bddaa61" providerId="ADAL" clId="{B70D0F52-C9A7-4A79-A173-E582D424ABDA}" dt="2025-03-31T14:45:41.370" v="0" actId="2696"/>
        <pc:sldMkLst>
          <pc:docMk/>
          <pc:sldMk cId="0" sldId="257"/>
        </pc:sldMkLst>
      </pc:sldChg>
      <pc:sldChg chg="del">
        <pc:chgData name="Eilidh McGregor (Green Ink)" userId="9cba41ee-7d70-4c23-afba-c2290bddaa61" providerId="ADAL" clId="{B70D0F52-C9A7-4A79-A173-E582D424ABDA}" dt="2025-03-31T14:45:41.370" v="0" actId="2696"/>
        <pc:sldMkLst>
          <pc:docMk/>
          <pc:sldMk cId="0" sldId="258"/>
        </pc:sldMkLst>
      </pc:sldChg>
      <pc:sldChg chg="del">
        <pc:chgData name="Eilidh McGregor (Green Ink)" userId="9cba41ee-7d70-4c23-afba-c2290bddaa61" providerId="ADAL" clId="{B70D0F52-C9A7-4A79-A173-E582D424ABDA}" dt="2025-03-31T14:45:41.370" v="0" actId="2696"/>
        <pc:sldMkLst>
          <pc:docMk/>
          <pc:sldMk cId="0" sldId="259"/>
        </pc:sldMkLst>
      </pc:sldChg>
      <pc:sldChg chg="del">
        <pc:chgData name="Eilidh McGregor (Green Ink)" userId="9cba41ee-7d70-4c23-afba-c2290bddaa61" providerId="ADAL" clId="{B70D0F52-C9A7-4A79-A173-E582D424ABDA}" dt="2025-03-31T14:45:41.370" v="0" actId="2696"/>
        <pc:sldMkLst>
          <pc:docMk/>
          <pc:sldMk cId="0" sldId="260"/>
        </pc:sldMkLst>
      </pc:sldChg>
      <pc:sldChg chg="del">
        <pc:chgData name="Eilidh McGregor (Green Ink)" userId="9cba41ee-7d70-4c23-afba-c2290bddaa61" providerId="ADAL" clId="{B70D0F52-C9A7-4A79-A173-E582D424ABDA}" dt="2025-03-31T14:45:41.370" v="0" actId="2696"/>
        <pc:sldMkLst>
          <pc:docMk/>
          <pc:sldMk cId="0" sldId="261"/>
        </pc:sldMkLst>
      </pc:sldChg>
      <pc:sldChg chg="del">
        <pc:chgData name="Eilidh McGregor (Green Ink)" userId="9cba41ee-7d70-4c23-afba-c2290bddaa61" providerId="ADAL" clId="{B70D0F52-C9A7-4A79-A173-E582D424ABDA}" dt="2025-03-31T14:45:41.370" v="0" actId="2696"/>
        <pc:sldMkLst>
          <pc:docMk/>
          <pc:sldMk cId="0" sldId="262"/>
        </pc:sldMkLst>
      </pc:sldChg>
      <pc:sldChg chg="del">
        <pc:chgData name="Eilidh McGregor (Green Ink)" userId="9cba41ee-7d70-4c23-afba-c2290bddaa61" providerId="ADAL" clId="{B70D0F52-C9A7-4A79-A173-E582D424ABDA}" dt="2025-03-31T14:45:41.370" v="0" actId="2696"/>
        <pc:sldMkLst>
          <pc:docMk/>
          <pc:sldMk cId="0" sldId="263"/>
        </pc:sldMkLst>
      </pc:sldChg>
      <pc:sldChg chg="del">
        <pc:chgData name="Eilidh McGregor (Green Ink)" userId="9cba41ee-7d70-4c23-afba-c2290bddaa61" providerId="ADAL" clId="{B70D0F52-C9A7-4A79-A173-E582D424ABDA}" dt="2025-03-31T14:45:41.370" v="0" actId="2696"/>
        <pc:sldMkLst>
          <pc:docMk/>
          <pc:sldMk cId="0" sldId="264"/>
        </pc:sldMkLst>
      </pc:sldChg>
      <pc:sldChg chg="del">
        <pc:chgData name="Eilidh McGregor (Green Ink)" userId="9cba41ee-7d70-4c23-afba-c2290bddaa61" providerId="ADAL" clId="{B70D0F52-C9A7-4A79-A173-E582D424ABDA}" dt="2025-03-31T14:45:41.370" v="0" actId="2696"/>
        <pc:sldMkLst>
          <pc:docMk/>
          <pc:sldMk cId="0" sldId="265"/>
        </pc:sldMkLst>
      </pc:sldChg>
      <pc:sldChg chg="del">
        <pc:chgData name="Eilidh McGregor (Green Ink)" userId="9cba41ee-7d70-4c23-afba-c2290bddaa61" providerId="ADAL" clId="{B70D0F52-C9A7-4A79-A173-E582D424ABDA}" dt="2025-03-31T14:45:41.370" v="0" actId="2696"/>
        <pc:sldMkLst>
          <pc:docMk/>
          <pc:sldMk cId="0" sldId="268"/>
        </pc:sldMkLst>
      </pc:sldChg>
      <pc:sldChg chg="del">
        <pc:chgData name="Eilidh McGregor (Green Ink)" userId="9cba41ee-7d70-4c23-afba-c2290bddaa61" providerId="ADAL" clId="{B70D0F52-C9A7-4A79-A173-E582D424ABDA}" dt="2025-03-31T14:45:41.370" v="0" actId="2696"/>
        <pc:sldMkLst>
          <pc:docMk/>
          <pc:sldMk cId="0" sldId="269"/>
        </pc:sldMkLst>
      </pc:sldChg>
      <pc:sldChg chg="del">
        <pc:chgData name="Eilidh McGregor (Green Ink)" userId="9cba41ee-7d70-4c23-afba-c2290bddaa61" providerId="ADAL" clId="{B70D0F52-C9A7-4A79-A173-E582D424ABDA}" dt="2025-03-31T14:45:41.370" v="0" actId="2696"/>
        <pc:sldMkLst>
          <pc:docMk/>
          <pc:sldMk cId="0" sldId="270"/>
        </pc:sldMkLst>
      </pc:sldChg>
      <pc:sldChg chg="del">
        <pc:chgData name="Eilidh McGregor (Green Ink)" userId="9cba41ee-7d70-4c23-afba-c2290bddaa61" providerId="ADAL" clId="{B70D0F52-C9A7-4A79-A173-E582D424ABDA}" dt="2025-03-31T14:45:41.370" v="0" actId="2696"/>
        <pc:sldMkLst>
          <pc:docMk/>
          <pc:sldMk cId="0" sldId="271"/>
        </pc:sldMkLst>
      </pc:sldChg>
      <pc:sldChg chg="del">
        <pc:chgData name="Eilidh McGregor (Green Ink)" userId="9cba41ee-7d70-4c23-afba-c2290bddaa61" providerId="ADAL" clId="{B70D0F52-C9A7-4A79-A173-E582D424ABDA}" dt="2025-03-31T14:45:41.370" v="0" actId="2696"/>
        <pc:sldMkLst>
          <pc:docMk/>
          <pc:sldMk cId="0" sldId="272"/>
        </pc:sldMkLst>
      </pc:sldChg>
      <pc:sldChg chg="del">
        <pc:chgData name="Eilidh McGregor (Green Ink)" userId="9cba41ee-7d70-4c23-afba-c2290bddaa61" providerId="ADAL" clId="{B70D0F52-C9A7-4A79-A173-E582D424ABDA}" dt="2025-03-31T14:45:41.370" v="0" actId="2696"/>
        <pc:sldMkLst>
          <pc:docMk/>
          <pc:sldMk cId="0" sldId="273"/>
        </pc:sldMkLst>
      </pc:sldChg>
      <pc:sldChg chg="del">
        <pc:chgData name="Eilidh McGregor (Green Ink)" userId="9cba41ee-7d70-4c23-afba-c2290bddaa61" providerId="ADAL" clId="{B70D0F52-C9A7-4A79-A173-E582D424ABDA}" dt="2025-03-31T14:45:41.370" v="0" actId="2696"/>
        <pc:sldMkLst>
          <pc:docMk/>
          <pc:sldMk cId="0" sldId="274"/>
        </pc:sldMkLst>
      </pc:sldChg>
      <pc:sldChg chg="del">
        <pc:chgData name="Eilidh McGregor (Green Ink)" userId="9cba41ee-7d70-4c23-afba-c2290bddaa61" providerId="ADAL" clId="{B70D0F52-C9A7-4A79-A173-E582D424ABDA}" dt="2025-03-31T14:45:41.370" v="0" actId="2696"/>
        <pc:sldMkLst>
          <pc:docMk/>
          <pc:sldMk cId="2325324675" sldId="276"/>
        </pc:sldMkLst>
      </pc:sldChg>
      <pc:sldChg chg="del">
        <pc:chgData name="Eilidh McGregor (Green Ink)" userId="9cba41ee-7d70-4c23-afba-c2290bddaa61" providerId="ADAL" clId="{B70D0F52-C9A7-4A79-A173-E582D424ABDA}" dt="2025-03-31T14:45:41.370" v="0" actId="2696"/>
        <pc:sldMkLst>
          <pc:docMk/>
          <pc:sldMk cId="1137728767" sldId="277"/>
        </pc:sldMkLst>
      </pc:sldChg>
      <pc:sldChg chg="del">
        <pc:chgData name="Eilidh McGregor (Green Ink)" userId="9cba41ee-7d70-4c23-afba-c2290bddaa61" providerId="ADAL" clId="{B70D0F52-C9A7-4A79-A173-E582D424ABDA}" dt="2025-03-31T14:45:41.370" v="0" actId="2696"/>
        <pc:sldMkLst>
          <pc:docMk/>
          <pc:sldMk cId="156287223" sldId="278"/>
        </pc:sldMkLst>
      </pc:sldChg>
      <pc:sldChg chg="del">
        <pc:chgData name="Eilidh McGregor (Green Ink)" userId="9cba41ee-7d70-4c23-afba-c2290bddaa61" providerId="ADAL" clId="{B70D0F52-C9A7-4A79-A173-E582D424ABDA}" dt="2025-03-31T14:45:41.370" v="0" actId="2696"/>
        <pc:sldMkLst>
          <pc:docMk/>
          <pc:sldMk cId="487998334" sldId="279"/>
        </pc:sldMkLst>
      </pc:sldChg>
      <pc:sldChg chg="del">
        <pc:chgData name="Eilidh McGregor (Green Ink)" userId="9cba41ee-7d70-4c23-afba-c2290bddaa61" providerId="ADAL" clId="{B70D0F52-C9A7-4A79-A173-E582D424ABDA}" dt="2025-03-31T14:45:41.370" v="0" actId="2696"/>
        <pc:sldMkLst>
          <pc:docMk/>
          <pc:sldMk cId="2105561284" sldId="280"/>
        </pc:sldMkLst>
      </pc:sldChg>
      <pc:sldChg chg="del">
        <pc:chgData name="Eilidh McGregor (Green Ink)" userId="9cba41ee-7d70-4c23-afba-c2290bddaa61" providerId="ADAL" clId="{B70D0F52-C9A7-4A79-A173-E582D424ABDA}" dt="2025-03-31T14:45:41.370" v="0" actId="2696"/>
        <pc:sldMkLst>
          <pc:docMk/>
          <pc:sldMk cId="44598553" sldId="281"/>
        </pc:sldMkLst>
      </pc:sldChg>
      <pc:sldChg chg="del">
        <pc:chgData name="Eilidh McGregor (Green Ink)" userId="9cba41ee-7d70-4c23-afba-c2290bddaa61" providerId="ADAL" clId="{B70D0F52-C9A7-4A79-A173-E582D424ABDA}" dt="2025-03-31T14:45:41.370" v="0" actId="2696"/>
        <pc:sldMkLst>
          <pc:docMk/>
          <pc:sldMk cId="1578025308" sldId="282"/>
        </pc:sldMkLst>
      </pc:sldChg>
      <pc:sldChg chg="del">
        <pc:chgData name="Eilidh McGregor (Green Ink)" userId="9cba41ee-7d70-4c23-afba-c2290bddaa61" providerId="ADAL" clId="{B70D0F52-C9A7-4A79-A173-E582D424ABDA}" dt="2025-03-31T14:45:41.370" v="0" actId="2696"/>
        <pc:sldMkLst>
          <pc:docMk/>
          <pc:sldMk cId="2402466503" sldId="283"/>
        </pc:sldMkLst>
      </pc:sldChg>
      <pc:sldChg chg="del">
        <pc:chgData name="Eilidh McGregor (Green Ink)" userId="9cba41ee-7d70-4c23-afba-c2290bddaa61" providerId="ADAL" clId="{B70D0F52-C9A7-4A79-A173-E582D424ABDA}" dt="2025-03-31T14:45:41.370" v="0" actId="2696"/>
        <pc:sldMkLst>
          <pc:docMk/>
          <pc:sldMk cId="2856298819" sldId="284"/>
        </pc:sldMkLst>
      </pc:sldChg>
      <pc:sldChg chg="del">
        <pc:chgData name="Eilidh McGregor (Green Ink)" userId="9cba41ee-7d70-4c23-afba-c2290bddaa61" providerId="ADAL" clId="{B70D0F52-C9A7-4A79-A173-E582D424ABDA}" dt="2025-03-31T14:45:41.370" v="0" actId="2696"/>
        <pc:sldMkLst>
          <pc:docMk/>
          <pc:sldMk cId="3595759619" sldId="285"/>
        </pc:sldMkLst>
      </pc:sldChg>
      <pc:sldChg chg="del">
        <pc:chgData name="Eilidh McGregor (Green Ink)" userId="9cba41ee-7d70-4c23-afba-c2290bddaa61" providerId="ADAL" clId="{B70D0F52-C9A7-4A79-A173-E582D424ABDA}" dt="2025-03-31T14:45:41.370" v="0" actId="2696"/>
        <pc:sldMkLst>
          <pc:docMk/>
          <pc:sldMk cId="3483525006" sldId="286"/>
        </pc:sldMkLst>
      </pc:sldChg>
      <pc:sldChg chg="del">
        <pc:chgData name="Eilidh McGregor (Green Ink)" userId="9cba41ee-7d70-4c23-afba-c2290bddaa61" providerId="ADAL" clId="{B70D0F52-C9A7-4A79-A173-E582D424ABDA}" dt="2025-03-31T14:45:41.370" v="0" actId="2696"/>
        <pc:sldMkLst>
          <pc:docMk/>
          <pc:sldMk cId="1127691587" sldId="287"/>
        </pc:sldMkLst>
      </pc:sldChg>
      <pc:sldChg chg="del">
        <pc:chgData name="Eilidh McGregor (Green Ink)" userId="9cba41ee-7d70-4c23-afba-c2290bddaa61" providerId="ADAL" clId="{B70D0F52-C9A7-4A79-A173-E582D424ABDA}" dt="2025-03-31T14:45:41.370" v="0" actId="2696"/>
        <pc:sldMkLst>
          <pc:docMk/>
          <pc:sldMk cId="3760288944" sldId="288"/>
        </pc:sldMkLst>
      </pc:sldChg>
      <pc:sldChg chg="del">
        <pc:chgData name="Eilidh McGregor (Green Ink)" userId="9cba41ee-7d70-4c23-afba-c2290bddaa61" providerId="ADAL" clId="{B70D0F52-C9A7-4A79-A173-E582D424ABDA}" dt="2025-03-31T14:45:41.370" v="0" actId="2696"/>
        <pc:sldMkLst>
          <pc:docMk/>
          <pc:sldMk cId="2088804391" sldId="289"/>
        </pc:sldMkLst>
      </pc:sldChg>
      <pc:sldChg chg="del">
        <pc:chgData name="Eilidh McGregor (Green Ink)" userId="9cba41ee-7d70-4c23-afba-c2290bddaa61" providerId="ADAL" clId="{B70D0F52-C9A7-4A79-A173-E582D424ABDA}" dt="2025-03-31T14:45:41.370" v="0" actId="2696"/>
        <pc:sldMkLst>
          <pc:docMk/>
          <pc:sldMk cId="2536136086" sldId="290"/>
        </pc:sldMkLst>
      </pc:sldChg>
      <pc:sldChg chg="del">
        <pc:chgData name="Eilidh McGregor (Green Ink)" userId="9cba41ee-7d70-4c23-afba-c2290bddaa61" providerId="ADAL" clId="{B70D0F52-C9A7-4A79-A173-E582D424ABDA}" dt="2025-03-31T14:45:41.370" v="0" actId="2696"/>
        <pc:sldMkLst>
          <pc:docMk/>
          <pc:sldMk cId="2948403408" sldId="291"/>
        </pc:sldMkLst>
      </pc:sldChg>
      <pc:sldChg chg="del">
        <pc:chgData name="Eilidh McGregor (Green Ink)" userId="9cba41ee-7d70-4c23-afba-c2290bddaa61" providerId="ADAL" clId="{B70D0F52-C9A7-4A79-A173-E582D424ABDA}" dt="2025-03-31T14:45:41.370" v="0" actId="2696"/>
        <pc:sldMkLst>
          <pc:docMk/>
          <pc:sldMk cId="3190309418" sldId="292"/>
        </pc:sldMkLst>
      </pc:sldChg>
      <pc:sldChg chg="del">
        <pc:chgData name="Eilidh McGregor (Green Ink)" userId="9cba41ee-7d70-4c23-afba-c2290bddaa61" providerId="ADAL" clId="{B70D0F52-C9A7-4A79-A173-E582D424ABDA}" dt="2025-03-31T14:45:41.370" v="0" actId="2696"/>
        <pc:sldMkLst>
          <pc:docMk/>
          <pc:sldMk cId="4008065995" sldId="293"/>
        </pc:sldMkLst>
      </pc:sldChg>
      <pc:sldChg chg="del">
        <pc:chgData name="Eilidh McGregor (Green Ink)" userId="9cba41ee-7d70-4c23-afba-c2290bddaa61" providerId="ADAL" clId="{B70D0F52-C9A7-4A79-A173-E582D424ABDA}" dt="2025-03-31T14:45:41.370" v="0" actId="2696"/>
        <pc:sldMkLst>
          <pc:docMk/>
          <pc:sldMk cId="2273748839" sldId="294"/>
        </pc:sldMkLst>
      </pc:sldChg>
      <pc:sldChg chg="del">
        <pc:chgData name="Eilidh McGregor (Green Ink)" userId="9cba41ee-7d70-4c23-afba-c2290bddaa61" providerId="ADAL" clId="{B70D0F52-C9A7-4A79-A173-E582D424ABDA}" dt="2025-03-31T14:45:41.370" v="0" actId="2696"/>
        <pc:sldMkLst>
          <pc:docMk/>
          <pc:sldMk cId="506637727" sldId="295"/>
        </pc:sldMkLst>
      </pc:sldChg>
      <pc:sldChg chg="del">
        <pc:chgData name="Eilidh McGregor (Green Ink)" userId="9cba41ee-7d70-4c23-afba-c2290bddaa61" providerId="ADAL" clId="{B70D0F52-C9A7-4A79-A173-E582D424ABDA}" dt="2025-03-31T14:45:41.370" v="0" actId="2696"/>
        <pc:sldMkLst>
          <pc:docMk/>
          <pc:sldMk cId="2167027896" sldId="296"/>
        </pc:sldMkLst>
      </pc:sldChg>
      <pc:sldChg chg="del">
        <pc:chgData name="Eilidh McGregor (Green Ink)" userId="9cba41ee-7d70-4c23-afba-c2290bddaa61" providerId="ADAL" clId="{B70D0F52-C9A7-4A79-A173-E582D424ABDA}" dt="2025-03-31T14:45:41.370" v="0" actId="2696"/>
        <pc:sldMkLst>
          <pc:docMk/>
          <pc:sldMk cId="638909572" sldId="297"/>
        </pc:sldMkLst>
      </pc:sldChg>
      <pc:sldChg chg="del">
        <pc:chgData name="Eilidh McGregor (Green Ink)" userId="9cba41ee-7d70-4c23-afba-c2290bddaa61" providerId="ADAL" clId="{B70D0F52-C9A7-4A79-A173-E582D424ABDA}" dt="2025-03-31T14:45:41.370" v="0" actId="2696"/>
        <pc:sldMkLst>
          <pc:docMk/>
          <pc:sldMk cId="2532305775" sldId="298"/>
        </pc:sldMkLst>
      </pc:sldChg>
      <pc:sldChg chg="del">
        <pc:chgData name="Eilidh McGregor (Green Ink)" userId="9cba41ee-7d70-4c23-afba-c2290bddaa61" providerId="ADAL" clId="{B70D0F52-C9A7-4A79-A173-E582D424ABDA}" dt="2025-03-31T14:45:41.370" v="0" actId="2696"/>
        <pc:sldMkLst>
          <pc:docMk/>
          <pc:sldMk cId="2589981433" sldId="299"/>
        </pc:sldMkLst>
      </pc:sldChg>
      <pc:sldChg chg="del">
        <pc:chgData name="Eilidh McGregor (Green Ink)" userId="9cba41ee-7d70-4c23-afba-c2290bddaa61" providerId="ADAL" clId="{B70D0F52-C9A7-4A79-A173-E582D424ABDA}" dt="2025-03-31T14:45:41.370" v="0" actId="2696"/>
        <pc:sldMkLst>
          <pc:docMk/>
          <pc:sldMk cId="3062596167" sldId="300"/>
        </pc:sldMkLst>
      </pc:sldChg>
      <pc:sldChg chg="del">
        <pc:chgData name="Eilidh McGregor (Green Ink)" userId="9cba41ee-7d70-4c23-afba-c2290bddaa61" providerId="ADAL" clId="{B70D0F52-C9A7-4A79-A173-E582D424ABDA}" dt="2025-03-31T14:45:41.370" v="0" actId="2696"/>
        <pc:sldMkLst>
          <pc:docMk/>
          <pc:sldMk cId="1692043370" sldId="301"/>
        </pc:sldMkLst>
      </pc:sldChg>
      <pc:sldChg chg="del">
        <pc:chgData name="Eilidh McGregor (Green Ink)" userId="9cba41ee-7d70-4c23-afba-c2290bddaa61" providerId="ADAL" clId="{B70D0F52-C9A7-4A79-A173-E582D424ABDA}" dt="2025-03-31T14:45:41.370" v="0" actId="2696"/>
        <pc:sldMkLst>
          <pc:docMk/>
          <pc:sldMk cId="4262841150" sldId="302"/>
        </pc:sldMkLst>
      </pc:sldChg>
      <pc:sldChg chg="del">
        <pc:chgData name="Eilidh McGregor (Green Ink)" userId="9cba41ee-7d70-4c23-afba-c2290bddaa61" providerId="ADAL" clId="{B70D0F52-C9A7-4A79-A173-E582D424ABDA}" dt="2025-03-31T14:45:41.370" v="0" actId="2696"/>
        <pc:sldMkLst>
          <pc:docMk/>
          <pc:sldMk cId="880424807" sldId="303"/>
        </pc:sldMkLst>
      </pc:sldChg>
      <pc:sldChg chg="del">
        <pc:chgData name="Eilidh McGregor (Green Ink)" userId="9cba41ee-7d70-4c23-afba-c2290bddaa61" providerId="ADAL" clId="{B70D0F52-C9A7-4A79-A173-E582D424ABDA}" dt="2025-03-31T14:45:41.370" v="0" actId="2696"/>
        <pc:sldMkLst>
          <pc:docMk/>
          <pc:sldMk cId="1227228117" sldId="304"/>
        </pc:sldMkLst>
      </pc:sldChg>
      <pc:sldChg chg="del">
        <pc:chgData name="Eilidh McGregor (Green Ink)" userId="9cba41ee-7d70-4c23-afba-c2290bddaa61" providerId="ADAL" clId="{B70D0F52-C9A7-4A79-A173-E582D424ABDA}" dt="2025-03-31T14:45:41.370" v="0" actId="2696"/>
        <pc:sldMkLst>
          <pc:docMk/>
          <pc:sldMk cId="3751994093" sldId="305"/>
        </pc:sldMkLst>
      </pc:sldChg>
      <pc:sldChg chg="del">
        <pc:chgData name="Eilidh McGregor (Green Ink)" userId="9cba41ee-7d70-4c23-afba-c2290bddaa61" providerId="ADAL" clId="{B70D0F52-C9A7-4A79-A173-E582D424ABDA}" dt="2025-03-31T14:45:41.370" v="0" actId="2696"/>
        <pc:sldMkLst>
          <pc:docMk/>
          <pc:sldMk cId="1617310243" sldId="306"/>
        </pc:sldMkLst>
      </pc:sldChg>
      <pc:sldChg chg="del">
        <pc:chgData name="Eilidh McGregor (Green Ink)" userId="9cba41ee-7d70-4c23-afba-c2290bddaa61" providerId="ADAL" clId="{B70D0F52-C9A7-4A79-A173-E582D424ABDA}" dt="2025-03-31T14:45:41.370" v="0" actId="2696"/>
        <pc:sldMkLst>
          <pc:docMk/>
          <pc:sldMk cId="941654747" sldId="307"/>
        </pc:sldMkLst>
      </pc:sldChg>
      <pc:sldChg chg="del">
        <pc:chgData name="Eilidh McGregor (Green Ink)" userId="9cba41ee-7d70-4c23-afba-c2290bddaa61" providerId="ADAL" clId="{B70D0F52-C9A7-4A79-A173-E582D424ABDA}" dt="2025-03-31T14:45:41.370" v="0" actId="2696"/>
        <pc:sldMkLst>
          <pc:docMk/>
          <pc:sldMk cId="2976818819" sldId="308"/>
        </pc:sldMkLst>
      </pc:sldChg>
      <pc:sldChg chg="del">
        <pc:chgData name="Eilidh McGregor (Green Ink)" userId="9cba41ee-7d70-4c23-afba-c2290bddaa61" providerId="ADAL" clId="{B70D0F52-C9A7-4A79-A173-E582D424ABDA}" dt="2025-03-31T14:45:41.370" v="0" actId="2696"/>
        <pc:sldMkLst>
          <pc:docMk/>
          <pc:sldMk cId="1702705720" sldId="309"/>
        </pc:sldMkLst>
      </pc:sldChg>
      <pc:sldChg chg="del">
        <pc:chgData name="Eilidh McGregor (Green Ink)" userId="9cba41ee-7d70-4c23-afba-c2290bddaa61" providerId="ADAL" clId="{B70D0F52-C9A7-4A79-A173-E582D424ABDA}" dt="2025-03-31T14:45:41.370" v="0" actId="2696"/>
        <pc:sldMkLst>
          <pc:docMk/>
          <pc:sldMk cId="3309654041" sldId="310"/>
        </pc:sldMkLst>
      </pc:sldChg>
      <pc:sldChg chg="del">
        <pc:chgData name="Eilidh McGregor (Green Ink)" userId="9cba41ee-7d70-4c23-afba-c2290bddaa61" providerId="ADAL" clId="{B70D0F52-C9A7-4A79-A173-E582D424ABDA}" dt="2025-03-31T14:45:41.370" v="0" actId="2696"/>
        <pc:sldMkLst>
          <pc:docMk/>
          <pc:sldMk cId="2425938701" sldId="311"/>
        </pc:sldMkLst>
      </pc:sldChg>
      <pc:sldChg chg="del">
        <pc:chgData name="Eilidh McGregor (Green Ink)" userId="9cba41ee-7d70-4c23-afba-c2290bddaa61" providerId="ADAL" clId="{B70D0F52-C9A7-4A79-A173-E582D424ABDA}" dt="2025-03-31T14:45:41.370" v="0" actId="2696"/>
        <pc:sldMkLst>
          <pc:docMk/>
          <pc:sldMk cId="2735761718" sldId="312"/>
        </pc:sldMkLst>
      </pc:sldChg>
      <pc:sldChg chg="del">
        <pc:chgData name="Eilidh McGregor (Green Ink)" userId="9cba41ee-7d70-4c23-afba-c2290bddaa61" providerId="ADAL" clId="{B70D0F52-C9A7-4A79-A173-E582D424ABDA}" dt="2025-03-31T14:45:41.370" v="0" actId="2696"/>
        <pc:sldMkLst>
          <pc:docMk/>
          <pc:sldMk cId="31742039" sldId="313"/>
        </pc:sldMkLst>
      </pc:sldChg>
      <pc:sldChg chg="del">
        <pc:chgData name="Eilidh McGregor (Green Ink)" userId="9cba41ee-7d70-4c23-afba-c2290bddaa61" providerId="ADAL" clId="{B70D0F52-C9A7-4A79-A173-E582D424ABDA}" dt="2025-03-31T14:45:41.370" v="0" actId="2696"/>
        <pc:sldMkLst>
          <pc:docMk/>
          <pc:sldMk cId="3703753277" sldId="314"/>
        </pc:sldMkLst>
      </pc:sldChg>
      <pc:sldChg chg="del">
        <pc:chgData name="Eilidh McGregor (Green Ink)" userId="9cba41ee-7d70-4c23-afba-c2290bddaa61" providerId="ADAL" clId="{B70D0F52-C9A7-4A79-A173-E582D424ABDA}" dt="2025-03-31T14:45:41.370" v="0" actId="2696"/>
        <pc:sldMkLst>
          <pc:docMk/>
          <pc:sldMk cId="3592705895" sldId="315"/>
        </pc:sldMkLst>
      </pc:sldChg>
      <pc:sldChg chg="del">
        <pc:chgData name="Eilidh McGregor (Green Ink)" userId="9cba41ee-7d70-4c23-afba-c2290bddaa61" providerId="ADAL" clId="{B70D0F52-C9A7-4A79-A173-E582D424ABDA}" dt="2025-03-31T14:45:41.370" v="0" actId="2696"/>
        <pc:sldMkLst>
          <pc:docMk/>
          <pc:sldMk cId="645047903" sldId="316"/>
        </pc:sldMkLst>
      </pc:sldChg>
      <pc:sldChg chg="del">
        <pc:chgData name="Eilidh McGregor (Green Ink)" userId="9cba41ee-7d70-4c23-afba-c2290bddaa61" providerId="ADAL" clId="{B70D0F52-C9A7-4A79-A173-E582D424ABDA}" dt="2025-03-31T14:45:41.370" v="0" actId="2696"/>
        <pc:sldMkLst>
          <pc:docMk/>
          <pc:sldMk cId="2459270932" sldId="317"/>
        </pc:sldMkLst>
      </pc:sldChg>
      <pc:sldChg chg="del">
        <pc:chgData name="Eilidh McGregor (Green Ink)" userId="9cba41ee-7d70-4c23-afba-c2290bddaa61" providerId="ADAL" clId="{B70D0F52-C9A7-4A79-A173-E582D424ABDA}" dt="2025-03-31T14:45:41.370" v="0" actId="2696"/>
        <pc:sldMkLst>
          <pc:docMk/>
          <pc:sldMk cId="405924900" sldId="318"/>
        </pc:sldMkLst>
      </pc:sldChg>
      <pc:sldChg chg="del">
        <pc:chgData name="Eilidh McGregor (Green Ink)" userId="9cba41ee-7d70-4c23-afba-c2290bddaa61" providerId="ADAL" clId="{B70D0F52-C9A7-4A79-A173-E582D424ABDA}" dt="2025-03-31T14:45:41.370" v="0" actId="2696"/>
        <pc:sldMkLst>
          <pc:docMk/>
          <pc:sldMk cId="215115266" sldId="319"/>
        </pc:sldMkLst>
      </pc:sldChg>
      <pc:sldChg chg="del">
        <pc:chgData name="Eilidh McGregor (Green Ink)" userId="9cba41ee-7d70-4c23-afba-c2290bddaa61" providerId="ADAL" clId="{B70D0F52-C9A7-4A79-A173-E582D424ABDA}" dt="2025-03-31T14:45:41.370" v="0" actId="2696"/>
        <pc:sldMkLst>
          <pc:docMk/>
          <pc:sldMk cId="300440845" sldId="320"/>
        </pc:sldMkLst>
      </pc:sldChg>
      <pc:sldChg chg="del">
        <pc:chgData name="Eilidh McGregor (Green Ink)" userId="9cba41ee-7d70-4c23-afba-c2290bddaa61" providerId="ADAL" clId="{B70D0F52-C9A7-4A79-A173-E582D424ABDA}" dt="2025-03-31T14:45:41.370" v="0" actId="2696"/>
        <pc:sldMkLst>
          <pc:docMk/>
          <pc:sldMk cId="4016960346" sldId="321"/>
        </pc:sldMkLst>
      </pc:sldChg>
      <pc:sldChg chg="del">
        <pc:chgData name="Eilidh McGregor (Green Ink)" userId="9cba41ee-7d70-4c23-afba-c2290bddaa61" providerId="ADAL" clId="{B70D0F52-C9A7-4A79-A173-E582D424ABDA}" dt="2025-03-31T14:45:41.370" v="0" actId="2696"/>
        <pc:sldMkLst>
          <pc:docMk/>
          <pc:sldMk cId="1819681962" sldId="322"/>
        </pc:sldMkLst>
      </pc:sldChg>
      <pc:sldChg chg="del">
        <pc:chgData name="Eilidh McGregor (Green Ink)" userId="9cba41ee-7d70-4c23-afba-c2290bddaa61" providerId="ADAL" clId="{B70D0F52-C9A7-4A79-A173-E582D424ABDA}" dt="2025-03-31T14:45:41.370" v="0" actId="2696"/>
        <pc:sldMkLst>
          <pc:docMk/>
          <pc:sldMk cId="1365899413" sldId="323"/>
        </pc:sldMkLst>
      </pc:sldChg>
      <pc:sldChg chg="del">
        <pc:chgData name="Eilidh McGregor (Green Ink)" userId="9cba41ee-7d70-4c23-afba-c2290bddaa61" providerId="ADAL" clId="{B70D0F52-C9A7-4A79-A173-E582D424ABDA}" dt="2025-03-31T14:45:41.370" v="0" actId="2696"/>
        <pc:sldMkLst>
          <pc:docMk/>
          <pc:sldMk cId="2638156766" sldId="324"/>
        </pc:sldMkLst>
      </pc:sldChg>
      <pc:sldChg chg="del">
        <pc:chgData name="Eilidh McGregor (Green Ink)" userId="9cba41ee-7d70-4c23-afba-c2290bddaa61" providerId="ADAL" clId="{B70D0F52-C9A7-4A79-A173-E582D424ABDA}" dt="2025-03-31T14:45:41.370" v="0" actId="2696"/>
        <pc:sldMkLst>
          <pc:docMk/>
          <pc:sldMk cId="1369234350" sldId="325"/>
        </pc:sldMkLst>
      </pc:sldChg>
      <pc:sldChg chg="del">
        <pc:chgData name="Eilidh McGregor (Green Ink)" userId="9cba41ee-7d70-4c23-afba-c2290bddaa61" providerId="ADAL" clId="{B70D0F52-C9A7-4A79-A173-E582D424ABDA}" dt="2025-03-31T14:45:41.370" v="0" actId="2696"/>
        <pc:sldMkLst>
          <pc:docMk/>
          <pc:sldMk cId="60754089" sldId="326"/>
        </pc:sldMkLst>
      </pc:sldChg>
      <pc:sldChg chg="del">
        <pc:chgData name="Eilidh McGregor (Green Ink)" userId="9cba41ee-7d70-4c23-afba-c2290bddaa61" providerId="ADAL" clId="{B70D0F52-C9A7-4A79-A173-E582D424ABDA}" dt="2025-03-31T14:45:41.370" v="0" actId="2696"/>
        <pc:sldMkLst>
          <pc:docMk/>
          <pc:sldMk cId="1645537383" sldId="327"/>
        </pc:sldMkLst>
      </pc:sldChg>
      <pc:sldChg chg="del">
        <pc:chgData name="Eilidh McGregor (Green Ink)" userId="9cba41ee-7d70-4c23-afba-c2290bddaa61" providerId="ADAL" clId="{B70D0F52-C9A7-4A79-A173-E582D424ABDA}" dt="2025-03-31T14:45:41.370" v="0" actId="2696"/>
        <pc:sldMkLst>
          <pc:docMk/>
          <pc:sldMk cId="2105024719" sldId="328"/>
        </pc:sldMkLst>
      </pc:sldChg>
      <pc:sldChg chg="del">
        <pc:chgData name="Eilidh McGregor (Green Ink)" userId="9cba41ee-7d70-4c23-afba-c2290bddaa61" providerId="ADAL" clId="{B70D0F52-C9A7-4A79-A173-E582D424ABDA}" dt="2025-03-31T14:45:41.370" v="0" actId="2696"/>
        <pc:sldMkLst>
          <pc:docMk/>
          <pc:sldMk cId="4287269881" sldId="329"/>
        </pc:sldMkLst>
      </pc:sldChg>
      <pc:sldChg chg="del">
        <pc:chgData name="Eilidh McGregor (Green Ink)" userId="9cba41ee-7d70-4c23-afba-c2290bddaa61" providerId="ADAL" clId="{B70D0F52-C9A7-4A79-A173-E582D424ABDA}" dt="2025-03-31T14:45:41.370" v="0" actId="2696"/>
        <pc:sldMkLst>
          <pc:docMk/>
          <pc:sldMk cId="2282169624" sldId="331"/>
        </pc:sldMkLst>
      </pc:sldChg>
      <pc:sldChg chg="del">
        <pc:chgData name="Eilidh McGregor (Green Ink)" userId="9cba41ee-7d70-4c23-afba-c2290bddaa61" providerId="ADAL" clId="{B70D0F52-C9A7-4A79-A173-E582D424ABDA}" dt="2025-03-31T14:45:41.370" v="0" actId="2696"/>
        <pc:sldMkLst>
          <pc:docMk/>
          <pc:sldMk cId="3640792935" sldId="332"/>
        </pc:sldMkLst>
      </pc:sldChg>
      <pc:sldChg chg="del">
        <pc:chgData name="Eilidh McGregor (Green Ink)" userId="9cba41ee-7d70-4c23-afba-c2290bddaa61" providerId="ADAL" clId="{B70D0F52-C9A7-4A79-A173-E582D424ABDA}" dt="2025-03-31T14:45:41.370" v="0" actId="2696"/>
        <pc:sldMkLst>
          <pc:docMk/>
          <pc:sldMk cId="3389520788" sldId="333"/>
        </pc:sldMkLst>
      </pc:sldChg>
      <pc:sldChg chg="del">
        <pc:chgData name="Eilidh McGregor (Green Ink)" userId="9cba41ee-7d70-4c23-afba-c2290bddaa61" providerId="ADAL" clId="{B70D0F52-C9A7-4A79-A173-E582D424ABDA}" dt="2025-03-31T14:45:41.370" v="0" actId="2696"/>
        <pc:sldMkLst>
          <pc:docMk/>
          <pc:sldMk cId="2260159668" sldId="334"/>
        </pc:sldMkLst>
      </pc:sldChg>
      <pc:sldChg chg="del">
        <pc:chgData name="Eilidh McGregor (Green Ink)" userId="9cba41ee-7d70-4c23-afba-c2290bddaa61" providerId="ADAL" clId="{B70D0F52-C9A7-4A79-A173-E582D424ABDA}" dt="2025-03-31T14:45:41.370" v="0" actId="2696"/>
        <pc:sldMkLst>
          <pc:docMk/>
          <pc:sldMk cId="503172891" sldId="335"/>
        </pc:sldMkLst>
      </pc:sldChg>
      <pc:sldChg chg="del">
        <pc:chgData name="Eilidh McGregor (Green Ink)" userId="9cba41ee-7d70-4c23-afba-c2290bddaa61" providerId="ADAL" clId="{B70D0F52-C9A7-4A79-A173-E582D424ABDA}" dt="2025-03-31T14:45:41.370" v="0" actId="2696"/>
        <pc:sldMkLst>
          <pc:docMk/>
          <pc:sldMk cId="189337088" sldId="336"/>
        </pc:sldMkLst>
      </pc:sldChg>
      <pc:sldChg chg="del">
        <pc:chgData name="Eilidh McGregor (Green Ink)" userId="9cba41ee-7d70-4c23-afba-c2290bddaa61" providerId="ADAL" clId="{B70D0F52-C9A7-4A79-A173-E582D424ABDA}" dt="2025-03-31T14:45:41.370" v="0" actId="2696"/>
        <pc:sldMkLst>
          <pc:docMk/>
          <pc:sldMk cId="2349944705" sldId="338"/>
        </pc:sldMkLst>
      </pc:sldChg>
      <pc:sldChg chg="del">
        <pc:chgData name="Eilidh McGregor (Green Ink)" userId="9cba41ee-7d70-4c23-afba-c2290bddaa61" providerId="ADAL" clId="{B70D0F52-C9A7-4A79-A173-E582D424ABDA}" dt="2025-03-31T14:45:41.370" v="0" actId="2696"/>
        <pc:sldMkLst>
          <pc:docMk/>
          <pc:sldMk cId="608429785" sldId="339"/>
        </pc:sldMkLst>
      </pc:sldChg>
      <pc:sldChg chg="del">
        <pc:chgData name="Eilidh McGregor (Green Ink)" userId="9cba41ee-7d70-4c23-afba-c2290bddaa61" providerId="ADAL" clId="{B70D0F52-C9A7-4A79-A173-E582D424ABDA}" dt="2025-03-31T14:45:41.370" v="0" actId="2696"/>
        <pc:sldMkLst>
          <pc:docMk/>
          <pc:sldMk cId="2610938113" sldId="340"/>
        </pc:sldMkLst>
      </pc:sldChg>
      <pc:sldChg chg="del">
        <pc:chgData name="Eilidh McGregor (Green Ink)" userId="9cba41ee-7d70-4c23-afba-c2290bddaa61" providerId="ADAL" clId="{B70D0F52-C9A7-4A79-A173-E582D424ABDA}" dt="2025-03-31T14:45:41.370" v="0" actId="2696"/>
        <pc:sldMkLst>
          <pc:docMk/>
          <pc:sldMk cId="2203998842" sldId="341"/>
        </pc:sldMkLst>
      </pc:sldChg>
      <pc:sldChg chg="del">
        <pc:chgData name="Eilidh McGregor (Green Ink)" userId="9cba41ee-7d70-4c23-afba-c2290bddaa61" providerId="ADAL" clId="{B70D0F52-C9A7-4A79-A173-E582D424ABDA}" dt="2025-03-31T14:45:41.370" v="0" actId="2696"/>
        <pc:sldMkLst>
          <pc:docMk/>
          <pc:sldMk cId="1858194508" sldId="342"/>
        </pc:sldMkLst>
      </pc:sldChg>
      <pc:sldChg chg="del">
        <pc:chgData name="Eilidh McGregor (Green Ink)" userId="9cba41ee-7d70-4c23-afba-c2290bddaa61" providerId="ADAL" clId="{B70D0F52-C9A7-4A79-A173-E582D424ABDA}" dt="2025-03-31T14:45:41.370" v="0" actId="2696"/>
        <pc:sldMkLst>
          <pc:docMk/>
          <pc:sldMk cId="3591334104" sldId="343"/>
        </pc:sldMkLst>
      </pc:sldChg>
      <pc:sldChg chg="del">
        <pc:chgData name="Eilidh McGregor (Green Ink)" userId="9cba41ee-7d70-4c23-afba-c2290bddaa61" providerId="ADAL" clId="{B70D0F52-C9A7-4A79-A173-E582D424ABDA}" dt="2025-03-31T14:45:41.370" v="0" actId="2696"/>
        <pc:sldMkLst>
          <pc:docMk/>
          <pc:sldMk cId="1685860822" sldId="344"/>
        </pc:sldMkLst>
      </pc:sldChg>
      <pc:sldChg chg="del">
        <pc:chgData name="Eilidh McGregor (Green Ink)" userId="9cba41ee-7d70-4c23-afba-c2290bddaa61" providerId="ADAL" clId="{B70D0F52-C9A7-4A79-A173-E582D424ABDA}" dt="2025-03-31T14:45:41.370" v="0" actId="2696"/>
        <pc:sldMkLst>
          <pc:docMk/>
          <pc:sldMk cId="1115174239" sldId="345"/>
        </pc:sldMkLst>
      </pc:sldChg>
      <pc:sldChg chg="del">
        <pc:chgData name="Eilidh McGregor (Green Ink)" userId="9cba41ee-7d70-4c23-afba-c2290bddaa61" providerId="ADAL" clId="{B70D0F52-C9A7-4A79-A173-E582D424ABDA}" dt="2025-03-31T14:45:41.370" v="0" actId="2696"/>
        <pc:sldMkLst>
          <pc:docMk/>
          <pc:sldMk cId="3520038041" sldId="346"/>
        </pc:sldMkLst>
      </pc:sldChg>
      <pc:sldChg chg="del">
        <pc:chgData name="Eilidh McGregor (Green Ink)" userId="9cba41ee-7d70-4c23-afba-c2290bddaa61" providerId="ADAL" clId="{B70D0F52-C9A7-4A79-A173-E582D424ABDA}" dt="2025-03-31T14:45:41.370" v="0" actId="2696"/>
        <pc:sldMkLst>
          <pc:docMk/>
          <pc:sldMk cId="2308235034" sldId="347"/>
        </pc:sldMkLst>
      </pc:sldChg>
      <pc:sldChg chg="del">
        <pc:chgData name="Eilidh McGregor (Green Ink)" userId="9cba41ee-7d70-4c23-afba-c2290bddaa61" providerId="ADAL" clId="{B70D0F52-C9A7-4A79-A173-E582D424ABDA}" dt="2025-03-31T14:45:41.370" v="0" actId="2696"/>
        <pc:sldMkLst>
          <pc:docMk/>
          <pc:sldMk cId="3936956838" sldId="348"/>
        </pc:sldMkLst>
      </pc:sldChg>
      <pc:sldChg chg="del">
        <pc:chgData name="Eilidh McGregor (Green Ink)" userId="9cba41ee-7d70-4c23-afba-c2290bddaa61" providerId="ADAL" clId="{B70D0F52-C9A7-4A79-A173-E582D424ABDA}" dt="2025-03-31T14:45:41.370" v="0" actId="2696"/>
        <pc:sldMkLst>
          <pc:docMk/>
          <pc:sldMk cId="3291694893" sldId="349"/>
        </pc:sldMkLst>
      </pc:sldChg>
      <pc:sldChg chg="del">
        <pc:chgData name="Eilidh McGregor (Green Ink)" userId="9cba41ee-7d70-4c23-afba-c2290bddaa61" providerId="ADAL" clId="{B70D0F52-C9A7-4A79-A173-E582D424ABDA}" dt="2025-03-31T14:45:41.370" v="0" actId="2696"/>
        <pc:sldMkLst>
          <pc:docMk/>
          <pc:sldMk cId="3624528765" sldId="350"/>
        </pc:sldMkLst>
      </pc:sldChg>
      <pc:sldChg chg="del">
        <pc:chgData name="Eilidh McGregor (Green Ink)" userId="9cba41ee-7d70-4c23-afba-c2290bddaa61" providerId="ADAL" clId="{B70D0F52-C9A7-4A79-A173-E582D424ABDA}" dt="2025-03-31T14:45:41.370" v="0" actId="2696"/>
        <pc:sldMkLst>
          <pc:docMk/>
          <pc:sldMk cId="2547595142" sldId="351"/>
        </pc:sldMkLst>
      </pc:sldChg>
      <pc:sldChg chg="del">
        <pc:chgData name="Eilidh McGregor (Green Ink)" userId="9cba41ee-7d70-4c23-afba-c2290bddaa61" providerId="ADAL" clId="{B70D0F52-C9A7-4A79-A173-E582D424ABDA}" dt="2025-03-31T14:45:41.370" v="0" actId="2696"/>
        <pc:sldMkLst>
          <pc:docMk/>
          <pc:sldMk cId="3035615297" sldId="352"/>
        </pc:sldMkLst>
      </pc:sldChg>
      <pc:sldChg chg="del">
        <pc:chgData name="Eilidh McGregor (Green Ink)" userId="9cba41ee-7d70-4c23-afba-c2290bddaa61" providerId="ADAL" clId="{B70D0F52-C9A7-4A79-A173-E582D424ABDA}" dt="2025-03-31T14:45:41.370" v="0" actId="2696"/>
        <pc:sldMkLst>
          <pc:docMk/>
          <pc:sldMk cId="3473095637" sldId="353"/>
        </pc:sldMkLst>
      </pc:sldChg>
      <pc:sldChg chg="del">
        <pc:chgData name="Eilidh McGregor (Green Ink)" userId="9cba41ee-7d70-4c23-afba-c2290bddaa61" providerId="ADAL" clId="{B70D0F52-C9A7-4A79-A173-E582D424ABDA}" dt="2025-03-31T14:45:41.370" v="0" actId="2696"/>
        <pc:sldMkLst>
          <pc:docMk/>
          <pc:sldMk cId="2944623996" sldId="354"/>
        </pc:sldMkLst>
      </pc:sldChg>
      <pc:sldChg chg="del">
        <pc:chgData name="Eilidh McGregor (Green Ink)" userId="9cba41ee-7d70-4c23-afba-c2290bddaa61" providerId="ADAL" clId="{B70D0F52-C9A7-4A79-A173-E582D424ABDA}" dt="2025-03-31T14:45:41.370" v="0" actId="2696"/>
        <pc:sldMkLst>
          <pc:docMk/>
          <pc:sldMk cId="2691747382" sldId="355"/>
        </pc:sldMkLst>
      </pc:sldChg>
      <pc:sldChg chg="del">
        <pc:chgData name="Eilidh McGregor (Green Ink)" userId="9cba41ee-7d70-4c23-afba-c2290bddaa61" providerId="ADAL" clId="{B70D0F52-C9A7-4A79-A173-E582D424ABDA}" dt="2025-03-31T14:45:41.370" v="0" actId="2696"/>
        <pc:sldMkLst>
          <pc:docMk/>
          <pc:sldMk cId="4185511180" sldId="356"/>
        </pc:sldMkLst>
      </pc:sldChg>
      <pc:sldChg chg="del">
        <pc:chgData name="Eilidh McGregor (Green Ink)" userId="9cba41ee-7d70-4c23-afba-c2290bddaa61" providerId="ADAL" clId="{B70D0F52-C9A7-4A79-A173-E582D424ABDA}" dt="2025-03-31T14:45:41.370" v="0" actId="2696"/>
        <pc:sldMkLst>
          <pc:docMk/>
          <pc:sldMk cId="1111653470" sldId="357"/>
        </pc:sldMkLst>
      </pc:sldChg>
      <pc:sldChg chg="del">
        <pc:chgData name="Eilidh McGregor (Green Ink)" userId="9cba41ee-7d70-4c23-afba-c2290bddaa61" providerId="ADAL" clId="{B70D0F52-C9A7-4A79-A173-E582D424ABDA}" dt="2025-03-31T14:45:41.370" v="0" actId="2696"/>
        <pc:sldMkLst>
          <pc:docMk/>
          <pc:sldMk cId="3487666049" sldId="358"/>
        </pc:sldMkLst>
      </pc:sldChg>
      <pc:sldChg chg="del">
        <pc:chgData name="Eilidh McGregor (Green Ink)" userId="9cba41ee-7d70-4c23-afba-c2290bddaa61" providerId="ADAL" clId="{B70D0F52-C9A7-4A79-A173-E582D424ABDA}" dt="2025-03-31T14:45:41.370" v="0" actId="2696"/>
        <pc:sldMkLst>
          <pc:docMk/>
          <pc:sldMk cId="2286267831" sldId="359"/>
        </pc:sldMkLst>
      </pc:sldChg>
      <pc:sldChg chg="del">
        <pc:chgData name="Eilidh McGregor (Green Ink)" userId="9cba41ee-7d70-4c23-afba-c2290bddaa61" providerId="ADAL" clId="{B70D0F52-C9A7-4A79-A173-E582D424ABDA}" dt="2025-03-31T14:45:41.370" v="0" actId="2696"/>
        <pc:sldMkLst>
          <pc:docMk/>
          <pc:sldMk cId="808584332" sldId="360"/>
        </pc:sldMkLst>
      </pc:sldChg>
      <pc:sldChg chg="del">
        <pc:chgData name="Eilidh McGregor (Green Ink)" userId="9cba41ee-7d70-4c23-afba-c2290bddaa61" providerId="ADAL" clId="{B70D0F52-C9A7-4A79-A173-E582D424ABDA}" dt="2025-03-31T14:45:41.370" v="0" actId="2696"/>
        <pc:sldMkLst>
          <pc:docMk/>
          <pc:sldMk cId="2053373606" sldId="361"/>
        </pc:sldMkLst>
      </pc:sldChg>
      <pc:sldChg chg="del">
        <pc:chgData name="Eilidh McGregor (Green Ink)" userId="9cba41ee-7d70-4c23-afba-c2290bddaa61" providerId="ADAL" clId="{B70D0F52-C9A7-4A79-A173-E582D424ABDA}" dt="2025-03-31T14:45:41.370" v="0" actId="2696"/>
        <pc:sldMkLst>
          <pc:docMk/>
          <pc:sldMk cId="381938884" sldId="362"/>
        </pc:sldMkLst>
      </pc:sldChg>
      <pc:sldChg chg="del">
        <pc:chgData name="Eilidh McGregor (Green Ink)" userId="9cba41ee-7d70-4c23-afba-c2290bddaa61" providerId="ADAL" clId="{B70D0F52-C9A7-4A79-A173-E582D424ABDA}" dt="2025-03-31T14:45:41.370" v="0" actId="2696"/>
        <pc:sldMkLst>
          <pc:docMk/>
          <pc:sldMk cId="2997695657" sldId="363"/>
        </pc:sldMkLst>
      </pc:sldChg>
      <pc:sldChg chg="del">
        <pc:chgData name="Eilidh McGregor (Green Ink)" userId="9cba41ee-7d70-4c23-afba-c2290bddaa61" providerId="ADAL" clId="{B70D0F52-C9A7-4A79-A173-E582D424ABDA}" dt="2025-03-31T14:45:41.370" v="0" actId="2696"/>
        <pc:sldMkLst>
          <pc:docMk/>
          <pc:sldMk cId="2502400184" sldId="364"/>
        </pc:sldMkLst>
      </pc:sldChg>
      <pc:sldChg chg="del">
        <pc:chgData name="Eilidh McGregor (Green Ink)" userId="9cba41ee-7d70-4c23-afba-c2290bddaa61" providerId="ADAL" clId="{B70D0F52-C9A7-4A79-A173-E582D424ABDA}" dt="2025-03-31T14:45:41.370" v="0" actId="2696"/>
        <pc:sldMkLst>
          <pc:docMk/>
          <pc:sldMk cId="450505083" sldId="365"/>
        </pc:sldMkLst>
      </pc:sldChg>
      <pc:sldChg chg="del">
        <pc:chgData name="Eilidh McGregor (Green Ink)" userId="9cba41ee-7d70-4c23-afba-c2290bddaa61" providerId="ADAL" clId="{B70D0F52-C9A7-4A79-A173-E582D424ABDA}" dt="2025-03-31T14:45:41.370" v="0" actId="2696"/>
        <pc:sldMkLst>
          <pc:docMk/>
          <pc:sldMk cId="2910822156" sldId="366"/>
        </pc:sldMkLst>
      </pc:sldChg>
      <pc:sldChg chg="del">
        <pc:chgData name="Eilidh McGregor (Green Ink)" userId="9cba41ee-7d70-4c23-afba-c2290bddaa61" providerId="ADAL" clId="{B70D0F52-C9A7-4A79-A173-E582D424ABDA}" dt="2025-03-31T14:45:41.370" v="0" actId="2696"/>
        <pc:sldMkLst>
          <pc:docMk/>
          <pc:sldMk cId="3930788228" sldId="367"/>
        </pc:sldMkLst>
      </pc:sldChg>
      <pc:sldChg chg="del">
        <pc:chgData name="Eilidh McGregor (Green Ink)" userId="9cba41ee-7d70-4c23-afba-c2290bddaa61" providerId="ADAL" clId="{B70D0F52-C9A7-4A79-A173-E582D424ABDA}" dt="2025-03-31T14:45:41.370" v="0" actId="2696"/>
        <pc:sldMkLst>
          <pc:docMk/>
          <pc:sldMk cId="3960158483" sldId="368"/>
        </pc:sldMkLst>
      </pc:sldChg>
      <pc:sldChg chg="del">
        <pc:chgData name="Eilidh McGregor (Green Ink)" userId="9cba41ee-7d70-4c23-afba-c2290bddaa61" providerId="ADAL" clId="{B70D0F52-C9A7-4A79-A173-E582D424ABDA}" dt="2025-03-31T14:45:41.370" v="0" actId="2696"/>
        <pc:sldMkLst>
          <pc:docMk/>
          <pc:sldMk cId="2664659621" sldId="369"/>
        </pc:sldMkLst>
      </pc:sldChg>
      <pc:sldChg chg="del">
        <pc:chgData name="Eilidh McGregor (Green Ink)" userId="9cba41ee-7d70-4c23-afba-c2290bddaa61" providerId="ADAL" clId="{B70D0F52-C9A7-4A79-A173-E582D424ABDA}" dt="2025-03-31T14:45:41.370" v="0" actId="2696"/>
        <pc:sldMkLst>
          <pc:docMk/>
          <pc:sldMk cId="3331365431" sldId="370"/>
        </pc:sldMkLst>
      </pc:sldChg>
      <pc:sldChg chg="del">
        <pc:chgData name="Eilidh McGregor (Green Ink)" userId="9cba41ee-7d70-4c23-afba-c2290bddaa61" providerId="ADAL" clId="{B70D0F52-C9A7-4A79-A173-E582D424ABDA}" dt="2025-03-31T14:45:41.370" v="0" actId="2696"/>
        <pc:sldMkLst>
          <pc:docMk/>
          <pc:sldMk cId="1380650648" sldId="371"/>
        </pc:sldMkLst>
      </pc:sldChg>
      <pc:sldChg chg="del">
        <pc:chgData name="Eilidh McGregor (Green Ink)" userId="9cba41ee-7d70-4c23-afba-c2290bddaa61" providerId="ADAL" clId="{B70D0F52-C9A7-4A79-A173-E582D424ABDA}" dt="2025-03-31T14:45:41.370" v="0" actId="2696"/>
        <pc:sldMkLst>
          <pc:docMk/>
          <pc:sldMk cId="1476635638" sldId="372"/>
        </pc:sldMkLst>
      </pc:sldChg>
      <pc:sldChg chg="del">
        <pc:chgData name="Eilidh McGregor (Green Ink)" userId="9cba41ee-7d70-4c23-afba-c2290bddaa61" providerId="ADAL" clId="{B70D0F52-C9A7-4A79-A173-E582D424ABDA}" dt="2025-03-31T14:45:41.370" v="0" actId="2696"/>
        <pc:sldMkLst>
          <pc:docMk/>
          <pc:sldMk cId="518623373" sldId="373"/>
        </pc:sldMkLst>
      </pc:sldChg>
      <pc:sldChg chg="del">
        <pc:chgData name="Eilidh McGregor (Green Ink)" userId="9cba41ee-7d70-4c23-afba-c2290bddaa61" providerId="ADAL" clId="{B70D0F52-C9A7-4A79-A173-E582D424ABDA}" dt="2025-03-31T14:45:41.370" v="0" actId="2696"/>
        <pc:sldMkLst>
          <pc:docMk/>
          <pc:sldMk cId="1337207779" sldId="374"/>
        </pc:sldMkLst>
      </pc:sldChg>
      <pc:sldChg chg="del">
        <pc:chgData name="Eilidh McGregor (Green Ink)" userId="9cba41ee-7d70-4c23-afba-c2290bddaa61" providerId="ADAL" clId="{B70D0F52-C9A7-4A79-A173-E582D424ABDA}" dt="2025-03-31T14:45:41.370" v="0" actId="2696"/>
        <pc:sldMkLst>
          <pc:docMk/>
          <pc:sldMk cId="903554842" sldId="375"/>
        </pc:sldMkLst>
      </pc:sldChg>
      <pc:sldChg chg="del">
        <pc:chgData name="Eilidh McGregor (Green Ink)" userId="9cba41ee-7d70-4c23-afba-c2290bddaa61" providerId="ADAL" clId="{B70D0F52-C9A7-4A79-A173-E582D424ABDA}" dt="2025-03-31T14:45:41.370" v="0" actId="2696"/>
        <pc:sldMkLst>
          <pc:docMk/>
          <pc:sldMk cId="3698560307" sldId="376"/>
        </pc:sldMkLst>
      </pc:sldChg>
      <pc:sldChg chg="del">
        <pc:chgData name="Eilidh McGregor (Green Ink)" userId="9cba41ee-7d70-4c23-afba-c2290bddaa61" providerId="ADAL" clId="{B70D0F52-C9A7-4A79-A173-E582D424ABDA}" dt="2025-03-31T14:45:41.370" v="0" actId="2696"/>
        <pc:sldMkLst>
          <pc:docMk/>
          <pc:sldMk cId="1354297752" sldId="377"/>
        </pc:sldMkLst>
      </pc:sldChg>
      <pc:sldChg chg="del">
        <pc:chgData name="Eilidh McGregor (Green Ink)" userId="9cba41ee-7d70-4c23-afba-c2290bddaa61" providerId="ADAL" clId="{B70D0F52-C9A7-4A79-A173-E582D424ABDA}" dt="2025-03-31T14:45:41.370" v="0" actId="2696"/>
        <pc:sldMkLst>
          <pc:docMk/>
          <pc:sldMk cId="2107535238" sldId="378"/>
        </pc:sldMkLst>
      </pc:sldChg>
      <pc:sldChg chg="del">
        <pc:chgData name="Eilidh McGregor (Green Ink)" userId="9cba41ee-7d70-4c23-afba-c2290bddaa61" providerId="ADAL" clId="{B70D0F52-C9A7-4A79-A173-E582D424ABDA}" dt="2025-03-31T14:45:41.370" v="0" actId="2696"/>
        <pc:sldMkLst>
          <pc:docMk/>
          <pc:sldMk cId="3009497168" sldId="379"/>
        </pc:sldMkLst>
      </pc:sldChg>
      <pc:sldChg chg="del">
        <pc:chgData name="Eilidh McGregor (Green Ink)" userId="9cba41ee-7d70-4c23-afba-c2290bddaa61" providerId="ADAL" clId="{B70D0F52-C9A7-4A79-A173-E582D424ABDA}" dt="2025-03-31T14:45:41.370" v="0" actId="2696"/>
        <pc:sldMkLst>
          <pc:docMk/>
          <pc:sldMk cId="931857856" sldId="380"/>
        </pc:sldMkLst>
      </pc:sldChg>
      <pc:sldChg chg="del">
        <pc:chgData name="Eilidh McGregor (Green Ink)" userId="9cba41ee-7d70-4c23-afba-c2290bddaa61" providerId="ADAL" clId="{B70D0F52-C9A7-4A79-A173-E582D424ABDA}" dt="2025-03-31T14:45:41.370" v="0" actId="2696"/>
        <pc:sldMkLst>
          <pc:docMk/>
          <pc:sldMk cId="3185709460" sldId="381"/>
        </pc:sldMkLst>
      </pc:sldChg>
      <pc:sldChg chg="del">
        <pc:chgData name="Eilidh McGregor (Green Ink)" userId="9cba41ee-7d70-4c23-afba-c2290bddaa61" providerId="ADAL" clId="{B70D0F52-C9A7-4A79-A173-E582D424ABDA}" dt="2025-03-31T14:45:41.370" v="0" actId="2696"/>
        <pc:sldMkLst>
          <pc:docMk/>
          <pc:sldMk cId="3589868293" sldId="382"/>
        </pc:sldMkLst>
      </pc:sldChg>
      <pc:sldChg chg="del">
        <pc:chgData name="Eilidh McGregor (Green Ink)" userId="9cba41ee-7d70-4c23-afba-c2290bddaa61" providerId="ADAL" clId="{B70D0F52-C9A7-4A79-A173-E582D424ABDA}" dt="2025-03-31T14:45:41.370" v="0" actId="2696"/>
        <pc:sldMkLst>
          <pc:docMk/>
          <pc:sldMk cId="4011445393" sldId="383"/>
        </pc:sldMkLst>
      </pc:sldChg>
      <pc:sldChg chg="del">
        <pc:chgData name="Eilidh McGregor (Green Ink)" userId="9cba41ee-7d70-4c23-afba-c2290bddaa61" providerId="ADAL" clId="{B70D0F52-C9A7-4A79-A173-E582D424ABDA}" dt="2025-03-31T14:45:41.370" v="0" actId="2696"/>
        <pc:sldMkLst>
          <pc:docMk/>
          <pc:sldMk cId="2336240412" sldId="385"/>
        </pc:sldMkLst>
      </pc:sldChg>
      <pc:sldChg chg="del">
        <pc:chgData name="Eilidh McGregor (Green Ink)" userId="9cba41ee-7d70-4c23-afba-c2290bddaa61" providerId="ADAL" clId="{B70D0F52-C9A7-4A79-A173-E582D424ABDA}" dt="2025-03-31T14:45:41.370" v="0" actId="2696"/>
        <pc:sldMkLst>
          <pc:docMk/>
          <pc:sldMk cId="1156690852" sldId="386"/>
        </pc:sldMkLst>
      </pc:sldChg>
      <pc:sldChg chg="del">
        <pc:chgData name="Eilidh McGregor (Green Ink)" userId="9cba41ee-7d70-4c23-afba-c2290bddaa61" providerId="ADAL" clId="{B70D0F52-C9A7-4A79-A173-E582D424ABDA}" dt="2025-03-31T14:45:41.370" v="0" actId="2696"/>
        <pc:sldMkLst>
          <pc:docMk/>
          <pc:sldMk cId="4218647465" sldId="387"/>
        </pc:sldMkLst>
      </pc:sldChg>
      <pc:sldChg chg="del">
        <pc:chgData name="Eilidh McGregor (Green Ink)" userId="9cba41ee-7d70-4c23-afba-c2290bddaa61" providerId="ADAL" clId="{B70D0F52-C9A7-4A79-A173-E582D424ABDA}" dt="2025-03-31T14:45:41.370" v="0" actId="2696"/>
        <pc:sldMkLst>
          <pc:docMk/>
          <pc:sldMk cId="1917435598" sldId="388"/>
        </pc:sldMkLst>
      </pc:sldChg>
      <pc:sldChg chg="del">
        <pc:chgData name="Eilidh McGregor (Green Ink)" userId="9cba41ee-7d70-4c23-afba-c2290bddaa61" providerId="ADAL" clId="{B70D0F52-C9A7-4A79-A173-E582D424ABDA}" dt="2025-03-31T14:45:41.370" v="0" actId="2696"/>
        <pc:sldMkLst>
          <pc:docMk/>
          <pc:sldMk cId="2015603308" sldId="389"/>
        </pc:sldMkLst>
      </pc:sldChg>
      <pc:sldChg chg="del">
        <pc:chgData name="Eilidh McGregor (Green Ink)" userId="9cba41ee-7d70-4c23-afba-c2290bddaa61" providerId="ADAL" clId="{B70D0F52-C9A7-4A79-A173-E582D424ABDA}" dt="2025-03-31T14:45:41.370" v="0" actId="2696"/>
        <pc:sldMkLst>
          <pc:docMk/>
          <pc:sldMk cId="1171939171" sldId="390"/>
        </pc:sldMkLst>
      </pc:sldChg>
      <pc:sldChg chg="del">
        <pc:chgData name="Eilidh McGregor (Green Ink)" userId="9cba41ee-7d70-4c23-afba-c2290bddaa61" providerId="ADAL" clId="{B70D0F52-C9A7-4A79-A173-E582D424ABDA}" dt="2025-03-31T14:45:41.370" v="0" actId="2696"/>
        <pc:sldMkLst>
          <pc:docMk/>
          <pc:sldMk cId="1028910217" sldId="391"/>
        </pc:sldMkLst>
      </pc:sldChg>
      <pc:sldChg chg="del">
        <pc:chgData name="Eilidh McGregor (Green Ink)" userId="9cba41ee-7d70-4c23-afba-c2290bddaa61" providerId="ADAL" clId="{B70D0F52-C9A7-4A79-A173-E582D424ABDA}" dt="2025-03-31T14:45:41.370" v="0" actId="2696"/>
        <pc:sldMkLst>
          <pc:docMk/>
          <pc:sldMk cId="1127343658" sldId="392"/>
        </pc:sldMkLst>
      </pc:sldChg>
      <pc:sldChg chg="del">
        <pc:chgData name="Eilidh McGregor (Green Ink)" userId="9cba41ee-7d70-4c23-afba-c2290bddaa61" providerId="ADAL" clId="{B70D0F52-C9A7-4A79-A173-E582D424ABDA}" dt="2025-03-31T14:45:41.370" v="0" actId="2696"/>
        <pc:sldMkLst>
          <pc:docMk/>
          <pc:sldMk cId="2988284812" sldId="393"/>
        </pc:sldMkLst>
      </pc:sldChg>
      <pc:sldChg chg="del">
        <pc:chgData name="Eilidh McGregor (Green Ink)" userId="9cba41ee-7d70-4c23-afba-c2290bddaa61" providerId="ADAL" clId="{B70D0F52-C9A7-4A79-A173-E582D424ABDA}" dt="2025-03-31T14:45:41.370" v="0" actId="2696"/>
        <pc:sldMkLst>
          <pc:docMk/>
          <pc:sldMk cId="1822650153" sldId="394"/>
        </pc:sldMkLst>
      </pc:sldChg>
      <pc:sldChg chg="del">
        <pc:chgData name="Eilidh McGregor (Green Ink)" userId="9cba41ee-7d70-4c23-afba-c2290bddaa61" providerId="ADAL" clId="{B70D0F52-C9A7-4A79-A173-E582D424ABDA}" dt="2025-03-31T14:45:41.370" v="0" actId="2696"/>
        <pc:sldMkLst>
          <pc:docMk/>
          <pc:sldMk cId="4194480999" sldId="395"/>
        </pc:sldMkLst>
      </pc:sldChg>
      <pc:sldChg chg="del">
        <pc:chgData name="Eilidh McGregor (Green Ink)" userId="9cba41ee-7d70-4c23-afba-c2290bddaa61" providerId="ADAL" clId="{B70D0F52-C9A7-4A79-A173-E582D424ABDA}" dt="2025-03-31T14:45:41.370" v="0" actId="2696"/>
        <pc:sldMkLst>
          <pc:docMk/>
          <pc:sldMk cId="3538176018" sldId="396"/>
        </pc:sldMkLst>
      </pc:sldChg>
      <pc:sldChg chg="del">
        <pc:chgData name="Eilidh McGregor (Green Ink)" userId="9cba41ee-7d70-4c23-afba-c2290bddaa61" providerId="ADAL" clId="{B70D0F52-C9A7-4A79-A173-E582D424ABDA}" dt="2025-03-31T14:45:41.370" v="0" actId="2696"/>
        <pc:sldMkLst>
          <pc:docMk/>
          <pc:sldMk cId="3561387362" sldId="397"/>
        </pc:sldMkLst>
      </pc:sldChg>
      <pc:sldChg chg="del">
        <pc:chgData name="Eilidh McGregor (Green Ink)" userId="9cba41ee-7d70-4c23-afba-c2290bddaa61" providerId="ADAL" clId="{B70D0F52-C9A7-4A79-A173-E582D424ABDA}" dt="2025-03-31T14:45:41.370" v="0" actId="2696"/>
        <pc:sldMkLst>
          <pc:docMk/>
          <pc:sldMk cId="1954711701" sldId="399"/>
        </pc:sldMkLst>
      </pc:sldChg>
      <pc:sldChg chg="del">
        <pc:chgData name="Eilidh McGregor (Green Ink)" userId="9cba41ee-7d70-4c23-afba-c2290bddaa61" providerId="ADAL" clId="{B70D0F52-C9A7-4A79-A173-E582D424ABDA}" dt="2025-03-31T14:45:41.370" v="0" actId="2696"/>
        <pc:sldMkLst>
          <pc:docMk/>
          <pc:sldMk cId="3059605623" sldId="400"/>
        </pc:sldMkLst>
      </pc:sldChg>
      <pc:sldChg chg="del">
        <pc:chgData name="Eilidh McGregor (Green Ink)" userId="9cba41ee-7d70-4c23-afba-c2290bddaa61" providerId="ADAL" clId="{B70D0F52-C9A7-4A79-A173-E582D424ABDA}" dt="2025-03-31T14:45:41.370" v="0" actId="2696"/>
        <pc:sldMkLst>
          <pc:docMk/>
          <pc:sldMk cId="808780701" sldId="401"/>
        </pc:sldMkLst>
      </pc:sldChg>
      <pc:sldChg chg="del">
        <pc:chgData name="Eilidh McGregor (Green Ink)" userId="9cba41ee-7d70-4c23-afba-c2290bddaa61" providerId="ADAL" clId="{B70D0F52-C9A7-4A79-A173-E582D424ABDA}" dt="2025-03-31T14:45:41.370" v="0" actId="2696"/>
        <pc:sldMkLst>
          <pc:docMk/>
          <pc:sldMk cId="3368542220" sldId="402"/>
        </pc:sldMkLst>
      </pc:sldChg>
      <pc:sldChg chg="del">
        <pc:chgData name="Eilidh McGregor (Green Ink)" userId="9cba41ee-7d70-4c23-afba-c2290bddaa61" providerId="ADAL" clId="{B70D0F52-C9A7-4A79-A173-E582D424ABDA}" dt="2025-03-31T14:45:41.370" v="0" actId="2696"/>
        <pc:sldMkLst>
          <pc:docMk/>
          <pc:sldMk cId="2692575180" sldId="403"/>
        </pc:sldMkLst>
      </pc:sldChg>
      <pc:sldChg chg="del">
        <pc:chgData name="Eilidh McGregor (Green Ink)" userId="9cba41ee-7d70-4c23-afba-c2290bddaa61" providerId="ADAL" clId="{B70D0F52-C9A7-4A79-A173-E582D424ABDA}" dt="2025-03-31T14:45:41.370" v="0" actId="2696"/>
        <pc:sldMkLst>
          <pc:docMk/>
          <pc:sldMk cId="2493692021" sldId="404"/>
        </pc:sldMkLst>
      </pc:sldChg>
      <pc:sldChg chg="del">
        <pc:chgData name="Eilidh McGregor (Green Ink)" userId="9cba41ee-7d70-4c23-afba-c2290bddaa61" providerId="ADAL" clId="{B70D0F52-C9A7-4A79-A173-E582D424ABDA}" dt="2025-03-31T14:45:41.370" v="0" actId="2696"/>
        <pc:sldMkLst>
          <pc:docMk/>
          <pc:sldMk cId="1331180470" sldId="405"/>
        </pc:sldMkLst>
      </pc:sldChg>
      <pc:sldChg chg="del">
        <pc:chgData name="Eilidh McGregor (Green Ink)" userId="9cba41ee-7d70-4c23-afba-c2290bddaa61" providerId="ADAL" clId="{B70D0F52-C9A7-4A79-A173-E582D424ABDA}" dt="2025-03-31T14:45:41.370" v="0" actId="2696"/>
        <pc:sldMkLst>
          <pc:docMk/>
          <pc:sldMk cId="1722598437" sldId="406"/>
        </pc:sldMkLst>
      </pc:sldChg>
      <pc:sldChg chg="del">
        <pc:chgData name="Eilidh McGregor (Green Ink)" userId="9cba41ee-7d70-4c23-afba-c2290bddaa61" providerId="ADAL" clId="{B70D0F52-C9A7-4A79-A173-E582D424ABDA}" dt="2025-03-31T14:45:41.370" v="0" actId="2696"/>
        <pc:sldMkLst>
          <pc:docMk/>
          <pc:sldMk cId="2688503039" sldId="407"/>
        </pc:sldMkLst>
      </pc:sldChg>
      <pc:sldChg chg="del">
        <pc:chgData name="Eilidh McGregor (Green Ink)" userId="9cba41ee-7d70-4c23-afba-c2290bddaa61" providerId="ADAL" clId="{B70D0F52-C9A7-4A79-A173-E582D424ABDA}" dt="2025-03-31T14:45:41.370" v="0" actId="2696"/>
        <pc:sldMkLst>
          <pc:docMk/>
          <pc:sldMk cId="2853284006" sldId="408"/>
        </pc:sldMkLst>
      </pc:sldChg>
      <pc:sldChg chg="del">
        <pc:chgData name="Eilidh McGregor (Green Ink)" userId="9cba41ee-7d70-4c23-afba-c2290bddaa61" providerId="ADAL" clId="{B70D0F52-C9A7-4A79-A173-E582D424ABDA}" dt="2025-03-31T14:45:41.370" v="0" actId="2696"/>
        <pc:sldMkLst>
          <pc:docMk/>
          <pc:sldMk cId="21310276" sldId="409"/>
        </pc:sldMkLst>
      </pc:sldChg>
      <pc:sldChg chg="del">
        <pc:chgData name="Eilidh McGregor (Green Ink)" userId="9cba41ee-7d70-4c23-afba-c2290bddaa61" providerId="ADAL" clId="{B70D0F52-C9A7-4A79-A173-E582D424ABDA}" dt="2025-03-31T14:45:41.370" v="0" actId="2696"/>
        <pc:sldMkLst>
          <pc:docMk/>
          <pc:sldMk cId="2888543304" sldId="410"/>
        </pc:sldMkLst>
      </pc:sldChg>
      <pc:sldChg chg="del">
        <pc:chgData name="Eilidh McGregor (Green Ink)" userId="9cba41ee-7d70-4c23-afba-c2290bddaa61" providerId="ADAL" clId="{B70D0F52-C9A7-4A79-A173-E582D424ABDA}" dt="2025-03-31T14:45:41.370" v="0" actId="2696"/>
        <pc:sldMkLst>
          <pc:docMk/>
          <pc:sldMk cId="441904790" sldId="411"/>
        </pc:sldMkLst>
      </pc:sldChg>
      <pc:sldChg chg="del">
        <pc:chgData name="Eilidh McGregor (Green Ink)" userId="9cba41ee-7d70-4c23-afba-c2290bddaa61" providerId="ADAL" clId="{B70D0F52-C9A7-4A79-A173-E582D424ABDA}" dt="2025-03-31T14:45:41.370" v="0" actId="2696"/>
        <pc:sldMkLst>
          <pc:docMk/>
          <pc:sldMk cId="2199830253" sldId="412"/>
        </pc:sldMkLst>
      </pc:sldChg>
      <pc:sldChg chg="del">
        <pc:chgData name="Eilidh McGregor (Green Ink)" userId="9cba41ee-7d70-4c23-afba-c2290bddaa61" providerId="ADAL" clId="{B70D0F52-C9A7-4A79-A173-E582D424ABDA}" dt="2025-03-31T14:45:41.370" v="0" actId="2696"/>
        <pc:sldMkLst>
          <pc:docMk/>
          <pc:sldMk cId="3711404045" sldId="413"/>
        </pc:sldMkLst>
      </pc:sldChg>
      <pc:sldChg chg="del">
        <pc:chgData name="Eilidh McGregor (Green Ink)" userId="9cba41ee-7d70-4c23-afba-c2290bddaa61" providerId="ADAL" clId="{B70D0F52-C9A7-4A79-A173-E582D424ABDA}" dt="2025-03-31T14:45:41.370" v="0" actId="2696"/>
        <pc:sldMkLst>
          <pc:docMk/>
          <pc:sldMk cId="1015598433" sldId="414"/>
        </pc:sldMkLst>
      </pc:sldChg>
      <pc:sldChg chg="del">
        <pc:chgData name="Eilidh McGregor (Green Ink)" userId="9cba41ee-7d70-4c23-afba-c2290bddaa61" providerId="ADAL" clId="{B70D0F52-C9A7-4A79-A173-E582D424ABDA}" dt="2025-03-31T14:45:41.370" v="0" actId="2696"/>
        <pc:sldMkLst>
          <pc:docMk/>
          <pc:sldMk cId="2020397534" sldId="415"/>
        </pc:sldMkLst>
      </pc:sldChg>
      <pc:sldChg chg="del">
        <pc:chgData name="Eilidh McGregor (Green Ink)" userId="9cba41ee-7d70-4c23-afba-c2290bddaa61" providerId="ADAL" clId="{B70D0F52-C9A7-4A79-A173-E582D424ABDA}" dt="2025-03-31T14:45:41.370" v="0" actId="2696"/>
        <pc:sldMkLst>
          <pc:docMk/>
          <pc:sldMk cId="1847478965" sldId="416"/>
        </pc:sldMkLst>
      </pc:sldChg>
      <pc:sldChg chg="del">
        <pc:chgData name="Eilidh McGregor (Green Ink)" userId="9cba41ee-7d70-4c23-afba-c2290bddaa61" providerId="ADAL" clId="{B70D0F52-C9A7-4A79-A173-E582D424ABDA}" dt="2025-03-31T14:45:41.370" v="0" actId="2696"/>
        <pc:sldMkLst>
          <pc:docMk/>
          <pc:sldMk cId="3265652103" sldId="418"/>
        </pc:sldMkLst>
      </pc:sldChg>
      <pc:sldChg chg="del">
        <pc:chgData name="Eilidh McGregor (Green Ink)" userId="9cba41ee-7d70-4c23-afba-c2290bddaa61" providerId="ADAL" clId="{B70D0F52-C9A7-4A79-A173-E582D424ABDA}" dt="2025-03-31T14:45:41.370" v="0" actId="2696"/>
        <pc:sldMkLst>
          <pc:docMk/>
          <pc:sldMk cId="2899680230" sldId="419"/>
        </pc:sldMkLst>
      </pc:sldChg>
      <pc:sldChg chg="del">
        <pc:chgData name="Eilidh McGregor (Green Ink)" userId="9cba41ee-7d70-4c23-afba-c2290bddaa61" providerId="ADAL" clId="{B70D0F52-C9A7-4A79-A173-E582D424ABDA}" dt="2025-03-31T14:45:41.370" v="0" actId="2696"/>
        <pc:sldMkLst>
          <pc:docMk/>
          <pc:sldMk cId="3084289961" sldId="420"/>
        </pc:sldMkLst>
      </pc:sldChg>
      <pc:sldChg chg="del">
        <pc:chgData name="Eilidh McGregor (Green Ink)" userId="9cba41ee-7d70-4c23-afba-c2290bddaa61" providerId="ADAL" clId="{B70D0F52-C9A7-4A79-A173-E582D424ABDA}" dt="2025-03-31T14:45:41.370" v="0" actId="2696"/>
        <pc:sldMkLst>
          <pc:docMk/>
          <pc:sldMk cId="2966736274" sldId="421"/>
        </pc:sldMkLst>
      </pc:sldChg>
      <pc:sldChg chg="del">
        <pc:chgData name="Eilidh McGregor (Green Ink)" userId="9cba41ee-7d70-4c23-afba-c2290bddaa61" providerId="ADAL" clId="{B70D0F52-C9A7-4A79-A173-E582D424ABDA}" dt="2025-03-31T14:45:41.370" v="0" actId="2696"/>
        <pc:sldMkLst>
          <pc:docMk/>
          <pc:sldMk cId="1972875164" sldId="422"/>
        </pc:sldMkLst>
      </pc:sldChg>
      <pc:sldChg chg="del">
        <pc:chgData name="Eilidh McGregor (Green Ink)" userId="9cba41ee-7d70-4c23-afba-c2290bddaa61" providerId="ADAL" clId="{B70D0F52-C9A7-4A79-A173-E582D424ABDA}" dt="2025-03-31T14:45:41.370" v="0" actId="2696"/>
        <pc:sldMkLst>
          <pc:docMk/>
          <pc:sldMk cId="1457438846" sldId="423"/>
        </pc:sldMkLst>
      </pc:sldChg>
      <pc:sldChg chg="del">
        <pc:chgData name="Eilidh McGregor (Green Ink)" userId="9cba41ee-7d70-4c23-afba-c2290bddaa61" providerId="ADAL" clId="{B70D0F52-C9A7-4A79-A173-E582D424ABDA}" dt="2025-03-31T14:45:41.370" v="0" actId="2696"/>
        <pc:sldMkLst>
          <pc:docMk/>
          <pc:sldMk cId="588918854" sldId="424"/>
        </pc:sldMkLst>
      </pc:sldChg>
      <pc:sldChg chg="del">
        <pc:chgData name="Eilidh McGregor (Green Ink)" userId="9cba41ee-7d70-4c23-afba-c2290bddaa61" providerId="ADAL" clId="{B70D0F52-C9A7-4A79-A173-E582D424ABDA}" dt="2025-03-31T14:45:41.370" v="0" actId="2696"/>
        <pc:sldMkLst>
          <pc:docMk/>
          <pc:sldMk cId="968710743" sldId="425"/>
        </pc:sldMkLst>
      </pc:sldChg>
      <pc:sldChg chg="del">
        <pc:chgData name="Eilidh McGregor (Green Ink)" userId="9cba41ee-7d70-4c23-afba-c2290bddaa61" providerId="ADAL" clId="{B70D0F52-C9A7-4A79-A173-E582D424ABDA}" dt="2025-03-31T14:45:41.370" v="0" actId="2696"/>
        <pc:sldMkLst>
          <pc:docMk/>
          <pc:sldMk cId="147282105" sldId="426"/>
        </pc:sldMkLst>
      </pc:sldChg>
      <pc:sldChg chg="del">
        <pc:chgData name="Eilidh McGregor (Green Ink)" userId="9cba41ee-7d70-4c23-afba-c2290bddaa61" providerId="ADAL" clId="{B70D0F52-C9A7-4A79-A173-E582D424ABDA}" dt="2025-03-31T14:45:41.370" v="0" actId="2696"/>
        <pc:sldMkLst>
          <pc:docMk/>
          <pc:sldMk cId="4063641347" sldId="427"/>
        </pc:sldMkLst>
      </pc:sldChg>
      <pc:sldChg chg="del">
        <pc:chgData name="Eilidh McGregor (Green Ink)" userId="9cba41ee-7d70-4c23-afba-c2290bddaa61" providerId="ADAL" clId="{B70D0F52-C9A7-4A79-A173-E582D424ABDA}" dt="2025-03-31T14:45:41.370" v="0" actId="2696"/>
        <pc:sldMkLst>
          <pc:docMk/>
          <pc:sldMk cId="3250450290" sldId="428"/>
        </pc:sldMkLst>
      </pc:sldChg>
      <pc:sldChg chg="del">
        <pc:chgData name="Eilidh McGregor (Green Ink)" userId="9cba41ee-7d70-4c23-afba-c2290bddaa61" providerId="ADAL" clId="{B70D0F52-C9A7-4A79-A173-E582D424ABDA}" dt="2025-03-31T14:45:41.370" v="0" actId="2696"/>
        <pc:sldMkLst>
          <pc:docMk/>
          <pc:sldMk cId="708236150" sldId="429"/>
        </pc:sldMkLst>
      </pc:sldChg>
      <pc:sldChg chg="del">
        <pc:chgData name="Eilidh McGregor (Green Ink)" userId="9cba41ee-7d70-4c23-afba-c2290bddaa61" providerId="ADAL" clId="{B70D0F52-C9A7-4A79-A173-E582D424ABDA}" dt="2025-03-31T14:45:41.370" v="0" actId="2696"/>
        <pc:sldMkLst>
          <pc:docMk/>
          <pc:sldMk cId="1777860250" sldId="430"/>
        </pc:sldMkLst>
      </pc:sldChg>
      <pc:sldChg chg="del">
        <pc:chgData name="Eilidh McGregor (Green Ink)" userId="9cba41ee-7d70-4c23-afba-c2290bddaa61" providerId="ADAL" clId="{B70D0F52-C9A7-4A79-A173-E582D424ABDA}" dt="2025-03-31T14:45:41.370" v="0" actId="2696"/>
        <pc:sldMkLst>
          <pc:docMk/>
          <pc:sldMk cId="3879805485" sldId="431"/>
        </pc:sldMkLst>
      </pc:sldChg>
      <pc:sldChg chg="del">
        <pc:chgData name="Eilidh McGregor (Green Ink)" userId="9cba41ee-7d70-4c23-afba-c2290bddaa61" providerId="ADAL" clId="{B70D0F52-C9A7-4A79-A173-E582D424ABDA}" dt="2025-03-31T14:45:41.370" v="0" actId="2696"/>
        <pc:sldMkLst>
          <pc:docMk/>
          <pc:sldMk cId="2111588280" sldId="432"/>
        </pc:sldMkLst>
      </pc:sldChg>
      <pc:sldChg chg="del">
        <pc:chgData name="Eilidh McGregor (Green Ink)" userId="9cba41ee-7d70-4c23-afba-c2290bddaa61" providerId="ADAL" clId="{B70D0F52-C9A7-4A79-A173-E582D424ABDA}" dt="2025-03-31T14:45:41.370" v="0" actId="2696"/>
        <pc:sldMkLst>
          <pc:docMk/>
          <pc:sldMk cId="1060235616" sldId="433"/>
        </pc:sldMkLst>
      </pc:sldChg>
      <pc:sldChg chg="del">
        <pc:chgData name="Eilidh McGregor (Green Ink)" userId="9cba41ee-7d70-4c23-afba-c2290bddaa61" providerId="ADAL" clId="{B70D0F52-C9A7-4A79-A173-E582D424ABDA}" dt="2025-03-31T14:45:41.370" v="0" actId="2696"/>
        <pc:sldMkLst>
          <pc:docMk/>
          <pc:sldMk cId="3693223639" sldId="434"/>
        </pc:sldMkLst>
      </pc:sldChg>
      <pc:sldChg chg="del">
        <pc:chgData name="Eilidh McGregor (Green Ink)" userId="9cba41ee-7d70-4c23-afba-c2290bddaa61" providerId="ADAL" clId="{B70D0F52-C9A7-4A79-A173-E582D424ABDA}" dt="2025-03-31T14:45:41.370" v="0" actId="2696"/>
        <pc:sldMkLst>
          <pc:docMk/>
          <pc:sldMk cId="383238543" sldId="435"/>
        </pc:sldMkLst>
      </pc:sldChg>
      <pc:sldChg chg="del">
        <pc:chgData name="Eilidh McGregor (Green Ink)" userId="9cba41ee-7d70-4c23-afba-c2290bddaa61" providerId="ADAL" clId="{B70D0F52-C9A7-4A79-A173-E582D424ABDA}" dt="2025-03-31T14:45:41.370" v="0" actId="2696"/>
        <pc:sldMkLst>
          <pc:docMk/>
          <pc:sldMk cId="3846787701" sldId="436"/>
        </pc:sldMkLst>
      </pc:sldChg>
      <pc:sldChg chg="del">
        <pc:chgData name="Eilidh McGregor (Green Ink)" userId="9cba41ee-7d70-4c23-afba-c2290bddaa61" providerId="ADAL" clId="{B70D0F52-C9A7-4A79-A173-E582D424ABDA}" dt="2025-03-31T14:45:41.370" v="0" actId="2696"/>
        <pc:sldMkLst>
          <pc:docMk/>
          <pc:sldMk cId="658007478" sldId="437"/>
        </pc:sldMkLst>
      </pc:sldChg>
      <pc:sldChg chg="del">
        <pc:chgData name="Eilidh McGregor (Green Ink)" userId="9cba41ee-7d70-4c23-afba-c2290bddaa61" providerId="ADAL" clId="{B70D0F52-C9A7-4A79-A173-E582D424ABDA}" dt="2025-03-31T14:45:41.370" v="0" actId="2696"/>
        <pc:sldMkLst>
          <pc:docMk/>
          <pc:sldMk cId="1866775652" sldId="438"/>
        </pc:sldMkLst>
      </pc:sldChg>
      <pc:sldChg chg="del">
        <pc:chgData name="Eilidh McGregor (Green Ink)" userId="9cba41ee-7d70-4c23-afba-c2290bddaa61" providerId="ADAL" clId="{B70D0F52-C9A7-4A79-A173-E582D424ABDA}" dt="2025-03-31T14:45:41.370" v="0" actId="2696"/>
        <pc:sldMkLst>
          <pc:docMk/>
          <pc:sldMk cId="3640056953" sldId="439"/>
        </pc:sldMkLst>
      </pc:sldChg>
      <pc:sldChg chg="del">
        <pc:chgData name="Eilidh McGregor (Green Ink)" userId="9cba41ee-7d70-4c23-afba-c2290bddaa61" providerId="ADAL" clId="{B70D0F52-C9A7-4A79-A173-E582D424ABDA}" dt="2025-03-31T14:45:41.370" v="0" actId="2696"/>
        <pc:sldMkLst>
          <pc:docMk/>
          <pc:sldMk cId="2035660140" sldId="440"/>
        </pc:sldMkLst>
      </pc:sldChg>
      <pc:sldChg chg="del">
        <pc:chgData name="Eilidh McGregor (Green Ink)" userId="9cba41ee-7d70-4c23-afba-c2290bddaa61" providerId="ADAL" clId="{B70D0F52-C9A7-4A79-A173-E582D424ABDA}" dt="2025-03-31T14:45:41.370" v="0" actId="2696"/>
        <pc:sldMkLst>
          <pc:docMk/>
          <pc:sldMk cId="1605091778" sldId="441"/>
        </pc:sldMkLst>
      </pc:sldChg>
      <pc:sldChg chg="del">
        <pc:chgData name="Eilidh McGregor (Green Ink)" userId="9cba41ee-7d70-4c23-afba-c2290bddaa61" providerId="ADAL" clId="{B70D0F52-C9A7-4A79-A173-E582D424ABDA}" dt="2025-03-31T14:45:41.370" v="0" actId="2696"/>
        <pc:sldMkLst>
          <pc:docMk/>
          <pc:sldMk cId="4268944015" sldId="442"/>
        </pc:sldMkLst>
      </pc:sldChg>
      <pc:sldChg chg="del">
        <pc:chgData name="Eilidh McGregor (Green Ink)" userId="9cba41ee-7d70-4c23-afba-c2290bddaa61" providerId="ADAL" clId="{B70D0F52-C9A7-4A79-A173-E582D424ABDA}" dt="2025-03-31T14:45:41.370" v="0" actId="2696"/>
        <pc:sldMkLst>
          <pc:docMk/>
          <pc:sldMk cId="836644462" sldId="443"/>
        </pc:sldMkLst>
      </pc:sldChg>
      <pc:sldChg chg="del">
        <pc:chgData name="Eilidh McGregor (Green Ink)" userId="9cba41ee-7d70-4c23-afba-c2290bddaa61" providerId="ADAL" clId="{B70D0F52-C9A7-4A79-A173-E582D424ABDA}" dt="2025-03-31T14:45:41.370" v="0" actId="2696"/>
        <pc:sldMkLst>
          <pc:docMk/>
          <pc:sldMk cId="1624689300" sldId="444"/>
        </pc:sldMkLst>
      </pc:sldChg>
      <pc:sldChg chg="del">
        <pc:chgData name="Eilidh McGregor (Green Ink)" userId="9cba41ee-7d70-4c23-afba-c2290bddaa61" providerId="ADAL" clId="{B70D0F52-C9A7-4A79-A173-E582D424ABDA}" dt="2025-03-31T14:45:41.370" v="0" actId="2696"/>
        <pc:sldMkLst>
          <pc:docMk/>
          <pc:sldMk cId="3211565102" sldId="445"/>
        </pc:sldMkLst>
      </pc:sldChg>
      <pc:sldChg chg="del">
        <pc:chgData name="Eilidh McGregor (Green Ink)" userId="9cba41ee-7d70-4c23-afba-c2290bddaa61" providerId="ADAL" clId="{B70D0F52-C9A7-4A79-A173-E582D424ABDA}" dt="2025-03-31T14:45:41.370" v="0" actId="2696"/>
        <pc:sldMkLst>
          <pc:docMk/>
          <pc:sldMk cId="878336637" sldId="447"/>
        </pc:sldMkLst>
      </pc:sldChg>
      <pc:sldChg chg="del">
        <pc:chgData name="Eilidh McGregor (Green Ink)" userId="9cba41ee-7d70-4c23-afba-c2290bddaa61" providerId="ADAL" clId="{B70D0F52-C9A7-4A79-A173-E582D424ABDA}" dt="2025-03-31T14:45:41.370" v="0" actId="2696"/>
        <pc:sldMkLst>
          <pc:docMk/>
          <pc:sldMk cId="4138028408" sldId="448"/>
        </pc:sldMkLst>
      </pc:sldChg>
      <pc:sldChg chg="del">
        <pc:chgData name="Eilidh McGregor (Green Ink)" userId="9cba41ee-7d70-4c23-afba-c2290bddaa61" providerId="ADAL" clId="{B70D0F52-C9A7-4A79-A173-E582D424ABDA}" dt="2025-03-31T14:45:41.370" v="0" actId="2696"/>
        <pc:sldMkLst>
          <pc:docMk/>
          <pc:sldMk cId="953593568" sldId="449"/>
        </pc:sldMkLst>
      </pc:sldChg>
      <pc:sldChg chg="del">
        <pc:chgData name="Eilidh McGregor (Green Ink)" userId="9cba41ee-7d70-4c23-afba-c2290bddaa61" providerId="ADAL" clId="{B70D0F52-C9A7-4A79-A173-E582D424ABDA}" dt="2025-03-31T14:45:41.370" v="0" actId="2696"/>
        <pc:sldMkLst>
          <pc:docMk/>
          <pc:sldMk cId="3557499827" sldId="450"/>
        </pc:sldMkLst>
      </pc:sldChg>
      <pc:sldChg chg="del">
        <pc:chgData name="Eilidh McGregor (Green Ink)" userId="9cba41ee-7d70-4c23-afba-c2290bddaa61" providerId="ADAL" clId="{B70D0F52-C9A7-4A79-A173-E582D424ABDA}" dt="2025-03-31T14:45:41.370" v="0" actId="2696"/>
        <pc:sldMkLst>
          <pc:docMk/>
          <pc:sldMk cId="3435835886" sldId="451"/>
        </pc:sldMkLst>
      </pc:sldChg>
      <pc:sldChg chg="del">
        <pc:chgData name="Eilidh McGregor (Green Ink)" userId="9cba41ee-7d70-4c23-afba-c2290bddaa61" providerId="ADAL" clId="{B70D0F52-C9A7-4A79-A173-E582D424ABDA}" dt="2025-03-31T14:45:41.370" v="0" actId="2696"/>
        <pc:sldMkLst>
          <pc:docMk/>
          <pc:sldMk cId="3195388984" sldId="452"/>
        </pc:sldMkLst>
      </pc:sldChg>
      <pc:sldChg chg="del">
        <pc:chgData name="Eilidh McGregor (Green Ink)" userId="9cba41ee-7d70-4c23-afba-c2290bddaa61" providerId="ADAL" clId="{B70D0F52-C9A7-4A79-A173-E582D424ABDA}" dt="2025-03-31T14:45:41.370" v="0" actId="2696"/>
        <pc:sldMkLst>
          <pc:docMk/>
          <pc:sldMk cId="1969357477" sldId="453"/>
        </pc:sldMkLst>
      </pc:sldChg>
      <pc:sldChg chg="del">
        <pc:chgData name="Eilidh McGregor (Green Ink)" userId="9cba41ee-7d70-4c23-afba-c2290bddaa61" providerId="ADAL" clId="{B70D0F52-C9A7-4A79-A173-E582D424ABDA}" dt="2025-03-31T14:45:41.370" v="0" actId="2696"/>
        <pc:sldMkLst>
          <pc:docMk/>
          <pc:sldMk cId="2237964821" sldId="454"/>
        </pc:sldMkLst>
      </pc:sldChg>
      <pc:sldChg chg="del">
        <pc:chgData name="Eilidh McGregor (Green Ink)" userId="9cba41ee-7d70-4c23-afba-c2290bddaa61" providerId="ADAL" clId="{B70D0F52-C9A7-4A79-A173-E582D424ABDA}" dt="2025-03-31T14:45:41.370" v="0" actId="2696"/>
        <pc:sldMkLst>
          <pc:docMk/>
          <pc:sldMk cId="984639349" sldId="455"/>
        </pc:sldMkLst>
      </pc:sldChg>
      <pc:sldChg chg="del">
        <pc:chgData name="Eilidh McGregor (Green Ink)" userId="9cba41ee-7d70-4c23-afba-c2290bddaa61" providerId="ADAL" clId="{B70D0F52-C9A7-4A79-A173-E582D424ABDA}" dt="2025-03-31T14:45:41.370" v="0" actId="2696"/>
        <pc:sldMkLst>
          <pc:docMk/>
          <pc:sldMk cId="63581443" sldId="456"/>
        </pc:sldMkLst>
      </pc:sldChg>
      <pc:sldChg chg="del">
        <pc:chgData name="Eilidh McGregor (Green Ink)" userId="9cba41ee-7d70-4c23-afba-c2290bddaa61" providerId="ADAL" clId="{B70D0F52-C9A7-4A79-A173-E582D424ABDA}" dt="2025-03-31T14:45:41.370" v="0" actId="2696"/>
        <pc:sldMkLst>
          <pc:docMk/>
          <pc:sldMk cId="3577199260" sldId="457"/>
        </pc:sldMkLst>
      </pc:sldChg>
      <pc:sldChg chg="del">
        <pc:chgData name="Eilidh McGregor (Green Ink)" userId="9cba41ee-7d70-4c23-afba-c2290bddaa61" providerId="ADAL" clId="{B70D0F52-C9A7-4A79-A173-E582D424ABDA}" dt="2025-03-31T14:45:41.370" v="0" actId="2696"/>
        <pc:sldMkLst>
          <pc:docMk/>
          <pc:sldMk cId="3389280994" sldId="458"/>
        </pc:sldMkLst>
      </pc:sldChg>
      <pc:sldChg chg="del">
        <pc:chgData name="Eilidh McGregor (Green Ink)" userId="9cba41ee-7d70-4c23-afba-c2290bddaa61" providerId="ADAL" clId="{B70D0F52-C9A7-4A79-A173-E582D424ABDA}" dt="2025-03-31T14:45:41.370" v="0" actId="2696"/>
        <pc:sldMkLst>
          <pc:docMk/>
          <pc:sldMk cId="3920546283" sldId="459"/>
        </pc:sldMkLst>
      </pc:sldChg>
      <pc:sldChg chg="del">
        <pc:chgData name="Eilidh McGregor (Green Ink)" userId="9cba41ee-7d70-4c23-afba-c2290bddaa61" providerId="ADAL" clId="{B70D0F52-C9A7-4A79-A173-E582D424ABDA}" dt="2025-03-31T14:45:41.370" v="0" actId="2696"/>
        <pc:sldMkLst>
          <pc:docMk/>
          <pc:sldMk cId="1149370332" sldId="460"/>
        </pc:sldMkLst>
      </pc:sldChg>
      <pc:sldChg chg="del">
        <pc:chgData name="Eilidh McGregor (Green Ink)" userId="9cba41ee-7d70-4c23-afba-c2290bddaa61" providerId="ADAL" clId="{B70D0F52-C9A7-4A79-A173-E582D424ABDA}" dt="2025-03-31T14:45:41.370" v="0" actId="2696"/>
        <pc:sldMkLst>
          <pc:docMk/>
          <pc:sldMk cId="4190746743" sldId="461"/>
        </pc:sldMkLst>
      </pc:sldChg>
      <pc:sldChg chg="del">
        <pc:chgData name="Eilidh McGregor (Green Ink)" userId="9cba41ee-7d70-4c23-afba-c2290bddaa61" providerId="ADAL" clId="{B70D0F52-C9A7-4A79-A173-E582D424ABDA}" dt="2025-03-31T14:45:41.370" v="0" actId="2696"/>
        <pc:sldMkLst>
          <pc:docMk/>
          <pc:sldMk cId="1221260822" sldId="462"/>
        </pc:sldMkLst>
      </pc:sldChg>
      <pc:sldChg chg="del">
        <pc:chgData name="Eilidh McGregor (Green Ink)" userId="9cba41ee-7d70-4c23-afba-c2290bddaa61" providerId="ADAL" clId="{B70D0F52-C9A7-4A79-A173-E582D424ABDA}" dt="2025-03-31T14:45:41.370" v="0" actId="2696"/>
        <pc:sldMkLst>
          <pc:docMk/>
          <pc:sldMk cId="1073958280" sldId="463"/>
        </pc:sldMkLst>
      </pc:sldChg>
      <pc:sldChg chg="del">
        <pc:chgData name="Eilidh McGregor (Green Ink)" userId="9cba41ee-7d70-4c23-afba-c2290bddaa61" providerId="ADAL" clId="{B70D0F52-C9A7-4A79-A173-E582D424ABDA}" dt="2025-03-31T14:45:41.370" v="0" actId="2696"/>
        <pc:sldMkLst>
          <pc:docMk/>
          <pc:sldMk cId="3036945501" sldId="464"/>
        </pc:sldMkLst>
      </pc:sldChg>
      <pc:sldChg chg="del">
        <pc:chgData name="Eilidh McGregor (Green Ink)" userId="9cba41ee-7d70-4c23-afba-c2290bddaa61" providerId="ADAL" clId="{B70D0F52-C9A7-4A79-A173-E582D424ABDA}" dt="2025-03-31T14:46:00.034" v="1" actId="2696"/>
        <pc:sldMkLst>
          <pc:docMk/>
          <pc:sldMk cId="1635358212" sldId="488"/>
        </pc:sldMkLst>
      </pc:sldChg>
      <pc:sldChg chg="del">
        <pc:chgData name="Eilidh McGregor (Green Ink)" userId="9cba41ee-7d70-4c23-afba-c2290bddaa61" providerId="ADAL" clId="{B70D0F52-C9A7-4A79-A173-E582D424ABDA}" dt="2025-03-31T14:46:00.034" v="1" actId="2696"/>
        <pc:sldMkLst>
          <pc:docMk/>
          <pc:sldMk cId="1887854444" sldId="489"/>
        </pc:sldMkLst>
      </pc:sldChg>
      <pc:sldChg chg="del">
        <pc:chgData name="Eilidh McGregor (Green Ink)" userId="9cba41ee-7d70-4c23-afba-c2290bddaa61" providerId="ADAL" clId="{B70D0F52-C9A7-4A79-A173-E582D424ABDA}" dt="2025-03-31T14:46:00.034" v="1" actId="2696"/>
        <pc:sldMkLst>
          <pc:docMk/>
          <pc:sldMk cId="1963412723" sldId="490"/>
        </pc:sldMkLst>
      </pc:sldChg>
      <pc:sldChg chg="del">
        <pc:chgData name="Eilidh McGregor (Green Ink)" userId="9cba41ee-7d70-4c23-afba-c2290bddaa61" providerId="ADAL" clId="{B70D0F52-C9A7-4A79-A173-E582D424ABDA}" dt="2025-03-31T14:46:00.034" v="1" actId="2696"/>
        <pc:sldMkLst>
          <pc:docMk/>
          <pc:sldMk cId="2712041305" sldId="491"/>
        </pc:sldMkLst>
      </pc:sldChg>
      <pc:sldChg chg="del">
        <pc:chgData name="Eilidh McGregor (Green Ink)" userId="9cba41ee-7d70-4c23-afba-c2290bddaa61" providerId="ADAL" clId="{B70D0F52-C9A7-4A79-A173-E582D424ABDA}" dt="2025-03-31T14:46:00.034" v="1" actId="2696"/>
        <pc:sldMkLst>
          <pc:docMk/>
          <pc:sldMk cId="60241425" sldId="492"/>
        </pc:sldMkLst>
      </pc:sldChg>
      <pc:sldChg chg="del">
        <pc:chgData name="Eilidh McGregor (Green Ink)" userId="9cba41ee-7d70-4c23-afba-c2290bddaa61" providerId="ADAL" clId="{B70D0F52-C9A7-4A79-A173-E582D424ABDA}" dt="2025-03-31T14:46:00.034" v="1" actId="2696"/>
        <pc:sldMkLst>
          <pc:docMk/>
          <pc:sldMk cId="892226930" sldId="493"/>
        </pc:sldMkLst>
      </pc:sldChg>
      <pc:sldChg chg="del">
        <pc:chgData name="Eilidh McGregor (Green Ink)" userId="9cba41ee-7d70-4c23-afba-c2290bddaa61" providerId="ADAL" clId="{B70D0F52-C9A7-4A79-A173-E582D424ABDA}" dt="2025-03-31T14:46:00.034" v="1" actId="2696"/>
        <pc:sldMkLst>
          <pc:docMk/>
          <pc:sldMk cId="3535472846" sldId="494"/>
        </pc:sldMkLst>
      </pc:sldChg>
      <pc:sldChg chg="del">
        <pc:chgData name="Eilidh McGregor (Green Ink)" userId="9cba41ee-7d70-4c23-afba-c2290bddaa61" providerId="ADAL" clId="{B70D0F52-C9A7-4A79-A173-E582D424ABDA}" dt="2025-03-31T14:46:00.034" v="1" actId="2696"/>
        <pc:sldMkLst>
          <pc:docMk/>
          <pc:sldMk cId="32059954" sldId="495"/>
        </pc:sldMkLst>
      </pc:sldChg>
      <pc:sldChg chg="del">
        <pc:chgData name="Eilidh McGregor (Green Ink)" userId="9cba41ee-7d70-4c23-afba-c2290bddaa61" providerId="ADAL" clId="{B70D0F52-C9A7-4A79-A173-E582D424ABDA}" dt="2025-03-31T14:46:00.034" v="1" actId="2696"/>
        <pc:sldMkLst>
          <pc:docMk/>
          <pc:sldMk cId="1216624615" sldId="496"/>
        </pc:sldMkLst>
      </pc:sldChg>
      <pc:sldChg chg="del">
        <pc:chgData name="Eilidh McGregor (Green Ink)" userId="9cba41ee-7d70-4c23-afba-c2290bddaa61" providerId="ADAL" clId="{B70D0F52-C9A7-4A79-A173-E582D424ABDA}" dt="2025-03-31T14:46:00.034" v="1" actId="2696"/>
        <pc:sldMkLst>
          <pc:docMk/>
          <pc:sldMk cId="669582613" sldId="498"/>
        </pc:sldMkLst>
      </pc:sldChg>
      <pc:sldChg chg="del">
        <pc:chgData name="Eilidh McGregor (Green Ink)" userId="9cba41ee-7d70-4c23-afba-c2290bddaa61" providerId="ADAL" clId="{B70D0F52-C9A7-4A79-A173-E582D424ABDA}" dt="2025-03-31T14:46:00.034" v="1" actId="2696"/>
        <pc:sldMkLst>
          <pc:docMk/>
          <pc:sldMk cId="2279994913" sldId="499"/>
        </pc:sldMkLst>
      </pc:sldChg>
      <pc:sldChg chg="del">
        <pc:chgData name="Eilidh McGregor (Green Ink)" userId="9cba41ee-7d70-4c23-afba-c2290bddaa61" providerId="ADAL" clId="{B70D0F52-C9A7-4A79-A173-E582D424ABDA}" dt="2025-03-31T14:46:00.034" v="1" actId="2696"/>
        <pc:sldMkLst>
          <pc:docMk/>
          <pc:sldMk cId="2703098110" sldId="501"/>
        </pc:sldMkLst>
      </pc:sldChg>
      <pc:sldChg chg="del">
        <pc:chgData name="Eilidh McGregor (Green Ink)" userId="9cba41ee-7d70-4c23-afba-c2290bddaa61" providerId="ADAL" clId="{B70D0F52-C9A7-4A79-A173-E582D424ABDA}" dt="2025-03-31T14:46:00.034" v="1" actId="2696"/>
        <pc:sldMkLst>
          <pc:docMk/>
          <pc:sldMk cId="1917566058" sldId="502"/>
        </pc:sldMkLst>
      </pc:sldChg>
      <pc:sldChg chg="del">
        <pc:chgData name="Eilidh McGregor (Green Ink)" userId="9cba41ee-7d70-4c23-afba-c2290bddaa61" providerId="ADAL" clId="{B70D0F52-C9A7-4A79-A173-E582D424ABDA}" dt="2025-03-31T14:46:00.034" v="1" actId="2696"/>
        <pc:sldMkLst>
          <pc:docMk/>
          <pc:sldMk cId="3835835597" sldId="503"/>
        </pc:sldMkLst>
      </pc:sldChg>
      <pc:sldChg chg="del">
        <pc:chgData name="Eilidh McGregor (Green Ink)" userId="9cba41ee-7d70-4c23-afba-c2290bddaa61" providerId="ADAL" clId="{B70D0F52-C9A7-4A79-A173-E582D424ABDA}" dt="2025-03-31T14:46:00.034" v="1" actId="2696"/>
        <pc:sldMkLst>
          <pc:docMk/>
          <pc:sldMk cId="516420185" sldId="504"/>
        </pc:sldMkLst>
      </pc:sldChg>
      <pc:sldChg chg="del">
        <pc:chgData name="Eilidh McGregor (Green Ink)" userId="9cba41ee-7d70-4c23-afba-c2290bddaa61" providerId="ADAL" clId="{B70D0F52-C9A7-4A79-A173-E582D424ABDA}" dt="2025-03-31T14:46:00.034" v="1" actId="2696"/>
        <pc:sldMkLst>
          <pc:docMk/>
          <pc:sldMk cId="2793079073" sldId="505"/>
        </pc:sldMkLst>
      </pc:sldChg>
      <pc:sldChg chg="del">
        <pc:chgData name="Eilidh McGregor (Green Ink)" userId="9cba41ee-7d70-4c23-afba-c2290bddaa61" providerId="ADAL" clId="{B70D0F52-C9A7-4A79-A173-E582D424ABDA}" dt="2025-03-31T14:46:00.034" v="1" actId="2696"/>
        <pc:sldMkLst>
          <pc:docMk/>
          <pc:sldMk cId="3455035072" sldId="506"/>
        </pc:sldMkLst>
      </pc:sldChg>
      <pc:sldChg chg="del">
        <pc:chgData name="Eilidh McGregor (Green Ink)" userId="9cba41ee-7d70-4c23-afba-c2290bddaa61" providerId="ADAL" clId="{B70D0F52-C9A7-4A79-A173-E582D424ABDA}" dt="2025-03-31T14:46:00.034" v="1" actId="2696"/>
        <pc:sldMkLst>
          <pc:docMk/>
          <pc:sldMk cId="2864550227" sldId="507"/>
        </pc:sldMkLst>
      </pc:sldChg>
      <pc:sldChg chg="del">
        <pc:chgData name="Eilidh McGregor (Green Ink)" userId="9cba41ee-7d70-4c23-afba-c2290bddaa61" providerId="ADAL" clId="{B70D0F52-C9A7-4A79-A173-E582D424ABDA}" dt="2025-03-31T14:46:00.034" v="1" actId="2696"/>
        <pc:sldMkLst>
          <pc:docMk/>
          <pc:sldMk cId="1372983916" sldId="508"/>
        </pc:sldMkLst>
      </pc:sldChg>
      <pc:sldChg chg="del">
        <pc:chgData name="Eilidh McGregor (Green Ink)" userId="9cba41ee-7d70-4c23-afba-c2290bddaa61" providerId="ADAL" clId="{B70D0F52-C9A7-4A79-A173-E582D424ABDA}" dt="2025-03-31T14:46:00.034" v="1" actId="2696"/>
        <pc:sldMkLst>
          <pc:docMk/>
          <pc:sldMk cId="2620479518" sldId="509"/>
        </pc:sldMkLst>
      </pc:sldChg>
      <pc:sldChg chg="del">
        <pc:chgData name="Eilidh McGregor (Green Ink)" userId="9cba41ee-7d70-4c23-afba-c2290bddaa61" providerId="ADAL" clId="{B70D0F52-C9A7-4A79-A173-E582D424ABDA}" dt="2025-03-31T14:46:00.034" v="1" actId="2696"/>
        <pc:sldMkLst>
          <pc:docMk/>
          <pc:sldMk cId="455493254" sldId="510"/>
        </pc:sldMkLst>
      </pc:sldChg>
      <pc:sldChg chg="del">
        <pc:chgData name="Eilidh McGregor (Green Ink)" userId="9cba41ee-7d70-4c23-afba-c2290bddaa61" providerId="ADAL" clId="{B70D0F52-C9A7-4A79-A173-E582D424ABDA}" dt="2025-03-31T14:46:00.034" v="1" actId="2696"/>
        <pc:sldMkLst>
          <pc:docMk/>
          <pc:sldMk cId="1741917319" sldId="511"/>
        </pc:sldMkLst>
      </pc:sldChg>
      <pc:sldChg chg="del">
        <pc:chgData name="Eilidh McGregor (Green Ink)" userId="9cba41ee-7d70-4c23-afba-c2290bddaa61" providerId="ADAL" clId="{B70D0F52-C9A7-4A79-A173-E582D424ABDA}" dt="2025-03-31T14:46:00.034" v="1" actId="2696"/>
        <pc:sldMkLst>
          <pc:docMk/>
          <pc:sldMk cId="290102901" sldId="512"/>
        </pc:sldMkLst>
      </pc:sldChg>
      <pc:sldChg chg="del">
        <pc:chgData name="Eilidh McGregor (Green Ink)" userId="9cba41ee-7d70-4c23-afba-c2290bddaa61" providerId="ADAL" clId="{B70D0F52-C9A7-4A79-A173-E582D424ABDA}" dt="2025-03-31T14:46:00.034" v="1" actId="2696"/>
        <pc:sldMkLst>
          <pc:docMk/>
          <pc:sldMk cId="9701064" sldId="513"/>
        </pc:sldMkLst>
      </pc:sldChg>
      <pc:sldChg chg="del">
        <pc:chgData name="Eilidh McGregor (Green Ink)" userId="9cba41ee-7d70-4c23-afba-c2290bddaa61" providerId="ADAL" clId="{B70D0F52-C9A7-4A79-A173-E582D424ABDA}" dt="2025-03-31T14:46:00.034" v="1" actId="2696"/>
        <pc:sldMkLst>
          <pc:docMk/>
          <pc:sldMk cId="1270264776" sldId="514"/>
        </pc:sldMkLst>
      </pc:sldChg>
      <pc:sldChg chg="del">
        <pc:chgData name="Eilidh McGregor (Green Ink)" userId="9cba41ee-7d70-4c23-afba-c2290bddaa61" providerId="ADAL" clId="{B70D0F52-C9A7-4A79-A173-E582D424ABDA}" dt="2025-03-31T14:46:00.034" v="1" actId="2696"/>
        <pc:sldMkLst>
          <pc:docMk/>
          <pc:sldMk cId="4163161739" sldId="515"/>
        </pc:sldMkLst>
      </pc:sldChg>
      <pc:sldChg chg="del">
        <pc:chgData name="Eilidh McGregor (Green Ink)" userId="9cba41ee-7d70-4c23-afba-c2290bddaa61" providerId="ADAL" clId="{B70D0F52-C9A7-4A79-A173-E582D424ABDA}" dt="2025-03-31T14:46:00.034" v="1" actId="2696"/>
        <pc:sldMkLst>
          <pc:docMk/>
          <pc:sldMk cId="1155460931" sldId="516"/>
        </pc:sldMkLst>
      </pc:sldChg>
      <pc:sldChg chg="del">
        <pc:chgData name="Eilidh McGregor (Green Ink)" userId="9cba41ee-7d70-4c23-afba-c2290bddaa61" providerId="ADAL" clId="{B70D0F52-C9A7-4A79-A173-E582D424ABDA}" dt="2025-03-31T14:46:00.034" v="1" actId="2696"/>
        <pc:sldMkLst>
          <pc:docMk/>
          <pc:sldMk cId="4043179754" sldId="517"/>
        </pc:sldMkLst>
      </pc:sldChg>
      <pc:sldChg chg="del">
        <pc:chgData name="Eilidh McGregor (Green Ink)" userId="9cba41ee-7d70-4c23-afba-c2290bddaa61" providerId="ADAL" clId="{B70D0F52-C9A7-4A79-A173-E582D424ABDA}" dt="2025-03-31T14:46:00.034" v="1" actId="2696"/>
        <pc:sldMkLst>
          <pc:docMk/>
          <pc:sldMk cId="261152892" sldId="518"/>
        </pc:sldMkLst>
      </pc:sldChg>
      <pc:sldChg chg="del">
        <pc:chgData name="Eilidh McGregor (Green Ink)" userId="9cba41ee-7d70-4c23-afba-c2290bddaa61" providerId="ADAL" clId="{B70D0F52-C9A7-4A79-A173-E582D424ABDA}" dt="2025-03-31T14:46:00.034" v="1" actId="2696"/>
        <pc:sldMkLst>
          <pc:docMk/>
          <pc:sldMk cId="4201634426" sldId="519"/>
        </pc:sldMkLst>
      </pc:sldChg>
      <pc:sldChg chg="del">
        <pc:chgData name="Eilidh McGregor (Green Ink)" userId="9cba41ee-7d70-4c23-afba-c2290bddaa61" providerId="ADAL" clId="{B70D0F52-C9A7-4A79-A173-E582D424ABDA}" dt="2025-03-31T14:46:00.034" v="1" actId="2696"/>
        <pc:sldMkLst>
          <pc:docMk/>
          <pc:sldMk cId="3363182507" sldId="520"/>
        </pc:sldMkLst>
      </pc:sldChg>
      <pc:sldChg chg="del">
        <pc:chgData name="Eilidh McGregor (Green Ink)" userId="9cba41ee-7d70-4c23-afba-c2290bddaa61" providerId="ADAL" clId="{B70D0F52-C9A7-4A79-A173-E582D424ABDA}" dt="2025-03-31T14:46:00.034" v="1" actId="2696"/>
        <pc:sldMkLst>
          <pc:docMk/>
          <pc:sldMk cId="4034244694" sldId="521"/>
        </pc:sldMkLst>
      </pc:sldChg>
      <pc:sldChg chg="del">
        <pc:chgData name="Eilidh McGregor (Green Ink)" userId="9cba41ee-7d70-4c23-afba-c2290bddaa61" providerId="ADAL" clId="{B70D0F52-C9A7-4A79-A173-E582D424ABDA}" dt="2025-03-31T14:46:00.034" v="1" actId="2696"/>
        <pc:sldMkLst>
          <pc:docMk/>
          <pc:sldMk cId="2916014845" sldId="522"/>
        </pc:sldMkLst>
      </pc:sldChg>
      <pc:sldChg chg="del">
        <pc:chgData name="Eilidh McGregor (Green Ink)" userId="9cba41ee-7d70-4c23-afba-c2290bddaa61" providerId="ADAL" clId="{B70D0F52-C9A7-4A79-A173-E582D424ABDA}" dt="2025-03-31T14:46:00.034" v="1" actId="2696"/>
        <pc:sldMkLst>
          <pc:docMk/>
          <pc:sldMk cId="3098079620" sldId="523"/>
        </pc:sldMkLst>
      </pc:sldChg>
      <pc:sldChg chg="del">
        <pc:chgData name="Eilidh McGregor (Green Ink)" userId="9cba41ee-7d70-4c23-afba-c2290bddaa61" providerId="ADAL" clId="{B70D0F52-C9A7-4A79-A173-E582D424ABDA}" dt="2025-03-31T14:46:00.034" v="1" actId="2696"/>
        <pc:sldMkLst>
          <pc:docMk/>
          <pc:sldMk cId="1698864919" sldId="524"/>
        </pc:sldMkLst>
      </pc:sldChg>
      <pc:sldChg chg="del">
        <pc:chgData name="Eilidh McGregor (Green Ink)" userId="9cba41ee-7d70-4c23-afba-c2290bddaa61" providerId="ADAL" clId="{B70D0F52-C9A7-4A79-A173-E582D424ABDA}" dt="2025-03-31T14:46:00.034" v="1" actId="2696"/>
        <pc:sldMkLst>
          <pc:docMk/>
          <pc:sldMk cId="104666613" sldId="525"/>
        </pc:sldMkLst>
      </pc:sldChg>
      <pc:sldChg chg="del">
        <pc:chgData name="Eilidh McGregor (Green Ink)" userId="9cba41ee-7d70-4c23-afba-c2290bddaa61" providerId="ADAL" clId="{B70D0F52-C9A7-4A79-A173-E582D424ABDA}" dt="2025-03-31T14:46:00.034" v="1" actId="2696"/>
        <pc:sldMkLst>
          <pc:docMk/>
          <pc:sldMk cId="1994937616" sldId="526"/>
        </pc:sldMkLst>
      </pc:sldChg>
      <pc:sldChg chg="del">
        <pc:chgData name="Eilidh McGregor (Green Ink)" userId="9cba41ee-7d70-4c23-afba-c2290bddaa61" providerId="ADAL" clId="{B70D0F52-C9A7-4A79-A173-E582D424ABDA}" dt="2025-03-31T14:46:00.034" v="1" actId="2696"/>
        <pc:sldMkLst>
          <pc:docMk/>
          <pc:sldMk cId="1038560813" sldId="527"/>
        </pc:sldMkLst>
      </pc:sldChg>
      <pc:sldChg chg="del">
        <pc:chgData name="Eilidh McGregor (Green Ink)" userId="9cba41ee-7d70-4c23-afba-c2290bddaa61" providerId="ADAL" clId="{B70D0F52-C9A7-4A79-A173-E582D424ABDA}" dt="2025-03-31T14:46:00.034" v="1" actId="2696"/>
        <pc:sldMkLst>
          <pc:docMk/>
          <pc:sldMk cId="3612673987" sldId="529"/>
        </pc:sldMkLst>
      </pc:sldChg>
      <pc:sldChg chg="del">
        <pc:chgData name="Eilidh McGregor (Green Ink)" userId="9cba41ee-7d70-4c23-afba-c2290bddaa61" providerId="ADAL" clId="{B70D0F52-C9A7-4A79-A173-E582D424ABDA}" dt="2025-03-31T14:46:00.034" v="1" actId="2696"/>
        <pc:sldMkLst>
          <pc:docMk/>
          <pc:sldMk cId="3962482384" sldId="530"/>
        </pc:sldMkLst>
      </pc:sldChg>
      <pc:sldChg chg="del">
        <pc:chgData name="Eilidh McGregor (Green Ink)" userId="9cba41ee-7d70-4c23-afba-c2290bddaa61" providerId="ADAL" clId="{B70D0F52-C9A7-4A79-A173-E582D424ABDA}" dt="2025-03-31T14:46:00.034" v="1" actId="2696"/>
        <pc:sldMkLst>
          <pc:docMk/>
          <pc:sldMk cId="2202465377" sldId="531"/>
        </pc:sldMkLst>
      </pc:sldChg>
      <pc:sldChg chg="del">
        <pc:chgData name="Eilidh McGregor (Green Ink)" userId="9cba41ee-7d70-4c23-afba-c2290bddaa61" providerId="ADAL" clId="{B70D0F52-C9A7-4A79-A173-E582D424ABDA}" dt="2025-03-31T14:45:41.370" v="0" actId="2696"/>
        <pc:sldMkLst>
          <pc:docMk/>
          <pc:sldMk cId="2896110165" sldId="532"/>
        </pc:sldMkLst>
      </pc:sldChg>
      <pc:sldChg chg="del">
        <pc:chgData name="Eilidh McGregor (Green Ink)" userId="9cba41ee-7d70-4c23-afba-c2290bddaa61" providerId="ADAL" clId="{B70D0F52-C9A7-4A79-A173-E582D424ABDA}" dt="2025-03-31T14:45:41.370" v="0" actId="2696"/>
        <pc:sldMkLst>
          <pc:docMk/>
          <pc:sldMk cId="2849063426" sldId="533"/>
        </pc:sldMkLst>
      </pc:sldChg>
      <pc:sldChg chg="del">
        <pc:chgData name="Eilidh McGregor (Green Ink)" userId="9cba41ee-7d70-4c23-afba-c2290bddaa61" providerId="ADAL" clId="{B70D0F52-C9A7-4A79-A173-E582D424ABDA}" dt="2025-03-31T14:45:41.370" v="0" actId="2696"/>
        <pc:sldMkLst>
          <pc:docMk/>
          <pc:sldMk cId="2535825104" sldId="534"/>
        </pc:sldMkLst>
      </pc:sldChg>
      <pc:sldChg chg="del">
        <pc:chgData name="Eilidh McGregor (Green Ink)" userId="9cba41ee-7d70-4c23-afba-c2290bddaa61" providerId="ADAL" clId="{B70D0F52-C9A7-4A79-A173-E582D424ABDA}" dt="2025-03-31T14:45:41.370" v="0" actId="2696"/>
        <pc:sldMkLst>
          <pc:docMk/>
          <pc:sldMk cId="1533371814" sldId="535"/>
        </pc:sldMkLst>
      </pc:sldChg>
      <pc:sldChg chg="del">
        <pc:chgData name="Eilidh McGregor (Green Ink)" userId="9cba41ee-7d70-4c23-afba-c2290bddaa61" providerId="ADAL" clId="{B70D0F52-C9A7-4A79-A173-E582D424ABDA}" dt="2025-03-31T14:45:41.370" v="0" actId="2696"/>
        <pc:sldMkLst>
          <pc:docMk/>
          <pc:sldMk cId="3694554810" sldId="537"/>
        </pc:sldMkLst>
      </pc:sldChg>
      <pc:sldChg chg="del">
        <pc:chgData name="Eilidh McGregor (Green Ink)" userId="9cba41ee-7d70-4c23-afba-c2290bddaa61" providerId="ADAL" clId="{B70D0F52-C9A7-4A79-A173-E582D424ABDA}" dt="2025-03-31T14:45:41.370" v="0" actId="2696"/>
        <pc:sldMkLst>
          <pc:docMk/>
          <pc:sldMk cId="3143909663" sldId="538"/>
        </pc:sldMkLst>
      </pc:sldChg>
      <pc:sldChg chg="del">
        <pc:chgData name="Eilidh McGregor (Green Ink)" userId="9cba41ee-7d70-4c23-afba-c2290bddaa61" providerId="ADAL" clId="{B70D0F52-C9A7-4A79-A173-E582D424ABDA}" dt="2025-03-31T14:46:00.034" v="1" actId="2696"/>
        <pc:sldMkLst>
          <pc:docMk/>
          <pc:sldMk cId="3351721272" sldId="539"/>
        </pc:sldMkLst>
      </pc:sldChg>
      <pc:sldChg chg="del">
        <pc:chgData name="Eilidh McGregor (Green Ink)" userId="9cba41ee-7d70-4c23-afba-c2290bddaa61" providerId="ADAL" clId="{B70D0F52-C9A7-4A79-A173-E582D424ABDA}" dt="2025-03-31T14:46:00.034" v="1" actId="2696"/>
        <pc:sldMkLst>
          <pc:docMk/>
          <pc:sldMk cId="3281892448" sldId="540"/>
        </pc:sldMkLst>
      </pc:sldChg>
      <pc:sldChg chg="del">
        <pc:chgData name="Eilidh McGregor (Green Ink)" userId="9cba41ee-7d70-4c23-afba-c2290bddaa61" providerId="ADAL" clId="{B70D0F52-C9A7-4A79-A173-E582D424ABDA}" dt="2025-03-31T14:46:00.034" v="1" actId="2696"/>
        <pc:sldMkLst>
          <pc:docMk/>
          <pc:sldMk cId="2680329864" sldId="541"/>
        </pc:sldMkLst>
      </pc:sldChg>
      <pc:sldChg chg="del">
        <pc:chgData name="Eilidh McGregor (Green Ink)" userId="9cba41ee-7d70-4c23-afba-c2290bddaa61" providerId="ADAL" clId="{B70D0F52-C9A7-4A79-A173-E582D424ABDA}" dt="2025-03-31T14:46:00.034" v="1" actId="2696"/>
        <pc:sldMkLst>
          <pc:docMk/>
          <pc:sldMk cId="1083352733" sldId="542"/>
        </pc:sldMkLst>
      </pc:sldChg>
      <pc:sldChg chg="del">
        <pc:chgData name="Eilidh McGregor (Green Ink)" userId="9cba41ee-7d70-4c23-afba-c2290bddaa61" providerId="ADAL" clId="{B70D0F52-C9A7-4A79-A173-E582D424ABDA}" dt="2025-03-31T14:45:41.370" v="0" actId="2696"/>
        <pc:sldMkLst>
          <pc:docMk/>
          <pc:sldMk cId="2066501417" sldId="543"/>
        </pc:sldMkLst>
      </pc:sldChg>
      <pc:sldChg chg="del">
        <pc:chgData name="Eilidh McGregor (Green Ink)" userId="9cba41ee-7d70-4c23-afba-c2290bddaa61" providerId="ADAL" clId="{B70D0F52-C9A7-4A79-A173-E582D424ABDA}" dt="2025-03-31T14:45:41.370" v="0" actId="2696"/>
        <pc:sldMkLst>
          <pc:docMk/>
          <pc:sldMk cId="4194654886" sldId="544"/>
        </pc:sldMkLst>
      </pc:sldChg>
      <pc:sldChg chg="del">
        <pc:chgData name="Eilidh McGregor (Green Ink)" userId="9cba41ee-7d70-4c23-afba-c2290bddaa61" providerId="ADAL" clId="{B70D0F52-C9A7-4A79-A173-E582D424ABDA}" dt="2025-03-31T14:45:41.370" v="0" actId="2696"/>
        <pc:sldMkLst>
          <pc:docMk/>
          <pc:sldMk cId="691906105" sldId="545"/>
        </pc:sldMkLst>
      </pc:sldChg>
      <pc:sldChg chg="del">
        <pc:chgData name="Eilidh McGregor (Green Ink)" userId="9cba41ee-7d70-4c23-afba-c2290bddaa61" providerId="ADAL" clId="{B70D0F52-C9A7-4A79-A173-E582D424ABDA}" dt="2025-03-31T14:45:41.370" v="0" actId="2696"/>
        <pc:sldMkLst>
          <pc:docMk/>
          <pc:sldMk cId="1057054663" sldId="546"/>
        </pc:sldMkLst>
      </pc:sldChg>
      <pc:sldChg chg="del">
        <pc:chgData name="Eilidh McGregor (Green Ink)" userId="9cba41ee-7d70-4c23-afba-c2290bddaa61" providerId="ADAL" clId="{B70D0F52-C9A7-4A79-A173-E582D424ABDA}" dt="2025-03-31T14:45:41.370" v="0" actId="2696"/>
        <pc:sldMkLst>
          <pc:docMk/>
          <pc:sldMk cId="2792557584" sldId="547"/>
        </pc:sldMkLst>
      </pc:sldChg>
      <pc:sldChg chg="del">
        <pc:chgData name="Eilidh McGregor (Green Ink)" userId="9cba41ee-7d70-4c23-afba-c2290bddaa61" providerId="ADAL" clId="{B70D0F52-C9A7-4A79-A173-E582D424ABDA}" dt="2025-03-31T14:45:41.370" v="0" actId="2696"/>
        <pc:sldMkLst>
          <pc:docMk/>
          <pc:sldMk cId="3673841498" sldId="548"/>
        </pc:sldMkLst>
      </pc:sldChg>
      <pc:sldChg chg="del">
        <pc:chgData name="Eilidh McGregor (Green Ink)" userId="9cba41ee-7d70-4c23-afba-c2290bddaa61" providerId="ADAL" clId="{B70D0F52-C9A7-4A79-A173-E582D424ABDA}" dt="2025-03-31T14:45:41.370" v="0" actId="2696"/>
        <pc:sldMkLst>
          <pc:docMk/>
          <pc:sldMk cId="2317205828" sldId="549"/>
        </pc:sldMkLst>
      </pc:sldChg>
      <pc:sldChg chg="del">
        <pc:chgData name="Eilidh McGregor (Green Ink)" userId="9cba41ee-7d70-4c23-afba-c2290bddaa61" providerId="ADAL" clId="{B70D0F52-C9A7-4A79-A173-E582D424ABDA}" dt="2025-03-31T14:45:41.370" v="0" actId="2696"/>
        <pc:sldMkLst>
          <pc:docMk/>
          <pc:sldMk cId="4117553316" sldId="550"/>
        </pc:sldMkLst>
      </pc:sldChg>
      <pc:sldChg chg="del">
        <pc:chgData name="Eilidh McGregor (Green Ink)" userId="9cba41ee-7d70-4c23-afba-c2290bddaa61" providerId="ADAL" clId="{B70D0F52-C9A7-4A79-A173-E582D424ABDA}" dt="2025-03-31T14:45:41.370" v="0" actId="2696"/>
        <pc:sldMkLst>
          <pc:docMk/>
          <pc:sldMk cId="584985910" sldId="551"/>
        </pc:sldMkLst>
      </pc:sldChg>
      <pc:sldChg chg="del">
        <pc:chgData name="Eilidh McGregor (Green Ink)" userId="9cba41ee-7d70-4c23-afba-c2290bddaa61" providerId="ADAL" clId="{B70D0F52-C9A7-4A79-A173-E582D424ABDA}" dt="2025-03-31T14:45:41.370" v="0" actId="2696"/>
        <pc:sldMkLst>
          <pc:docMk/>
          <pc:sldMk cId="3093663083" sldId="552"/>
        </pc:sldMkLst>
      </pc:sldChg>
      <pc:sldChg chg="del">
        <pc:chgData name="Eilidh McGregor (Green Ink)" userId="9cba41ee-7d70-4c23-afba-c2290bddaa61" providerId="ADAL" clId="{B70D0F52-C9A7-4A79-A173-E582D424ABDA}" dt="2025-03-31T14:45:41.370" v="0" actId="2696"/>
        <pc:sldMkLst>
          <pc:docMk/>
          <pc:sldMk cId="2525699467" sldId="553"/>
        </pc:sldMkLst>
      </pc:sldChg>
      <pc:sldChg chg="del">
        <pc:chgData name="Eilidh McGregor (Green Ink)" userId="9cba41ee-7d70-4c23-afba-c2290bddaa61" providerId="ADAL" clId="{B70D0F52-C9A7-4A79-A173-E582D424ABDA}" dt="2025-03-31T14:45:41.370" v="0" actId="2696"/>
        <pc:sldMkLst>
          <pc:docMk/>
          <pc:sldMk cId="3557591569" sldId="554"/>
        </pc:sldMkLst>
      </pc:sldChg>
      <pc:sldChg chg="del">
        <pc:chgData name="Eilidh McGregor (Green Ink)" userId="9cba41ee-7d70-4c23-afba-c2290bddaa61" providerId="ADAL" clId="{B70D0F52-C9A7-4A79-A173-E582D424ABDA}" dt="2025-03-31T14:45:41.370" v="0" actId="2696"/>
        <pc:sldMkLst>
          <pc:docMk/>
          <pc:sldMk cId="1643354276" sldId="555"/>
        </pc:sldMkLst>
      </pc:sldChg>
      <pc:sldChg chg="del">
        <pc:chgData name="Eilidh McGregor (Green Ink)" userId="9cba41ee-7d70-4c23-afba-c2290bddaa61" providerId="ADAL" clId="{B70D0F52-C9A7-4A79-A173-E582D424ABDA}" dt="2025-03-31T14:45:41.370" v="0" actId="2696"/>
        <pc:sldMkLst>
          <pc:docMk/>
          <pc:sldMk cId="1298327133" sldId="556"/>
        </pc:sldMkLst>
      </pc:sldChg>
      <pc:sldChg chg="del">
        <pc:chgData name="Eilidh McGregor (Green Ink)" userId="9cba41ee-7d70-4c23-afba-c2290bddaa61" providerId="ADAL" clId="{B70D0F52-C9A7-4A79-A173-E582D424ABDA}" dt="2025-03-31T14:45:41.370" v="0" actId="2696"/>
        <pc:sldMkLst>
          <pc:docMk/>
          <pc:sldMk cId="3453521803" sldId="557"/>
        </pc:sldMkLst>
      </pc:sldChg>
      <pc:sldChg chg="del">
        <pc:chgData name="Eilidh McGregor (Green Ink)" userId="9cba41ee-7d70-4c23-afba-c2290bddaa61" providerId="ADAL" clId="{B70D0F52-C9A7-4A79-A173-E582D424ABDA}" dt="2025-03-31T14:45:41.370" v="0" actId="2696"/>
        <pc:sldMkLst>
          <pc:docMk/>
          <pc:sldMk cId="3656407505" sldId="558"/>
        </pc:sldMkLst>
      </pc:sldChg>
      <pc:sldChg chg="del">
        <pc:chgData name="Eilidh McGregor (Green Ink)" userId="9cba41ee-7d70-4c23-afba-c2290bddaa61" providerId="ADAL" clId="{B70D0F52-C9A7-4A79-A173-E582D424ABDA}" dt="2025-03-31T14:45:41.370" v="0" actId="2696"/>
        <pc:sldMkLst>
          <pc:docMk/>
          <pc:sldMk cId="1393477870" sldId="559"/>
        </pc:sldMkLst>
      </pc:sldChg>
      <pc:sldChg chg="del">
        <pc:chgData name="Eilidh McGregor (Green Ink)" userId="9cba41ee-7d70-4c23-afba-c2290bddaa61" providerId="ADAL" clId="{B70D0F52-C9A7-4A79-A173-E582D424ABDA}" dt="2025-03-31T14:45:41.370" v="0" actId="2696"/>
        <pc:sldMkLst>
          <pc:docMk/>
          <pc:sldMk cId="40989714" sldId="560"/>
        </pc:sldMkLst>
      </pc:sldChg>
      <pc:sldChg chg="del">
        <pc:chgData name="Eilidh McGregor (Green Ink)" userId="9cba41ee-7d70-4c23-afba-c2290bddaa61" providerId="ADAL" clId="{B70D0F52-C9A7-4A79-A173-E582D424ABDA}" dt="2025-03-31T14:46:00.034" v="1" actId="2696"/>
        <pc:sldMkLst>
          <pc:docMk/>
          <pc:sldMk cId="1704946119" sldId="562"/>
        </pc:sldMkLst>
      </pc:sldChg>
      <pc:sldChg chg="del">
        <pc:chgData name="Eilidh McGregor (Green Ink)" userId="9cba41ee-7d70-4c23-afba-c2290bddaa61" providerId="ADAL" clId="{B70D0F52-C9A7-4A79-A173-E582D424ABDA}" dt="2025-03-31T14:46:00.034" v="1" actId="2696"/>
        <pc:sldMkLst>
          <pc:docMk/>
          <pc:sldMk cId="1740026120" sldId="563"/>
        </pc:sldMkLst>
      </pc:sldChg>
      <pc:sldChg chg="del">
        <pc:chgData name="Eilidh McGregor (Green Ink)" userId="9cba41ee-7d70-4c23-afba-c2290bddaa61" providerId="ADAL" clId="{B70D0F52-C9A7-4A79-A173-E582D424ABDA}" dt="2025-03-31T14:46:00.034" v="1" actId="2696"/>
        <pc:sldMkLst>
          <pc:docMk/>
          <pc:sldMk cId="2284976561" sldId="564"/>
        </pc:sldMkLst>
      </pc:sldChg>
      <pc:sldChg chg="del">
        <pc:chgData name="Eilidh McGregor (Green Ink)" userId="9cba41ee-7d70-4c23-afba-c2290bddaa61" providerId="ADAL" clId="{B70D0F52-C9A7-4A79-A173-E582D424ABDA}" dt="2025-03-31T14:46:00.034" v="1" actId="2696"/>
        <pc:sldMkLst>
          <pc:docMk/>
          <pc:sldMk cId="2980113983" sldId="565"/>
        </pc:sldMkLst>
      </pc:sldChg>
      <pc:sldChg chg="del">
        <pc:chgData name="Eilidh McGregor (Green Ink)" userId="9cba41ee-7d70-4c23-afba-c2290bddaa61" providerId="ADAL" clId="{B70D0F52-C9A7-4A79-A173-E582D424ABDA}" dt="2025-03-31T14:45:41.370" v="0" actId="2696"/>
        <pc:sldMkLst>
          <pc:docMk/>
          <pc:sldMk cId="2018139632" sldId="566"/>
        </pc:sldMkLst>
      </pc:sldChg>
      <pc:sldChg chg="del">
        <pc:chgData name="Eilidh McGregor (Green Ink)" userId="9cba41ee-7d70-4c23-afba-c2290bddaa61" providerId="ADAL" clId="{B70D0F52-C9A7-4A79-A173-E582D424ABDA}" dt="2025-03-31T14:45:41.370" v="0" actId="2696"/>
        <pc:sldMkLst>
          <pc:docMk/>
          <pc:sldMk cId="714378234" sldId="567"/>
        </pc:sldMkLst>
      </pc:sldChg>
      <pc:sldChg chg="del">
        <pc:chgData name="Eilidh McGregor (Green Ink)" userId="9cba41ee-7d70-4c23-afba-c2290bddaa61" providerId="ADAL" clId="{B70D0F52-C9A7-4A79-A173-E582D424ABDA}" dt="2025-03-31T14:45:41.370" v="0" actId="2696"/>
        <pc:sldMkLst>
          <pc:docMk/>
          <pc:sldMk cId="1175654923" sldId="568"/>
        </pc:sldMkLst>
      </pc:sldChg>
      <pc:sldChg chg="del">
        <pc:chgData name="Eilidh McGregor (Green Ink)" userId="9cba41ee-7d70-4c23-afba-c2290bddaa61" providerId="ADAL" clId="{B70D0F52-C9A7-4A79-A173-E582D424ABDA}" dt="2025-03-31T14:46:00.034" v="1" actId="2696"/>
        <pc:sldMkLst>
          <pc:docMk/>
          <pc:sldMk cId="2643322511" sldId="570"/>
        </pc:sldMkLst>
      </pc:sldChg>
      <pc:sldChg chg="del">
        <pc:chgData name="Eilidh McGregor (Green Ink)" userId="9cba41ee-7d70-4c23-afba-c2290bddaa61" providerId="ADAL" clId="{B70D0F52-C9A7-4A79-A173-E582D424ABDA}" dt="2025-03-31T14:46:00.034" v="1" actId="2696"/>
        <pc:sldMkLst>
          <pc:docMk/>
          <pc:sldMk cId="1748309419" sldId="571"/>
        </pc:sldMkLst>
      </pc:sldChg>
      <pc:sldMasterChg chg="del delSldLayout">
        <pc:chgData name="Eilidh McGregor (Green Ink)" userId="9cba41ee-7d70-4c23-afba-c2290bddaa61" providerId="ADAL" clId="{B70D0F52-C9A7-4A79-A173-E582D424ABDA}" dt="2025-03-31T14:45:41.370" v="0" actId="2696"/>
        <pc:sldMasterMkLst>
          <pc:docMk/>
          <pc:sldMasterMk cId="3094766135" sldId="2147483648"/>
        </pc:sldMasterMkLst>
        <pc:sldLayoutChg chg="del">
          <pc:chgData name="Eilidh McGregor (Green Ink)" userId="9cba41ee-7d70-4c23-afba-c2290bddaa61" providerId="ADAL" clId="{B70D0F52-C9A7-4A79-A173-E582D424ABDA}" dt="2025-03-31T14:45:41.370"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B70D0F52-C9A7-4A79-A173-E582D424ABDA}" dt="2025-03-31T14:45:41.370" v="0" actId="2696"/>
        <pc:sldMasterMkLst>
          <pc:docMk/>
          <pc:sldMasterMk cId="3564903295" sldId="2147483676"/>
        </pc:sldMasterMkLst>
        <pc:sldLayoutChg chg="del">
          <pc:chgData name="Eilidh McGregor (Green Ink)" userId="9cba41ee-7d70-4c23-afba-c2290bddaa61" providerId="ADAL" clId="{B70D0F52-C9A7-4A79-A173-E582D424ABDA}" dt="2025-03-31T14:45:41.370" v="0" actId="2696"/>
          <pc:sldLayoutMkLst>
            <pc:docMk/>
            <pc:sldMasterMk cId="3564903295" sldId="2147483676"/>
            <pc:sldLayoutMk cId="3714933738" sldId="2147483675"/>
          </pc:sldLayoutMkLst>
        </pc:sldLayoutChg>
        <pc:sldLayoutChg chg="del">
          <pc:chgData name="Eilidh McGregor (Green Ink)" userId="9cba41ee-7d70-4c23-afba-c2290bddaa61" providerId="ADAL" clId="{B70D0F52-C9A7-4A79-A173-E582D424ABDA}" dt="2025-03-31T14:45:41.370" v="0" actId="2696"/>
          <pc:sldLayoutMkLst>
            <pc:docMk/>
            <pc:sldMasterMk cId="3564903295" sldId="2147483676"/>
            <pc:sldLayoutMk cId="2429060909" sldId="2147483677"/>
          </pc:sldLayoutMkLst>
        </pc:sldLayoutChg>
        <pc:sldLayoutChg chg="del">
          <pc:chgData name="Eilidh McGregor (Green Ink)" userId="9cba41ee-7d70-4c23-afba-c2290bddaa61" providerId="ADAL" clId="{B70D0F52-C9A7-4A79-A173-E582D424ABDA}" dt="2025-03-31T14:45:41.370"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hdR8cyx2iY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990A-925E-B621-5927-E2EDBD9EE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E1A4C-3DBC-780F-8B36-E58D97FDF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0DE7A-F25D-EDD0-E1F0-9CD88CD3E6B6}"/>
              </a:ext>
            </a:extLst>
          </p:cNvPr>
          <p:cNvSpPr>
            <a:spLocks noGrp="1"/>
          </p:cNvSpPr>
          <p:nvPr>
            <p:ph type="body" idx="1"/>
          </p:nvPr>
        </p:nvSpPr>
        <p:spPr/>
        <p:txBody>
          <a:bodyPr rtlCol="1"/>
          <a:lstStyle>
            <a:defPPr algn="r" rtl="1"/>
          </a:lstStyle>
          <a:p>
            <a:pPr algn="r" rtl="1">
              <a:defRPr>
                <a:effectLst/>
                <a:latin typeface="Aptos" panose="020B0004020202020204" pitchFamily="34" charset="0"/>
                <a:ea typeface="Aptos" panose="020B0004020202020204" pitchFamily="34" charset="0"/>
                <a:cs typeface="Aptos" panose="020B0004020202020204" pitchFamily="34" charset="0"/>
              </a:defRPr>
            </a:pPr>
            <a:r>
              <a:rPr lang="ar" b="1" dirty="0"/>
              <a:t>ملاحظات للميسر:</a:t>
            </a:r>
            <a:r>
              <a:rPr lang="ar" dirty="0"/>
              <a:t> </a:t>
            </a:r>
            <a:r>
              <a:rPr lang="ar" b="1" dirty="0"/>
              <a:t>علامة التعجب داخل المثلث </a:t>
            </a:r>
            <a:r>
              <a:rPr lang="ar" dirty="0"/>
              <a:t> تسلط الضوء على الشرائح التي تتطلب تعديلات للتكيف مع السياق.</a:t>
            </a:r>
            <a:endParaRP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dirty="0"/>
              <a:t>راجع الشريحة وقم بإجراء التعديلات اللازمة (مثل تحديث الأمثلة أو البيانات أو اللغة).</a:t>
            </a:r>
            <a:endParaRP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b="1" dirty="0"/>
              <a:t>احذف المثلث</a:t>
            </a:r>
            <a:r>
              <a:rPr lang="ar" dirty="0"/>
              <a:t> بمجرد اكتمال التعديلات. </a:t>
            </a:r>
            <a:endParaRPr sz="1200" dirty="0">
              <a:effectLst/>
              <a:latin typeface="Aptos" panose="020B0004020202020204" pitchFamily="34" charset="0"/>
              <a:ea typeface="Aptos" panose="020B0004020202020204" pitchFamily="34" charset="0"/>
              <a:cs typeface="Aptos" panose="020B0004020202020204" pitchFamily="34" charset="0"/>
            </a:endParaRPr>
          </a:p>
          <a:p>
            <a:pPr algn="r" rtl="1">
              <a:defRPr>
                <a:effectLst/>
                <a:latin typeface="Aptos" panose="020B0004020202020204" pitchFamily="34" charset="0"/>
                <a:ea typeface="Aptos" panose="020B0004020202020204" pitchFamily="34" charset="0"/>
                <a:cs typeface="Aptos" panose="020B0004020202020204" pitchFamily="34" charset="0"/>
              </a:defRPr>
            </a:pPr>
            <a:r>
              <a:rPr lang="ar" dirty="0"/>
              <a:t> </a:t>
            </a:r>
            <a:endParaRPr sz="1200" dirty="0">
              <a:effectLst/>
              <a:latin typeface="Aptos" panose="020B0004020202020204" pitchFamily="34" charset="0"/>
              <a:ea typeface="Aptos" panose="020B0004020202020204" pitchFamily="34" charset="0"/>
              <a:cs typeface="Aptos" panose="020B0004020202020204" pitchFamily="34" charset="0"/>
            </a:endParaRPr>
          </a:p>
          <a:p>
            <a:pPr algn="r" rtl="1"/>
            <a:r>
              <a:rPr lang="ar" dirty="0"/>
              <a:t>في الملاحظات، ما عليك فعله مسبوق بما يلي:</a:t>
            </a:r>
          </a:p>
          <a:p>
            <a:pPr algn="r" rtl="1">
              <a:defRPr b="1">
                <a:latin typeface="Arial"/>
                <a:cs typeface="Arial"/>
              </a:defRPr>
            </a:pPr>
            <a:r>
              <a:rPr lang="ar" dirty="0">
                <a:solidFill>
                  <a:srgbClr val="FF0000"/>
                </a:solidFill>
                <a:latin typeface="Arial" panose="020B0604020202020204" pitchFamily="34" charset="0"/>
                <a:cs typeface="Arial" panose="020B0604020202020204" pitchFamily="34" charset="0"/>
                <a:sym typeface="Wingdings 3" panose="05040102010807070707" pitchFamily="18" charset="2"/>
              </a:rPr>
              <a:t>◄◄</a:t>
            </a:r>
            <a:r>
              <a:rPr lang="ar" dirty="0"/>
              <a:t>&gt; </a:t>
            </a:r>
            <a:r>
              <a:rPr lang="ar" dirty="0">
                <a:highlight>
                  <a:srgbClr val="FFFF00"/>
                </a:highlight>
              </a:rPr>
              <a:t>خطوات الميسر:</a:t>
            </a:r>
          </a:p>
          <a:p>
            <a:pPr algn="r" rtl="1"/>
            <a:endParaRPr lang="ar" dirty="0">
              <a:highlight>
                <a:srgbClr val="FFFF00"/>
              </a:highlight>
            </a:endParaRPr>
          </a:p>
        </p:txBody>
      </p:sp>
      <p:sp>
        <p:nvSpPr>
          <p:cNvPr id="4" name="Slide Number Placeholder 3">
            <a:extLst>
              <a:ext uri="{FF2B5EF4-FFF2-40B4-BE49-F238E27FC236}">
                <a16:creationId xmlns:a16="http://schemas.microsoft.com/office/drawing/2014/main" id="{3FB62C22-434C-DC4C-C141-2658AF7472AD}"/>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53191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p24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0" name="Google Shape;2140;p24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indent="0" algn="r" rtl="1">
              <a:buSzPts val="1100"/>
              <a:buFont typeface="Arial" panose="020B0604020202020204" pitchFamily="34" charset="0"/>
              <a:buNone/>
              <a:defRPr b="1">
                <a:solidFill>
                  <a:schemeClr val="dk1"/>
                </a:solidFill>
              </a:defRPr>
            </a:pPr>
            <a:r>
              <a:rPr lang="ar"/>
              <a:t>توجّه إلى المشاركين بالقول:</a:t>
            </a:r>
          </a:p>
          <a:p>
            <a:pPr indent="-315491" algn="r" rtl="1">
              <a:buSzPts val="1100"/>
              <a:buFont typeface="Arial" panose="020B0604020202020204" pitchFamily="34" charset="0"/>
              <a:buChar char="•"/>
              <a:defRPr>
                <a:solidFill>
                  <a:schemeClr val="dk1"/>
                </a:solidFill>
              </a:defRPr>
            </a:pPr>
            <a:r>
              <a:rPr lang="ar"/>
              <a:t>تذكر مبادئ "عدم الإضرار".  </a:t>
            </a:r>
          </a:p>
          <a:p>
            <a:pPr indent="-315491" algn="r" rtl="1">
              <a:buSzPts val="1100"/>
              <a:buFont typeface="Arial" panose="020B0604020202020204" pitchFamily="34" charset="0"/>
              <a:buChar char="•"/>
              <a:defRPr>
                <a:solidFill>
                  <a:schemeClr val="dk1"/>
                </a:solidFill>
              </a:defRPr>
            </a:pPr>
            <a:r>
              <a:rPr lang="ar"/>
              <a:t>ساعد الناجية على التفكير في المخاطر البيئية التي قد تحدّ من خياراتها في ممارسة النشاط البدني.</a:t>
            </a:r>
          </a:p>
          <a:p>
            <a:pPr indent="-315491" algn="r" rtl="1">
              <a:buSzPts val="1100"/>
              <a:buFont typeface="Arial" panose="020B0604020202020204" pitchFamily="34" charset="0"/>
              <a:buChar char="•"/>
              <a:defRPr>
                <a:solidFill>
                  <a:schemeClr val="dk1"/>
                </a:solidFill>
              </a:defRPr>
            </a:pPr>
            <a:r>
              <a:rPr lang="ar"/>
              <a:t>ادعم الناجية في تحديد أنشطة جديدة أو روتين يومي قد يساعدها في السيطرة على الإجهاد في حال كانت قد اضطُرّت مؤخراً للنزوح أو الانتقال للعيش في مكان آخر.</a:t>
            </a:r>
          </a:p>
          <a:p>
            <a:pPr marR="60315" algn="r" rtl="1">
              <a:lnSpc>
                <a:spcPct val="118000"/>
              </a:lnSpc>
              <a:buSzPts val="1100"/>
            </a:pPr>
            <a:endParaRPr lang="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p24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1" name="Google Shape;2151;p24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171450" marR="60315" indent="-171450" algn="r" rtl="1">
              <a:lnSpc>
                <a:spcPct val="118000"/>
              </a:lnSpc>
              <a:buClr>
                <a:schemeClr val="accent2"/>
              </a:buClr>
              <a:buSzPct val="125000"/>
              <a:buFont typeface="Arial" panose="020B0604020202020204" pitchFamily="34" charset="0"/>
              <a:buChar cha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p24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1" name="Google Shape;2161;p24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b="1"/>
              <a:t>توجّه إلى المشاركين بالقول: </a:t>
            </a:r>
            <a:r>
              <a:rPr lang="ar"/>
              <a:t>من خلال مساعدة الناجية على تحديد تحديات معيّنة في مجال الصحة النفسيّة والدعم النفسي الاجتماعي، تتمكّن من اتخاذ القرارات وتقرير مصيرها في عملية الشفاء.  وهذا يساعدك أيضاً كمقدم رعاية صحية في تحديد أفضل أنواع الدعم والرعاية التي تناسبها.  </a:t>
            </a:r>
          </a:p>
          <a:p>
            <a:pPr marR="60315" algn="r" rtl="1">
              <a:lnSpc>
                <a:spcPct val="118000"/>
              </a:lnSpc>
              <a:buSzPts val="1100"/>
            </a:pPr>
            <a:endParaRPr lang="ar"/>
          </a:p>
          <a:p>
            <a:pPr marL="0" marR="813187" lvl="3" indent="-319314" algn="r" rtl="1">
              <a:lnSpc>
                <a:spcPct val="113000"/>
              </a:lnSpc>
              <a:buClr>
                <a:schemeClr val="dk1"/>
              </a:buClr>
              <a:buSzPts val="1000"/>
              <a:buFont typeface="Noto Sans Symbols"/>
              <a:buChar char="▪"/>
              <a:defRPr>
                <a:latin typeface="Arial"/>
                <a:ea typeface="Arial"/>
                <a:cs typeface="Arial"/>
                <a:sym typeface="Arial"/>
              </a:defRPr>
            </a:pPr>
            <a:r>
              <a:rPr lang="ar"/>
              <a:t>هل يصعب عليها الاعتناء بنظافتها الصحية أو تناول الطعام أو الحفاظ على درجة كافية من الترطيب؟</a:t>
            </a:r>
          </a:p>
          <a:p>
            <a:pPr marL="0" marR="813187" lvl="2" indent="-319314" algn="r" rtl="1">
              <a:lnSpc>
                <a:spcPct val="113000"/>
              </a:lnSpc>
              <a:spcBef>
                <a:spcPts val="894"/>
              </a:spcBef>
              <a:buClr>
                <a:schemeClr val="dk1"/>
              </a:buClr>
              <a:buSzPts val="1000"/>
              <a:buFont typeface="Noto Sans Symbols"/>
              <a:buChar char="▪"/>
              <a:defRPr>
                <a:latin typeface="Arial"/>
                <a:ea typeface="Arial"/>
                <a:cs typeface="Arial"/>
                <a:sym typeface="Arial"/>
              </a:defRPr>
            </a:pPr>
            <a:r>
              <a:rPr lang="ar"/>
              <a:t>هل مزاجها متقلّب ولا يمكن السيطرة عليه؟</a:t>
            </a:r>
          </a:p>
          <a:p>
            <a:pPr marL="0" marR="813187" lvl="2" indent="-319314" algn="r" rtl="1">
              <a:lnSpc>
                <a:spcPct val="113000"/>
              </a:lnSpc>
              <a:spcBef>
                <a:spcPts val="894"/>
              </a:spcBef>
              <a:buClr>
                <a:schemeClr val="dk1"/>
              </a:buClr>
              <a:buSzPts val="1000"/>
              <a:buFont typeface="Noto Sans Symbols"/>
              <a:buChar char="▪"/>
              <a:defRPr>
                <a:latin typeface="Arial"/>
                <a:ea typeface="Arial"/>
                <a:cs typeface="Arial"/>
                <a:sym typeface="Arial"/>
              </a:defRPr>
            </a:pPr>
            <a:r>
              <a:rPr lang="ar"/>
              <a:t>هل تعاني من نوبات هلع أو فرط التنفس أو علامات أخرى للقلق الشديد؟</a:t>
            </a:r>
            <a:endParaRPr>
              <a:latin typeface="Arial"/>
              <a:ea typeface="Arial"/>
              <a:cs typeface="Arial"/>
              <a:sym typeface="Arial"/>
            </a:endParaRPr>
          </a:p>
          <a:p>
            <a:pPr marL="0" marR="813187" lvl="2" indent="-319314" algn="r" rtl="1">
              <a:lnSpc>
                <a:spcPct val="113000"/>
              </a:lnSpc>
              <a:spcBef>
                <a:spcPts val="894"/>
              </a:spcBef>
              <a:buClr>
                <a:schemeClr val="dk1"/>
              </a:buClr>
              <a:buSzPts val="1000"/>
              <a:buFont typeface="Noto Sans Symbols"/>
              <a:buChar char="▪"/>
              <a:defRPr>
                <a:latin typeface="Arial"/>
                <a:ea typeface="Arial"/>
                <a:cs typeface="Arial"/>
                <a:sym typeface="Arial"/>
              </a:defRPr>
            </a:pPr>
            <a:r>
              <a:rPr lang="ar"/>
              <a:t>هل تراودها أفكار حول إيذاء نفسها أو إيذاء الآخرين، أو تعاني من ذكريات مزعجة أو ذكريات من حوادث العنف التي تعرّضت لها؟</a:t>
            </a:r>
          </a:p>
          <a:p>
            <a:pPr marR="60315" algn="r" rtl="1">
              <a:lnSpc>
                <a:spcPct val="118000"/>
              </a:lnSpc>
              <a:spcBef>
                <a:spcPts val="894"/>
              </a:spcBef>
              <a:buSzPts val="1100"/>
            </a:pPr>
            <a:endParaRPr lang="ar"/>
          </a:p>
          <a:p>
            <a:pPr marR="60315" algn="r" rtl="1">
              <a:lnSpc>
                <a:spcPct val="118000"/>
              </a:lnSpc>
              <a:buSzPts val="1100"/>
            </a:pPr>
            <a:r>
              <a:rPr lang="ar"/>
              <a:t>لكل مسألة من هذه المسائل في الصحة النفسية والدعم النفسي الاجتماعي، اطرح السؤال التالي على المشاركين: ما الذي قد تركز الناجيات عليه في مجال المساعدة؟  </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24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1" name="Google Shape;2171;p24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p24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2" name="Google Shape;2182;p24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solidFill>
                  <a:srgbClr val="FF0000"/>
                </a:solidFill>
                <a:latin typeface="Arial" panose="020B0604020202020204" pitchFamily="34" charset="0"/>
                <a:cs typeface="Arial" panose="020B0604020202020204" pitchFamily="34" charset="0"/>
                <a:sym typeface="Wingdings 3" panose="05040102010807070707" pitchFamily="18" charset="2"/>
              </a:rPr>
              <a:t>◄◄</a:t>
            </a:r>
            <a:r>
              <a:rPr lang="ar" dirty="0">
                <a:solidFill>
                  <a:srgbClr val="FF0000"/>
                </a:solidFill>
                <a:sym typeface="Wingdings 3" panose="05040102010807070707" pitchFamily="18" charset="2"/>
              </a:rPr>
              <a:t>&gt; </a:t>
            </a:r>
            <a:r>
              <a:rPr lang="ar" dirty="0">
                <a:latin typeface="Arial"/>
                <a:cs typeface="Arial"/>
                <a:sym typeface="Wingdings 3" panose="05040102010807070707" pitchFamily="18" charset="2"/>
              </a:rPr>
              <a:t>خطوات الميسر: </a:t>
            </a:r>
            <a:r>
              <a:rPr lang="ar" dirty="0"/>
              <a:t>استبدل هذه التعليمات بالإرشادات الخاصة بالخيار (ب)، اعتماداً على ما تختار إظهاره في التدريب (كلاهما متوفر في أداة المساعدة على العمل (12أ)، بحيث يمكن للمشاركين مراجعتها في الوقت المناسب).  </a:t>
            </a:r>
            <a:endParaRPr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Google Shape;2191;p24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2" name="Google Shape;2192;p24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b="1"/>
              <a:t>توجّه إلى المشاركين بالقول: </a:t>
            </a:r>
            <a:r>
              <a:rPr lang="ar"/>
              <a:t>من المهم للغاية أن تبحث عن وجود حالات نفسية أكثر خطورة تشكل خطراً وشيكاً و/أو تستلزم الإحالة، رغم أن غالبية المستفيدات لن يحتجنَ إلى رعاية متخصصة. </a:t>
            </a:r>
          </a:p>
          <a:p>
            <a:pPr marR="60315" algn="r" rtl="1">
              <a:lnSpc>
                <a:spcPct val="118000"/>
              </a:lnSpc>
              <a:buSzPts val="1100"/>
            </a:pPr>
            <a:endParaRPr lang="ar"/>
          </a:p>
          <a:p>
            <a:pPr marR="60315" algn="r" rtl="1">
              <a:lnSpc>
                <a:spcPct val="118000"/>
              </a:lnSpc>
              <a:buSzPts val="1100"/>
            </a:pPr>
            <a:r>
              <a:rPr lang="ar"/>
              <a:t>أكّد على أهمية الالتزام بزيارات المتابعة وتلقي الرعاية في الأشهر القليلة الأولى بعد التعرض للاعتداء الجنسي أو الإفصاح عن عنف الشريك الحميم، وذلك من أجل إجراء تقييم مستمر للحالات المتوسطة إلى الشديدة التي تتطلب الإحالة.</a:t>
            </a:r>
          </a:p>
          <a:p>
            <a:pPr marR="60315" algn="r" rtl="1">
              <a:lnSpc>
                <a:spcPct val="118000"/>
              </a:lnSpc>
              <a:buSzPts val="1100"/>
            </a:pPr>
            <a:endParaRPr lang="ar"/>
          </a:p>
          <a:p>
            <a:pPr marR="60315" algn="r" rtl="1">
              <a:lnSpc>
                <a:spcPct val="118000"/>
              </a:lnSpc>
              <a:buSzPts val="1100"/>
              <a:defRPr b="1"/>
            </a:pPr>
            <a:r>
              <a:rPr lang="ar"/>
              <a:t>خصص بضع دقائق لمناقشة كيفية إدارة هذه الحاجة إلى زيارات متابعة لتقديم الرعاية في السياقات ذات معدلات مرتفعة من النزوح أو التنقل أو الهجرة.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p24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3" name="Google Shape;2203;p24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يمكن مشاهدة الفيديو على الرابط التالي: </a:t>
            </a:r>
            <a:r>
              <a:rPr lang="en-US" u="sng" noProof="0" dirty="0">
                <a:solidFill>
                  <a:srgbClr val="0000FF"/>
                </a:solidFill>
                <a:ea typeface="Arial" panose="020B0604020202020204" pitchFamily="34" charset="0"/>
                <a:hlinkClick r:id="rId3"/>
              </a:rPr>
              <a:t>https://www.youtube.com/watch?v=hdR8cyx2iYU</a:t>
            </a:r>
            <a:endParaRPr lang="en-US" sz="1200" noProof="0" dirty="0"/>
          </a:p>
          <a:p>
            <a:pPr marR="60315" algn="r" rtl="1">
              <a:lnSpc>
                <a:spcPct val="118000"/>
              </a:lnSpc>
              <a:buSzPts val="1100"/>
            </a:pPr>
            <a:r>
              <a:rPr lang="ar" dirty="0"/>
              <a:t>ملاحظة: الفيديو متاح باللغة العربية مع ترجمة باللغة الإنجليزية.</a:t>
            </a:r>
            <a:endParaRPr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p24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4" name="Google Shape;2214;p24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solidFill>
                  <a:srgbClr val="FF0000"/>
                </a:solidFill>
                <a:latin typeface="Arial" panose="020B0604020202020204" pitchFamily="34" charset="0"/>
                <a:cs typeface="Arial" panose="020B0604020202020204" pitchFamily="34" charset="0"/>
                <a:sym typeface="Wingdings 3" panose="05040102010807070707" pitchFamily="18" charset="2"/>
              </a:rPr>
              <a:t>◄◄</a:t>
            </a:r>
            <a:r>
              <a:rPr lang="ar" dirty="0">
                <a:solidFill>
                  <a:srgbClr val="FF0000"/>
                </a:solidFill>
                <a:sym typeface="Wingdings 3" panose="05040102010807070707" pitchFamily="18" charset="2"/>
              </a:rPr>
              <a:t>&gt; </a:t>
            </a:r>
            <a:r>
              <a:rPr lang="ar" dirty="0">
                <a:latin typeface="Arial"/>
                <a:cs typeface="Arial"/>
                <a:sym typeface="Wingdings 3" panose="05040102010807070707" pitchFamily="18" charset="2"/>
              </a:rPr>
              <a:t>خطوات الميسر: </a:t>
            </a:r>
            <a:r>
              <a:rPr lang="ar" dirty="0"/>
              <a:t>في حالة العمل مع مقدمي رعاية صحية عديمي الخبرة، فكر في إخفاء هذه الشريحة وحذفها والتشجيع ببساطة على الإحالة إذا كان مقدم الخدمة قلقاً بشأن الصحة النفسية للناجية في زيارة المتابعة بعد أسبوعين. </a:t>
            </a:r>
            <a:endParaRPr i="0" dirty="0"/>
          </a:p>
          <a:p>
            <a:pPr marR="60315" algn="r" rtl="1">
              <a:lnSpc>
                <a:spcPct val="118000"/>
              </a:lnSpc>
              <a:buSzPts val="1100"/>
            </a:pPr>
            <a:endParaRPr i="0" dirty="0"/>
          </a:p>
          <a:p>
            <a:pPr marL="0" marR="60315" lvl="0" indent="0" algn="r" defTabSz="914400" rtl="1" eaLnBrk="1" fontAlgn="auto" latinLnBrk="0" hangingPunct="1">
              <a:lnSpc>
                <a:spcPct val="118000"/>
              </a:lnSpc>
              <a:spcBef>
                <a:spcPts val="0"/>
              </a:spcBef>
              <a:spcAft>
                <a:spcPts val="0"/>
              </a:spcAft>
              <a:buClrTx/>
              <a:buSzPts val="1100"/>
              <a:buFontTx/>
              <a:buNone/>
              <a:tabLst/>
              <a:defRPr b="1"/>
            </a:pPr>
            <a:r>
              <a:rPr lang="ar" dirty="0"/>
              <a:t>ملاحظات للميسر: </a:t>
            </a:r>
          </a:p>
          <a:p>
            <a:pPr marR="60315" algn="r" rtl="1">
              <a:lnSpc>
                <a:spcPct val="118000"/>
              </a:lnSpc>
              <a:buSzPts val="1100"/>
            </a:pPr>
            <a:r>
              <a:rPr lang="ar" b="1" dirty="0"/>
              <a:t>في حالة عرض هذه الشريحة: </a:t>
            </a:r>
            <a:r>
              <a:rPr lang="ar" dirty="0"/>
              <a:t>تذكر أنّ اضطرابات الصحة النفسية الأكثر حدة لا تظهر على الفور، بما في ذلك الاكتئاب أو اضطراب ما بعد الصدمة.  إذا كنت تعالج إحدى الناجيات في أول 5</a:t>
            </a:r>
            <a:r>
              <a:rPr lang="ar" dirty="0">
                <a:solidFill>
                  <a:srgbClr val="000000"/>
                </a:solidFill>
                <a:latin typeface="Arial"/>
                <a:ea typeface="Arial"/>
                <a:cs typeface="Arial"/>
                <a:sym typeface="Arial"/>
              </a:rPr>
              <a:t>-</a:t>
            </a:r>
            <a:r>
              <a:rPr lang="ar" dirty="0"/>
              <a:t>7 أيام بعد الاعتداء، فلن تتمكن من تقييم أي من الاضطرابين. غالباً ما تكون تقييمات احتياجات الصحة النفسية والدعم النفسي الاجتماعي أكثر أهمية أثناء زيارات متابعة لتقديم الرعاية. </a:t>
            </a:r>
          </a:p>
          <a:p>
            <a:pPr marR="60315" algn="r" rtl="1">
              <a:lnSpc>
                <a:spcPct val="118000"/>
              </a:lnSpc>
              <a:buSzPts val="1100"/>
            </a:pPr>
            <a:endParaRPr b="0" dirty="0"/>
          </a:p>
          <a:p>
            <a:pPr marR="60315" algn="r" rtl="1">
              <a:lnSpc>
                <a:spcPct val="118000"/>
              </a:lnSpc>
              <a:buSzPts val="1100"/>
            </a:pPr>
            <a:r>
              <a:rPr lang="ar" dirty="0"/>
              <a:t>يمكن للمشاركين استخدام أداة المساعدة على العمل (12ب) حسب الحاجة لتقييم الناجيات من الاكتئاب. </a:t>
            </a:r>
            <a:endParaRPr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2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7" name="Google Shape;2227;p2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solidFill>
                  <a:srgbClr val="FF0000"/>
                </a:solidFill>
                <a:latin typeface="Arial" panose="020B0604020202020204" pitchFamily="34" charset="0"/>
                <a:cs typeface="Arial" panose="020B0604020202020204" pitchFamily="34" charset="0"/>
                <a:sym typeface="Wingdings 3" panose="05040102010807070707" pitchFamily="18" charset="2"/>
              </a:rPr>
              <a:t>◄◄</a:t>
            </a:r>
            <a:r>
              <a:rPr lang="ar" dirty="0">
                <a:solidFill>
                  <a:srgbClr val="FF0000"/>
                </a:solidFill>
                <a:sym typeface="Wingdings 3" panose="05040102010807070707" pitchFamily="18" charset="2"/>
              </a:rPr>
              <a:t>&gt; </a:t>
            </a:r>
            <a:r>
              <a:rPr lang="ar" dirty="0">
                <a:latin typeface="Arial"/>
                <a:cs typeface="Arial"/>
                <a:sym typeface="Wingdings 3" panose="05040102010807070707" pitchFamily="18" charset="2"/>
              </a:rPr>
              <a:t>خطوات الميسر: </a:t>
            </a:r>
            <a:r>
              <a:rPr lang="ar" dirty="0"/>
              <a:t>في حالة العمل مع مقدمي رعاية صحية عديمي الخبرة، فكر في إخفاء هذه الشريحة وحذفها والتشجيع ببساطة على الإحالة إذا كان مقدم الخدمة قلقاً بشأن الصحة النفسية للناجية في زيارة المتابعة بعد أسبوعين. </a:t>
            </a:r>
            <a:endParaRPr i="0" dirty="0"/>
          </a:p>
          <a:p>
            <a:pPr marR="60315" algn="r" rtl="1">
              <a:lnSpc>
                <a:spcPct val="118000"/>
              </a:lnSpc>
              <a:buSzPts val="1100"/>
            </a:pPr>
            <a:endParaRPr i="0" dirty="0"/>
          </a:p>
          <a:p>
            <a:pPr marL="0" marR="60315" lvl="0" indent="0" algn="r" defTabSz="914400" rtl="1" eaLnBrk="1" fontAlgn="auto" latinLnBrk="0" hangingPunct="1">
              <a:lnSpc>
                <a:spcPct val="118000"/>
              </a:lnSpc>
              <a:spcBef>
                <a:spcPts val="0"/>
              </a:spcBef>
              <a:spcAft>
                <a:spcPts val="0"/>
              </a:spcAft>
              <a:buClrTx/>
              <a:buSzPts val="1100"/>
              <a:buFontTx/>
              <a:buNone/>
              <a:tabLst/>
              <a:defRPr b="1">
                <a:solidFill>
                  <a:srgbClr val="FF0000"/>
                </a:solidFill>
                <a:sym typeface="Wingdings 3" panose="05040102010807070707" pitchFamily="18" charset="2"/>
              </a:defRPr>
            </a:pPr>
            <a:r>
              <a:rPr lang="ar" dirty="0"/>
              <a:t>ملاحظات للميسر:</a:t>
            </a:r>
          </a:p>
          <a:p>
            <a:pPr marR="60315" algn="r" rtl="1">
              <a:lnSpc>
                <a:spcPct val="118000"/>
              </a:lnSpc>
              <a:buSzPts val="1100"/>
            </a:pPr>
            <a:r>
              <a:rPr lang="ar" b="1" dirty="0"/>
              <a:t>في حالة عرض هذه الشريحة: </a:t>
            </a:r>
            <a:r>
              <a:rPr lang="ar" dirty="0"/>
              <a:t>تذكر أنّ اضطرابات الصحة النفسية الأكثر حدة لا تظهر على الفور، بما في ذلك الاكتئاب أو اضطراب ما بعد الصدمة.  إذا كنت تعالج إحدى الناجيات في أول 5</a:t>
            </a:r>
            <a:r>
              <a:rPr lang="ar" dirty="0">
                <a:solidFill>
                  <a:srgbClr val="000000"/>
                </a:solidFill>
                <a:latin typeface="Arial"/>
                <a:ea typeface="Arial"/>
                <a:cs typeface="Arial"/>
                <a:sym typeface="Arial"/>
              </a:rPr>
              <a:t>-</a:t>
            </a:r>
            <a:r>
              <a:rPr lang="ar" dirty="0"/>
              <a:t>7 أيام بعد الاعتداء، فلن تتمكن من تقييم أي من الاضطرابين. غالباً ما تكون تقييمات احتياجات الصحة النفسية والدعم النفسي الاجتماعي أكثر أهمية أثناء زيارات متابعة لتقديم الرعاية. </a:t>
            </a:r>
          </a:p>
          <a:p>
            <a:pPr marR="60315" algn="r" rtl="1">
              <a:lnSpc>
                <a:spcPct val="118000"/>
              </a:lnSpc>
              <a:buSzPts val="1100"/>
            </a:pPr>
            <a:endParaRPr b="0" dirty="0"/>
          </a:p>
          <a:p>
            <a:pPr marR="60315" algn="r" rtl="1">
              <a:lnSpc>
                <a:spcPct val="118000"/>
              </a:lnSpc>
              <a:buSzPts val="1100"/>
            </a:pPr>
            <a:r>
              <a:rPr lang="ar" dirty="0"/>
              <a:t>يمكن للمشاركين استخدام أداة المساعدة على العمل (12ب) حسب الحاجة لتقييم الناجيات من الاكتئاب. </a:t>
            </a:r>
            <a:endParaRPr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24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4" name="Google Shape;2234;p24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a:solidFill>
                  <a:schemeClr val="dk1"/>
                </a:solidFill>
              </a:defRPr>
            </a:pPr>
            <a:r>
              <a:rPr lang="ar" b="1"/>
              <a:t>توجّه إلى المشاركين بالقول: </a:t>
            </a:r>
            <a:r>
              <a:rPr lang="ar"/>
              <a:t>قد يؤدي الاكتئاب أو اضطراب ما بعد الصدمة إلى ظهور </a:t>
            </a:r>
            <a:r>
              <a:rPr lang="ar" b="1"/>
              <a:t>أعراض غير محددة</a:t>
            </a:r>
            <a:r>
              <a:rPr lang="ar"/>
              <a:t> مثل التهيج أو المزاج القلق باستمرار أو أعراض جسدية متعددة ومستمرة، بدون سبب جسدي واضح (مثل الصداع وخفقان القلب).</a:t>
            </a:r>
          </a:p>
          <a:p>
            <a:pPr marR="60315" algn="r" rtl="1">
              <a:lnSpc>
                <a:spcPct val="118000"/>
              </a:lnSpc>
              <a:buSzPts val="1100"/>
            </a:pPr>
            <a:endParaRPr lang="ar"/>
          </a:p>
          <a:p>
            <a:pPr indent="-181240" algn="r" rtl="1">
              <a:spcBef>
                <a:spcPts val="1005"/>
              </a:spcBef>
              <a:buClr>
                <a:schemeClr val="dk1"/>
              </a:buClr>
              <a:buSzPts val="2000"/>
              <a:buFont typeface="Arial" panose="020B0604020202020204" pitchFamily="34" charset="0"/>
              <a:buChar char="•"/>
              <a:defRPr>
                <a:solidFill>
                  <a:schemeClr val="dk1"/>
                </a:solidFill>
              </a:defRPr>
            </a:pPr>
            <a:r>
              <a:rPr lang="ar" b="1"/>
              <a:t>تجدد التجربة:</a:t>
            </a:r>
            <a:r>
              <a:rPr lang="ar"/>
              <a:t> ذكريات العنف المتكررة وغير المرغوب فيها، وكأنها تحدث في الوقت الحاضر.</a:t>
            </a:r>
          </a:p>
          <a:p>
            <a:pPr indent="-181240" algn="r" rtl="1">
              <a:spcBef>
                <a:spcPts val="670"/>
              </a:spcBef>
              <a:buClr>
                <a:schemeClr val="dk1"/>
              </a:buClr>
              <a:buSzPts val="2000"/>
              <a:buFont typeface="Arial" panose="020B0604020202020204" pitchFamily="34" charset="0"/>
              <a:buChar char="•"/>
              <a:defRPr>
                <a:solidFill>
                  <a:schemeClr val="dk1"/>
                </a:solidFill>
              </a:defRPr>
            </a:pPr>
            <a:r>
              <a:rPr lang="ar" b="1"/>
              <a:t>التجنب:</a:t>
            </a:r>
            <a:r>
              <a:rPr lang="ar"/>
              <a:t> التجنب المتعمد للأفكار أو الذكريات أو الأنشطة أو المواقف التي تذكّر الناجية بالعنف.</a:t>
            </a:r>
          </a:p>
          <a:p>
            <a:pPr indent="-181240" algn="r" rtl="1">
              <a:spcBef>
                <a:spcPts val="670"/>
              </a:spcBef>
              <a:buClr>
                <a:schemeClr val="dk1"/>
              </a:buClr>
              <a:buSzPts val="2000"/>
              <a:buFont typeface="Arial" panose="020B0604020202020204" pitchFamily="34" charset="0"/>
              <a:buChar char="•"/>
              <a:defRPr>
                <a:solidFill>
                  <a:schemeClr val="dk1"/>
                </a:solidFill>
              </a:defRPr>
            </a:pPr>
            <a:r>
              <a:rPr lang="ar" b="1"/>
              <a:t>شعور متزايد بالتهديد الحالي:</a:t>
            </a:r>
            <a:r>
              <a:rPr lang="ar"/>
              <a:t> قلق وحذر شديد من المخاطر، أو ظهور ردة فعل قوية لحركات مفاجئة غير متوقعة.</a:t>
            </a:r>
          </a:p>
          <a:p>
            <a:pPr marR="60315" algn="r" rtl="1">
              <a:lnSpc>
                <a:spcPct val="118000"/>
              </a:lnSpc>
              <a:buSzPts val="1100"/>
            </a:pPr>
            <a:endParaRPr lang="ar"/>
          </a:p>
          <a:p>
            <a:pPr marR="60315" algn="r" rtl="1">
              <a:lnSpc>
                <a:spcPct val="118000"/>
              </a:lnSpc>
              <a:buSzPts val="1100"/>
            </a:pPr>
            <a:r>
              <a:rPr lang="ar"/>
              <a:t>إذا تم تحديد أعراض مستمرة تندرج ضمن تشخيص الاكتئاب أو اضطراب ما بعد الصدمة في زيارة المتابعة المحددة بعد مرور شهر أو ثلاثة أو ستة أشهر، أو إذا أتت المستفيدة بعد مرور أكثر من شهر واحد على تعرضها للاعتداء، فابذل قصارى جهدك لإحالتها إلى أخصائي. </a:t>
            </a:r>
          </a:p>
          <a:p>
            <a:pPr marR="60315" algn="r" rtl="1">
              <a:lnSpc>
                <a:spcPct val="118000"/>
              </a:lnSpc>
              <a:buSzPts val="1100"/>
            </a:pPr>
            <a:endParaRPr lang="ar"/>
          </a:p>
          <a:p>
            <a:pPr marR="60315" algn="r" rtl="1">
              <a:lnSpc>
                <a:spcPct val="118000"/>
              </a:lnSpc>
              <a:buSzPts val="1100"/>
            </a:pPr>
            <a:r>
              <a:rPr lang="ar"/>
              <a:t>يمكن للمشاركين مراجعة أداة المساعدة على العمل (12ج) فيما يتعلق بتقييم الاكتئاب أو اضطراب ما بعد الصدمة.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418594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p25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4" name="Google Shape;2244;p25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يكفي تثقيف المستفيدة وتقديم مستوى أساسي من رعاية الصحة النفسية لها. إذا كان الأخصائيون غير متوفرين للعمل في الوقت الحالي، فأخبر الناجية بأنّهم قد يصبحون متوفرين للعمل بعد مرور حالة الطوارئ والوصول إلى مرحلة التعافي. يمكن إجراء الإحالات أثناء أي زيارة من زيارات المتابعة.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p25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4" name="Google Shape;2254;p25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تذكر أنّ المسألة ليست مسألة تحديد السبب الكامن وراء الإجهاد أو التوتر ومعالجته. وإنما يجب إيجاد استراتيجيات لإدارة وتحسين الرفاه النفسي والعاطفي. </a:t>
            </a:r>
          </a:p>
          <a:p>
            <a:pPr marR="60315" algn="r" rtl="1">
              <a:lnSpc>
                <a:spcPct val="118000"/>
              </a:lnSpc>
              <a:buSzPts val="1100"/>
            </a:pPr>
            <a:endParaRPr lang="ar"/>
          </a:p>
          <a:p>
            <a:pPr marR="60315" algn="r" rtl="1">
              <a:lnSpc>
                <a:spcPct val="118000"/>
              </a:lnSpc>
              <a:buSzPts val="1100"/>
              <a:defRPr b="1"/>
            </a:pPr>
            <a:r>
              <a:rPr lang="ar"/>
              <a:t>ملاحظات للميسر:</a:t>
            </a:r>
            <a:endParaRPr b="1"/>
          </a:p>
          <a:p>
            <a:pPr marR="60315" algn="r" rtl="1">
              <a:lnSpc>
                <a:spcPct val="118000"/>
              </a:lnSpc>
              <a:buSzPts val="1100"/>
            </a:pPr>
            <a:r>
              <a:rPr lang="ar"/>
              <a:t>ذكّر المشاركين بأن الهدف من المستوى الأساسي لرعاية الصحة النفسية لا يكمن في إعطاء الناجيات حلاً قد يكون ناجعاً بالنسبة للعامل في المجال الصحي، بل في مساعدة الناجية على تحديد استراتيجية صحية لإدارة/تخفيف أعراض التوتر لديها وأسوأ الآثار التي تزعجها.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p25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4" name="Google Shape;2264;p25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a:t>ذكّر المشاركين بالتركيز على حل المشكلات بهدف إدارة ردود الفعل غير الوظيفية الناجمة عن الإجهاد، وليس على حلّ المشكلة الأساسية التي قد لا يوجد لها حلّ في الوقت الحالي. </a:t>
            </a:r>
          </a:p>
          <a:p>
            <a:pPr marR="60315" algn="r" rtl="1">
              <a:lnSpc>
                <a:spcPct val="118000"/>
              </a:lnSpc>
              <a:buSzPts val="1100"/>
            </a:pPr>
            <a:endParaRPr lang="ar"/>
          </a:p>
          <a:p>
            <a:pPr marR="60315" algn="r" rtl="1">
              <a:lnSpc>
                <a:spcPct val="118000"/>
              </a:lnSpc>
              <a:buSzPts val="1100"/>
            </a:pPr>
            <a:r>
              <a:rPr lang="ar"/>
              <a:t>في الجلسة العامة:</a:t>
            </a:r>
          </a:p>
          <a:p>
            <a:pPr marL="181240" marR="60315" indent="-181240" algn="r" rtl="1">
              <a:lnSpc>
                <a:spcPct val="118000"/>
              </a:lnSpc>
              <a:buSzPts val="1100"/>
              <a:buFont typeface="Arial" panose="020B0604020202020204" pitchFamily="34" charset="0"/>
              <a:buChar char="•"/>
            </a:pPr>
            <a:r>
              <a:rPr lang="ar"/>
              <a:t>اطلب من بعض المتطوعين مشاركة شعورهم في تقديم المستوى الأساسي من رعاية الصحة النفسية. هل كان الأمر صعباً؟ هل شعرتم أنّ بإمكانهم القيام بذلك خلال يوم عادي في العيادة؟</a:t>
            </a:r>
          </a:p>
          <a:p>
            <a:pPr marL="181240" marR="60315" indent="-181240" algn="r" rtl="1">
              <a:lnSpc>
                <a:spcPct val="118000"/>
              </a:lnSpc>
              <a:buSzPts val="1100"/>
              <a:buFont typeface="Arial" panose="020B0604020202020204" pitchFamily="34" charset="0"/>
              <a:buChar char="•"/>
            </a:pPr>
            <a:r>
              <a:rPr lang="ar"/>
              <a:t>اطلب من بعض المتطوعين مشاركة شعورهم عند تلقي المستوى الأساسي من رعاية الصحة النفسية.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p25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4" name="Google Shape;2274;p25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23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3" name="Google Shape;2063;p23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23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1" name="Google Shape;2071;p23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latin typeface="Arial"/>
              <a:ea typeface="Arial"/>
              <a:cs typeface="Arial"/>
              <a:sym typeface="Arial"/>
            </a:endParaRPr>
          </a:p>
          <a:p>
            <a:pPr marR="60315" algn="r" rtl="1">
              <a:lnSpc>
                <a:spcPct val="118000"/>
              </a:lnSpc>
              <a:buSzPts val="1100"/>
              <a:defRPr>
                <a:latin typeface="Arial"/>
                <a:ea typeface="Arial"/>
                <a:cs typeface="Arial"/>
                <a:sym typeface="Arial"/>
              </a:defRPr>
            </a:pPr>
            <a:r>
              <a:rPr lang="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p23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1" name="Google Shape;2081;p23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167815" algn="r" rtl="1">
              <a:buClr>
                <a:srgbClr val="000000"/>
              </a:buClr>
              <a:buSzPts val="1100"/>
            </a:pPr>
            <a:r>
              <a:rPr lang="ar"/>
              <a:t>اطلب من المشاركين الصعود ووضع ملاحظة لاصقة على الجزء من الجسم الذي يشعرون فيه بالإجهاد.</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23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9" name="Google Shape;2089;p23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ردود الفعل الناتجة عن الإجهاد، سواء كانت وظيفية أو غير وظيفية، هي ردود فعل فسيولوجية تؤثر على العمليات الجسدية الأساسية وكذلك على المزاج والسلوك.  </a:t>
            </a:r>
          </a:p>
          <a:p>
            <a:pPr marR="60315" algn="r" rtl="1">
              <a:lnSpc>
                <a:spcPct val="118000"/>
              </a:lnSpc>
              <a:buSzPts val="1100"/>
            </a:pPr>
            <a:r>
              <a:rPr lang="ar"/>
              <a:t>يُفضّل مناقشة العوامل المحفزة والمسببات وكذلك ردود الفعل الأكثر حدّة المذكورة في الشريحة التالية مع مجموعات المشاركين ذوي مهارات وخبرات متقدمة. ركز على المفهوم العام بأن ردة الفعل الفسيولوجية مثل اليقظة يمكن أن تكون وظيفية (التيقظ للتعامل مع مصدر الإجهاد/الخطر) أو غير وظيفي (الأرق).</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Google Shape;2102;p23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3" name="Google Shape;2103;p23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Google Shape;2114;p2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5" name="Google Shape;2115;p2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p23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9" name="Google Shape;2129;p23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sz="1300" b="1">
                <a:solidFill>
                  <a:schemeClr val="dk1"/>
                </a:solidFill>
              </a:defRPr>
            </a:pPr>
            <a:r>
              <a:rPr lang="ar"/>
              <a:t>ملاحظات للميسر:</a:t>
            </a:r>
          </a:p>
          <a:p>
            <a:pPr marR="60315" algn="r" rtl="1">
              <a:lnSpc>
                <a:spcPct val="118000"/>
              </a:lnSpc>
              <a:buSzPts val="1100"/>
              <a:defRPr sz="1300">
                <a:solidFill>
                  <a:schemeClr val="dk1"/>
                </a:solidFill>
              </a:defRPr>
            </a:pPr>
            <a:r>
              <a:rPr lang="ar" b="1"/>
              <a:t>توجّه إلى المشاركين بالقول: </a:t>
            </a:r>
            <a:r>
              <a:rPr lang="ar"/>
              <a:t>هناك طرق محددة يمكنك من خلالها تقديم المساعدة وهناك تقنيات يمكنك تعليمها للنساء بهدف تقليل الإجهاد والمساعدة على الشفاء.</a:t>
            </a:r>
          </a:p>
          <a:p>
            <a:pPr marR="60315" algn="r" rtl="1">
              <a:lnSpc>
                <a:spcPct val="118000"/>
              </a:lnSpc>
              <a:buSzPts val="1100"/>
            </a:pPr>
            <a:r>
              <a:rPr lang="ar"/>
              <a:t>إنّ تعافي الصحة النفسية سيكون محدوداً إلى أن تصبح المرأة في مكان آمن ومستقر نسبياً.  </a:t>
            </a:r>
          </a:p>
          <a:p>
            <a:pPr marR="60315" algn="r" rtl="1">
              <a:lnSpc>
                <a:spcPct val="118000"/>
              </a:lnSpc>
              <a:buSzPts val="1100"/>
              <a:defRPr>
                <a:solidFill>
                  <a:schemeClr val="dk1"/>
                </a:solidFill>
              </a:defRPr>
            </a:pPr>
            <a:r>
              <a:rPr lang="ar"/>
              <a:t>كُن واعياً للضغوط المتعددة التي تواجهها الناجيات في حالات الطوارئ.  بالإضافة إلى الإجهاد الناجم عن عنف الشريك الحميم أو العنف الجنسي، تعاني الناجيات أحياناً من الحزن بسبب فقدان الأحبة، أو الانفصال، أو النزوح، أو القلق من التهديدات الأمنية، وما إلى ذلك.  </a:t>
            </a:r>
          </a:p>
          <a:p>
            <a:pPr marR="60315" algn="r" rtl="1">
              <a:lnSpc>
                <a:spcPct val="118000"/>
              </a:lnSpc>
              <a:buSzPts val="1100"/>
            </a:pPr>
            <a:endParaRPr>
              <a:solidFill>
                <a:schemeClr val="dk1"/>
              </a:solidFill>
            </a:endParaRPr>
          </a:p>
          <a:p>
            <a:pPr marR="60315" algn="r" rtl="1">
              <a:lnSpc>
                <a:spcPct val="118000"/>
              </a:lnSpc>
              <a:buSzPts val="1100"/>
              <a:defRPr>
                <a:solidFill>
                  <a:schemeClr val="dk1"/>
                </a:solidFill>
              </a:defRPr>
            </a:pPr>
            <a:r>
              <a:rPr lang="ar"/>
              <a:t>اطلب من المشاركين تقديم اقتراحات للتأقلم الإيجابي قبل الانتقال إلى الشريحة التالية.</a:t>
            </a:r>
            <a:endParaRPr b="0"/>
          </a:p>
          <a:p>
            <a:pPr marR="60315" algn="r" rtl="1">
              <a:lnSpc>
                <a:spcPct val="118000"/>
              </a:lnSpc>
              <a:buSzPts val="1100"/>
            </a:pPr>
            <a:endParaRPr b="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cstate="print">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cstate="print">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dirty="0"/>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hdR8cyx2iYU?feature=oembed"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interagencystandingcommittee.org/sites/default/files/migrated/2020-11/IASC%20Guidelines%20on%20Mental%20Health%20and%20Psychosocial%20Support%20in%20Emergency%20Settings%20%28English%29.pdf"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89848-5609-EC15-7EA2-6D1E8BCDDE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7714346-F4A4-18BE-0723-D62D9907362A}"/>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BAFA7702-02DE-25C2-569C-A89C67F2BFB5}"/>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5BD91326-2C80-8318-037D-076319AB5B7A}"/>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218780E7-28F2-9FA3-A628-ADBC994BB9F4}"/>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3FCFC5CA-28D7-269E-44B8-BE3520D63CF2}"/>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560E33E2-8BAF-B822-DD71-3E82C91C7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63748645-4FAF-4284-9F48-BC1F027A40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A8D808DF-7C9D-2AE6-FC78-34457879C7E0}"/>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2E1337B4-F813-E9DE-5247-4BA617FC185B}"/>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052799D7-B808-B505-BE64-F9DB2662B2D4}"/>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D186CA25-CA91-61F7-89A1-BC82574B3161}"/>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06FF9AB2-87ED-E2C6-65D5-031AA12AAAC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2F5677B7-DE85-3B05-6DE9-6A934A03D48A}"/>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8343F607-2C3F-F0F8-C37F-B5761DC1EF5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9A09CEB4-0492-258A-88A0-39CEC10898D6}"/>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AEBDE827-B41B-3C12-5BD5-E762CC1B664A}"/>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AC57A796-E167-A986-1E6F-90382AB049D1}"/>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E6DB2510-446D-FA68-8DF3-7D1E68F0C15D}"/>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A57E2AC0-6415-4C08-D738-F15071D4E1D5}"/>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1CD89F72-BEC6-EBDA-50A2-E2379F03C1B8}"/>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B34AE3FC-7DFB-590B-B587-74D48E808DE9}"/>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29967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3" name="Google Shape;2143;p240"/>
          <p:cNvSpPr txBox="1"/>
          <p:nvPr/>
        </p:nvSpPr>
        <p:spPr>
          <a:xfrm>
            <a:off x="1" y="0"/>
            <a:ext cx="12191999" cy="1353312"/>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عزز آليات التأقلم الإيجابية</a:t>
            </a:r>
          </a:p>
        </p:txBody>
      </p:sp>
      <p:sp>
        <p:nvSpPr>
          <p:cNvPr id="2147" name="Google Shape;2147;p240"/>
          <p:cNvSpPr txBox="1"/>
          <p:nvPr/>
        </p:nvSpPr>
        <p:spPr>
          <a:xfrm>
            <a:off x="5765073" y="1212350"/>
            <a:ext cx="5598027" cy="4143082"/>
          </a:xfrm>
          <a:prstGeom prst="rect">
            <a:avLst/>
          </a:prstGeom>
          <a:noFill/>
          <a:ln>
            <a:noFill/>
          </a:ln>
        </p:spPr>
        <p:txBody>
          <a:bodyPr spcFirstLastPara="1" wrap="square" lIns="121900" tIns="60933" rIns="121900" bIns="60933" rtlCol="1" anchor="t" anchorCtr="0">
            <a:noAutofit/>
          </a:bodyPr>
          <a:lstStyle>
            <a:defPPr algn="r" rtl="1"/>
          </a:lstStyle>
          <a:p>
            <a:pPr marR="118110" algn="r" rtl="1">
              <a:lnSpc>
                <a:spcPct val="108000"/>
              </a:lnSpc>
              <a:spcAft>
                <a:spcPts val="3000"/>
              </a:spcAft>
              <a:defRPr sz="2400" b="1">
                <a:solidFill>
                  <a:schemeClr val="accent2"/>
                </a:solidFill>
                <a:latin typeface="Arial"/>
                <a:cs typeface="Arial"/>
                <a:sym typeface="Arial"/>
              </a:defRPr>
            </a:pPr>
            <a:r>
              <a:rPr lang="ar" dirty="0"/>
              <a:t>شجّع الناجية وساعدها على:</a:t>
            </a:r>
            <a:endParaRPr sz="2400" b="1" dirty="0">
              <a:solidFill>
                <a:schemeClr val="accent2"/>
              </a:solidFill>
              <a:latin typeface="Arial"/>
              <a:cs typeface="Arial"/>
            </a:endParaRPr>
          </a:p>
          <a:p>
            <a:pPr marL="456565" marR="96964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اتخاذ خطوات صغيرة وبسيطة</a:t>
            </a:r>
            <a:endParaRPr sz="2200" dirty="0">
              <a:latin typeface="Arial" panose="020B0604020202020204" pitchFamily="34" charset="0"/>
              <a:cs typeface="Arial" panose="020B0604020202020204" pitchFamily="34" charset="0"/>
            </a:endParaRPr>
          </a:p>
          <a:p>
            <a:pPr marL="456565" marR="96964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الاعتماد على نقاط قوتها وقدراتها الخاصة</a:t>
            </a:r>
            <a:endParaRPr sz="2200" dirty="0">
              <a:latin typeface="Arial" panose="020B0604020202020204" pitchFamily="34" charset="0"/>
              <a:cs typeface="Arial" panose="020B0604020202020204" pitchFamily="34" charset="0"/>
            </a:endParaRPr>
          </a:p>
          <a:p>
            <a:pPr marL="456565" marR="96964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مواصلة أنشطتها المعتادة</a:t>
            </a:r>
            <a:endParaRPr sz="2200" dirty="0">
              <a:latin typeface="Arial" panose="020B0604020202020204" pitchFamily="34" charset="0"/>
              <a:cs typeface="Arial" panose="020B0604020202020204" pitchFamily="34" charset="0"/>
            </a:endParaRPr>
          </a:p>
          <a:p>
            <a:pPr marL="456565" marR="96964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المشاركة في أنشطة الاسترخاء وتمارين الحدّ من الإجهاد</a:t>
            </a:r>
            <a:endParaRPr sz="2200" dirty="0">
              <a:latin typeface="Arial" panose="020B0604020202020204" pitchFamily="34" charset="0"/>
              <a:cs typeface="Arial" panose="020B0604020202020204" pitchFamily="34" charset="0"/>
            </a:endParaRPr>
          </a:p>
          <a:p>
            <a:pPr marL="456565" marR="96964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الالتزام على جدول نوم منتظم</a:t>
            </a:r>
            <a:endParaRPr sz="2200" dirty="0">
              <a:latin typeface="Arial" panose="020B0604020202020204" pitchFamily="34" charset="0"/>
              <a:cs typeface="Arial" panose="020B0604020202020204" pitchFamily="34" charset="0"/>
            </a:endParaRPr>
          </a:p>
        </p:txBody>
      </p:sp>
      <p:sp>
        <p:nvSpPr>
          <p:cNvPr id="2148" name="Google Shape;2148;p240"/>
          <p:cNvSpPr txBox="1"/>
          <p:nvPr/>
        </p:nvSpPr>
        <p:spPr>
          <a:xfrm>
            <a:off x="21300" y="1948587"/>
            <a:ext cx="6074701" cy="3463635"/>
          </a:xfrm>
          <a:prstGeom prst="rect">
            <a:avLst/>
          </a:prstGeom>
          <a:noFill/>
          <a:ln>
            <a:noFill/>
          </a:ln>
        </p:spPr>
        <p:txBody>
          <a:bodyPr spcFirstLastPara="1" wrap="square" lIns="121900" tIns="60933" rIns="121900" bIns="60933" rtlCol="1" anchor="t" anchorCtr="0">
            <a:noAutofit/>
          </a:bodyPr>
          <a:lstStyle>
            <a:defPPr algn="r" rtl="1"/>
          </a:lstStyle>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المشاركة في أنشطة بدنية منتظمة</a:t>
            </a:r>
            <a:endParaRPr sz="220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latin typeface="Arial"/>
                <a:ea typeface="Arial"/>
                <a:cs typeface="Arial"/>
                <a:sym typeface="Arial"/>
              </a:defRPr>
            </a:pPr>
            <a:r>
              <a:rPr lang="ar" b="1">
                <a:solidFill>
                  <a:schemeClr val="accent3"/>
                </a:solidFill>
              </a:rPr>
              <a:t>تجنب</a:t>
            </a:r>
            <a:r>
              <a:rPr lang="ar">
                <a:solidFill>
                  <a:srgbClr val="000000"/>
                </a:solidFill>
              </a:rPr>
              <a:t> الأدوية التي يمكن شراؤها بدون وصفة طبية أو الابتعاد عن الكحول أو المخدرات</a:t>
            </a:r>
            <a:endParaRPr sz="220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اطلب منها العودة لزيارتك إذا كانت تراودها أفكار لإيذاء نفسها أو الانتحار</a:t>
            </a:r>
            <a:endParaRPr sz="220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اطلب منها العودة لزيارتك إذا كانت هذه الاقتراحات غير مفيدة</a:t>
            </a:r>
            <a:endParaRPr sz="2200">
              <a:latin typeface="Arial" panose="020B0604020202020204" pitchFamily="34" charset="0"/>
            </a:endParaRPr>
          </a:p>
        </p:txBody>
      </p:sp>
      <p:sp>
        <p:nvSpPr>
          <p:cNvPr id="2" name="TextBox 1">
            <a:extLst>
              <a:ext uri="{FF2B5EF4-FFF2-40B4-BE49-F238E27FC236}">
                <a16:creationId xmlns:a16="http://schemas.microsoft.com/office/drawing/2014/main" id="{13DD9F29-84CE-6E52-E26D-1705230E0EC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10</a:t>
            </a:r>
          </a:p>
        </p:txBody>
      </p:sp>
    </p:spTree>
    <p:extLst>
      <p:ext uri="{BB962C8B-B14F-4D97-AF65-F5344CB8AC3E}">
        <p14:creationId xmlns:p14="http://schemas.microsoft.com/office/powerpoint/2010/main" val="341151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4" name="Google Shape;2154;p241"/>
          <p:cNvSpPr txBox="1"/>
          <p:nvPr/>
        </p:nvSpPr>
        <p:spPr>
          <a:xfrm>
            <a:off x="0" y="0"/>
            <a:ext cx="12192000" cy="125577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شجعها وساعدها على التواصل مع جهات الدعم الاجتماعي</a:t>
            </a:r>
          </a:p>
        </p:txBody>
      </p:sp>
      <p:sp>
        <p:nvSpPr>
          <p:cNvPr id="2158" name="Google Shape;2158;p241"/>
          <p:cNvSpPr txBox="1"/>
          <p:nvPr/>
        </p:nvSpPr>
        <p:spPr>
          <a:xfrm>
            <a:off x="351099" y="1367751"/>
            <a:ext cx="11086848" cy="4420386"/>
          </a:xfrm>
          <a:prstGeom prst="rect">
            <a:avLst/>
          </a:prstGeom>
          <a:noFill/>
          <a:ln>
            <a:noFill/>
          </a:ln>
        </p:spPr>
        <p:txBody>
          <a:bodyPr spcFirstLastPara="1" wrap="square" lIns="121900" tIns="60933" rIns="121900" bIns="60933" rtlCol="1" anchor="t" anchorCtr="0">
            <a:spAutoFit/>
          </a:bodyPr>
          <a:lstStyle>
            <a:defPPr algn="r" rtl="1"/>
          </a:lstStyle>
          <a:p>
            <a:pPr marR="118530" algn="r" rtl="1">
              <a:lnSpc>
                <a:spcPct val="108000"/>
              </a:lnSpc>
              <a:spcAft>
                <a:spcPts val="1800"/>
              </a:spcAft>
              <a:defRPr sz="2200" b="1">
                <a:solidFill>
                  <a:schemeClr val="accent2"/>
                </a:solidFill>
                <a:latin typeface="Arial" panose="020B0604020202020204" pitchFamily="34" charset="0"/>
                <a:sym typeface="Arial"/>
              </a:defRPr>
            </a:pPr>
            <a:r>
              <a:rPr lang="ar"/>
              <a:t>شجّع الناجية وساعدها على:</a:t>
            </a:r>
            <a:endParaRPr sz="2200" b="1">
              <a:solidFill>
                <a:schemeClr val="accent2"/>
              </a:solidFill>
              <a:latin typeface="Arial" panose="020B0604020202020204" pitchFamily="34" charset="0"/>
            </a:endParaRPr>
          </a:p>
          <a:p>
            <a:pPr marL="342900" marR="970256"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التواصل مع العائلة والأصدقاء؛ وإذا كانت منفصلة عنهم، فساعدها على التواصل مع مجموعات الدعم المجتمعي أو غيرها من الشبكات الاجتماعية الرسمية</a:t>
            </a:r>
          </a:p>
          <a:p>
            <a:pPr marL="342900" marR="970256"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حدّد الأشخاص الذين تثق هي بهم وتحبهم، إذ أنّ قضاء الوقت معهم قد يمنحها شعوراً بالتواصل والدعم</a:t>
            </a:r>
          </a:p>
          <a:p>
            <a:pPr marL="342900" marR="970256"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أشركها في الأنشطة المجتمعية والدينية أو غيرها من الأنشطة التي تشعر فيها بالدعم</a:t>
            </a:r>
          </a:p>
          <a:p>
            <a:pPr marL="342900" marR="970256"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تعاون مع المرشدين الاجتماعيين أو المنظمات المجتمعية أو غيرها من الإحالات المعروفة عند توفرها  </a:t>
            </a:r>
          </a:p>
        </p:txBody>
      </p:sp>
      <p:sp>
        <p:nvSpPr>
          <p:cNvPr id="2" name="TextBox 1">
            <a:extLst>
              <a:ext uri="{FF2B5EF4-FFF2-40B4-BE49-F238E27FC236}">
                <a16:creationId xmlns:a16="http://schemas.microsoft.com/office/drawing/2014/main" id="{65D08C83-5D6D-23F3-4520-9DED2B4BA18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11</a:t>
            </a:r>
          </a:p>
        </p:txBody>
      </p:sp>
    </p:spTree>
    <p:extLst>
      <p:ext uri="{BB962C8B-B14F-4D97-AF65-F5344CB8AC3E}">
        <p14:creationId xmlns:p14="http://schemas.microsoft.com/office/powerpoint/2010/main" val="389783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4" name="Google Shape;2164;p242"/>
          <p:cNvSpPr txBox="1"/>
          <p:nvPr/>
        </p:nvSpPr>
        <p:spPr>
          <a:xfrm>
            <a:off x="0" y="1"/>
            <a:ext cx="12192000" cy="134112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راقب حالتها وتجاوب معها وقدم لها الدعم</a:t>
            </a:r>
            <a:endParaRPr sz="3400" b="1" dirty="0">
              <a:solidFill>
                <a:schemeClr val="accent3"/>
              </a:solidFill>
              <a:latin typeface="Arial" panose="020B0604020202020204" pitchFamily="34" charset="0"/>
              <a:cs typeface="Arial"/>
              <a:sym typeface="Arial"/>
            </a:endParaRPr>
          </a:p>
        </p:txBody>
      </p:sp>
      <p:sp>
        <p:nvSpPr>
          <p:cNvPr id="2168" name="Google Shape;2168;p242"/>
          <p:cNvSpPr txBox="1"/>
          <p:nvPr/>
        </p:nvSpPr>
        <p:spPr>
          <a:xfrm>
            <a:off x="857351" y="1874018"/>
            <a:ext cx="10303112" cy="2077694"/>
          </a:xfrm>
          <a:prstGeom prst="rect">
            <a:avLst/>
          </a:prstGeom>
          <a:noFill/>
          <a:ln>
            <a:noFill/>
          </a:ln>
        </p:spPr>
        <p:txBody>
          <a:bodyPr spcFirstLastPara="1" wrap="square" lIns="121900" tIns="60933" rIns="121900" bIns="60933" rtlCol="1" anchor="t" anchorCtr="0">
            <a:spAutoFit/>
          </a:bodyPr>
          <a:lstStyle>
            <a:defPPr algn="r" rtl="1"/>
          </a:lstStyle>
          <a:p>
            <a:pPr marL="457189" marR="970256" indent="-457189" algn="r" rtl="1">
              <a:lnSpc>
                <a:spcPct val="108000"/>
              </a:lnSpc>
              <a:spcAft>
                <a:spcPts val="1400"/>
              </a:spcAft>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لا تتسرّع في تقديم النصيحة ولا تحاول حلّ كل مشكلة.</a:t>
            </a:r>
            <a:r>
              <a:rPr lang="en-US" dirty="0"/>
              <a:t> </a:t>
            </a:r>
            <a:r>
              <a:rPr lang="ar" dirty="0"/>
              <a:t>تواجه الناجيات العديد من التحديات الخارجة عن إرادتهنّ.  </a:t>
            </a:r>
            <a:endParaRPr sz="2400" dirty="0">
              <a:latin typeface="Arial" panose="020B0604020202020204" pitchFamily="34" charset="0"/>
            </a:endParaRPr>
          </a:p>
          <a:p>
            <a:pPr marL="457189" marR="970256" indent="-457189" algn="r" rtl="1">
              <a:lnSpc>
                <a:spcPct val="108000"/>
              </a:lnSpc>
              <a:spcAft>
                <a:spcPts val="1400"/>
              </a:spcAft>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ركّز على تحديد أبرز التحديات التي تواجه الناجيات في مجال الصحة النفسية والنفسية الاجتماعية.</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8AEDD800-F1AD-3561-BC3D-5ADB5F7029D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12</a:t>
            </a:r>
          </a:p>
        </p:txBody>
      </p:sp>
    </p:spTree>
    <p:extLst>
      <p:ext uri="{BB962C8B-B14F-4D97-AF65-F5344CB8AC3E}">
        <p14:creationId xmlns:p14="http://schemas.microsoft.com/office/powerpoint/2010/main" val="406756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8" name="Google Shape;2178;p243"/>
          <p:cNvSpPr txBox="1"/>
          <p:nvPr/>
        </p:nvSpPr>
        <p:spPr>
          <a:xfrm>
            <a:off x="415599" y="2583966"/>
            <a:ext cx="5097808" cy="2261046"/>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400">
                <a:solidFill>
                  <a:srgbClr val="000000"/>
                </a:solidFill>
                <a:latin typeface="Arial"/>
                <a:ea typeface="Arial"/>
                <a:cs typeface="Arial"/>
                <a:sym typeface="Arial"/>
              </a:defRPr>
            </a:pPr>
            <a:r>
              <a:rPr lang="ar"/>
              <a:t>توفر تمارين الحدّ من الإجهاد المستوى الأساسي من خدمات الصحة النفسية والدعم النفسي الاجتماعي، ويمكن تعليمها للمرضى أو استخدامها مِن قِبَل العاملين في مجال الصحة </a:t>
            </a:r>
            <a:endParaRPr sz="2400">
              <a:solidFill>
                <a:schemeClr val="dk1"/>
              </a:solidFill>
              <a:latin typeface="Arial"/>
              <a:ea typeface="Arial"/>
              <a:cs typeface="Arial"/>
              <a:sym typeface="Arial"/>
            </a:endParaRPr>
          </a:p>
        </p:txBody>
      </p:sp>
      <p:pic>
        <p:nvPicPr>
          <p:cNvPr id="9" name="Picture 8" descr="A wood bridge on the lake">
            <a:extLst>
              <a:ext uri="{FF2B5EF4-FFF2-40B4-BE49-F238E27FC236}">
                <a16:creationId xmlns:a16="http://schemas.microsoft.com/office/drawing/2014/main" id="{8F32C92D-3136-BA5A-79E2-09A99341CAE0}"/>
              </a:ext>
            </a:extLst>
          </p:cNvPr>
          <p:cNvPicPr>
            <a:picLocks noChangeAspect="1"/>
          </p:cNvPicPr>
          <p:nvPr/>
        </p:nvPicPr>
        <p:blipFill>
          <a:blip r:embed="rId3"/>
          <a:stretch>
            <a:fillRect/>
          </a:stretch>
        </p:blipFill>
        <p:spPr>
          <a:xfrm>
            <a:off x="5663878" y="2256162"/>
            <a:ext cx="5578998" cy="3724882"/>
          </a:xfrm>
          <a:prstGeom prst="rect">
            <a:avLst/>
          </a:prstGeom>
        </p:spPr>
      </p:pic>
      <p:sp>
        <p:nvSpPr>
          <p:cNvPr id="2" name="Title 1">
            <a:extLst>
              <a:ext uri="{FF2B5EF4-FFF2-40B4-BE49-F238E27FC236}">
                <a16:creationId xmlns:a16="http://schemas.microsoft.com/office/drawing/2014/main" id="{681BDC3B-46A5-C2C3-4ECE-AE1813FC881F}"/>
              </a:ext>
            </a:extLst>
          </p:cNvPr>
          <p:cNvSpPr>
            <a:spLocks noGrp="1"/>
          </p:cNvSpPr>
          <p:nvPr>
            <p:ph type="title"/>
          </p:nvPr>
        </p:nvSpPr>
        <p:spPr>
          <a:xfrm>
            <a:off x="415600" y="1292989"/>
            <a:ext cx="11360800" cy="720000"/>
          </a:xfrm>
        </p:spPr>
        <p:txBody>
          <a:bodyPr rtlCol="1"/>
          <a:lstStyle>
            <a:defPPr algn="r" rtl="1"/>
          </a:lstStyle>
          <a:p>
            <a:pPr rtl="1">
              <a:defRPr sz="3400" b="1">
                <a:solidFill>
                  <a:schemeClr val="accent3"/>
                </a:solidFill>
                <a:latin typeface="+mj-lt"/>
                <a:ea typeface="Arial"/>
                <a:cs typeface="Arial"/>
              </a:defRPr>
            </a:pPr>
            <a:r>
              <a:rPr lang="ar" dirty="0"/>
              <a:t> تقنيات الحد من الإجهاد</a:t>
            </a:r>
          </a:p>
        </p:txBody>
      </p:sp>
      <p:sp>
        <p:nvSpPr>
          <p:cNvPr id="4" name="TextBox 3">
            <a:extLst>
              <a:ext uri="{FF2B5EF4-FFF2-40B4-BE49-F238E27FC236}">
                <a16:creationId xmlns:a16="http://schemas.microsoft.com/office/drawing/2014/main" id="{A8428654-7850-106C-92D5-CE9477F8EAA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13</a:t>
            </a:r>
          </a:p>
        </p:txBody>
      </p:sp>
      <p:sp>
        <p:nvSpPr>
          <p:cNvPr id="7" name="Text Placeholder 2">
            <a:extLst>
              <a:ext uri="{FF2B5EF4-FFF2-40B4-BE49-F238E27FC236}">
                <a16:creationId xmlns:a16="http://schemas.microsoft.com/office/drawing/2014/main" id="{F8DF4655-0008-C633-D0EA-EFEB793CE78E}"/>
              </a:ext>
            </a:extLst>
          </p:cNvPr>
          <p:cNvSpPr>
            <a:spLocks noGrp="1"/>
          </p:cNvSpPr>
          <p:nvPr>
            <p:ph type="body" sz="quarter" idx="10"/>
          </p:nvPr>
        </p:nvSpPr>
        <p:spPr>
          <a:xfrm>
            <a:off x="415600" y="498500"/>
            <a:ext cx="10014759"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(12-1)</a:t>
            </a:r>
          </a:p>
        </p:txBody>
      </p:sp>
    </p:spTree>
    <p:extLst>
      <p:ext uri="{BB962C8B-B14F-4D97-AF65-F5344CB8AC3E}">
        <p14:creationId xmlns:p14="http://schemas.microsoft.com/office/powerpoint/2010/main" val="282450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sp>
        <p:nvSpPr>
          <p:cNvPr id="2189" name="Google Shape;2189;p244"/>
          <p:cNvSpPr txBox="1"/>
          <p:nvPr/>
        </p:nvSpPr>
        <p:spPr>
          <a:xfrm>
            <a:off x="54590" y="2012989"/>
            <a:ext cx="11891331" cy="3201848"/>
          </a:xfrm>
          <a:prstGeom prst="rect">
            <a:avLst/>
          </a:prstGeom>
          <a:noFill/>
          <a:ln>
            <a:noFill/>
          </a:ln>
        </p:spPr>
        <p:txBody>
          <a:bodyPr spcFirstLastPara="1" wrap="square" lIns="121899" tIns="60933" rIns="121899" bIns="60933" rtlCol="1" anchor="t" anchorCtr="0">
            <a:spAutoFit/>
          </a:bodyPr>
          <a:lstStyle>
            <a:defPPr algn="r" rtl="1"/>
          </a:lstStyle>
          <a:p>
            <a:pPr marL="457189" marR="970256" indent="-457189" algn="r" rtl="1">
              <a:lnSpc>
                <a:spcPct val="108000"/>
              </a:lnSpc>
              <a:spcAft>
                <a:spcPts val="200"/>
              </a:spcAft>
              <a:buClr>
                <a:schemeClr val="tx1"/>
              </a:buClr>
              <a:buSzPct val="100000"/>
              <a:buFont typeface="Arial"/>
              <a:buChar char="■"/>
              <a:defRPr sz="2200">
                <a:solidFill>
                  <a:srgbClr val="000000"/>
                </a:solidFill>
                <a:latin typeface="Arial"/>
                <a:ea typeface="Arial"/>
                <a:cs typeface="Arial"/>
                <a:sym typeface="Arial"/>
              </a:defRPr>
            </a:pPr>
            <a:r>
              <a:rPr lang="ar" dirty="0"/>
              <a:t>حاولي أن تبقي عينيك مغمضتين.  اجلسي وابسطي قدميك على الأرض.</a:t>
            </a:r>
            <a:endParaRPr sz="2200" dirty="0">
              <a:solidFill>
                <a:srgbClr val="000000"/>
              </a:solidFill>
              <a:latin typeface="Arial"/>
              <a:ea typeface="Arial"/>
              <a:cs typeface="Arial"/>
              <a:sym typeface="Arial"/>
            </a:endParaRPr>
          </a:p>
          <a:p>
            <a:pPr marL="457189" marR="970256" indent="-457189" algn="r" rtl="1">
              <a:lnSpc>
                <a:spcPct val="108000"/>
              </a:lnSpc>
              <a:spcAft>
                <a:spcPts val="200"/>
              </a:spcAft>
              <a:buClr>
                <a:schemeClr val="tx1"/>
              </a:buClr>
              <a:buSzPct val="100000"/>
              <a:buFont typeface="Arial"/>
              <a:buChar char="■"/>
              <a:defRPr sz="2200">
                <a:solidFill>
                  <a:srgbClr val="000000"/>
                </a:solidFill>
                <a:latin typeface="Arial"/>
                <a:ea typeface="Arial"/>
                <a:cs typeface="Arial"/>
                <a:sym typeface="Arial"/>
              </a:defRPr>
            </a:pPr>
            <a:r>
              <a:rPr lang="ar" dirty="0"/>
              <a:t>أولاً، دعي جسمك يسترخي.  حركي ذراعيك وساقيك هزاً واتركيها مرخية.  ادفعي كتفيك إلى الوراء وحرّكي رأسك من جانب إلى آخر.</a:t>
            </a:r>
            <a:endParaRPr sz="2200" dirty="0">
              <a:solidFill>
                <a:srgbClr val="000000"/>
              </a:solidFill>
              <a:latin typeface="Arial"/>
              <a:ea typeface="Arial"/>
              <a:cs typeface="Arial"/>
              <a:sym typeface="Arial"/>
            </a:endParaRPr>
          </a:p>
          <a:p>
            <a:pPr marL="457189" marR="970256" indent="-457189" algn="r" rtl="1">
              <a:lnSpc>
                <a:spcPct val="108000"/>
              </a:lnSpc>
              <a:spcAft>
                <a:spcPts val="200"/>
              </a:spcAft>
              <a:buClr>
                <a:schemeClr val="tx1"/>
              </a:buClr>
              <a:buSzPct val="100000"/>
              <a:buFont typeface="Arial"/>
              <a:buChar char="■"/>
              <a:defRPr sz="2200">
                <a:solidFill>
                  <a:srgbClr val="000000"/>
                </a:solidFill>
                <a:latin typeface="Arial"/>
                <a:ea typeface="Arial"/>
                <a:cs typeface="Arial"/>
                <a:sym typeface="Arial"/>
              </a:defRPr>
            </a:pPr>
            <a:r>
              <a:rPr lang="ar" dirty="0"/>
              <a:t>ضعي كلتا يديك على بطنك.  فكّري في أنفاسك.</a:t>
            </a:r>
            <a:endParaRPr sz="2200" dirty="0">
              <a:solidFill>
                <a:srgbClr val="000000"/>
              </a:solidFill>
              <a:latin typeface="Arial"/>
              <a:ea typeface="Arial"/>
              <a:cs typeface="Arial"/>
              <a:sym typeface="Arial"/>
            </a:endParaRPr>
          </a:p>
          <a:p>
            <a:pPr marL="457189" marR="970256" indent="-457189" algn="r" rtl="1">
              <a:lnSpc>
                <a:spcPct val="108000"/>
              </a:lnSpc>
              <a:spcAft>
                <a:spcPts val="200"/>
              </a:spcAft>
              <a:buClr>
                <a:schemeClr val="tx1"/>
              </a:buClr>
              <a:buSzPct val="100000"/>
              <a:buFont typeface="Arial"/>
              <a:buChar char="■"/>
              <a:defRPr sz="2200">
                <a:solidFill>
                  <a:srgbClr val="000000"/>
                </a:solidFill>
                <a:latin typeface="Arial"/>
                <a:ea typeface="Arial"/>
                <a:cs typeface="Arial"/>
                <a:sym typeface="Arial"/>
              </a:defRPr>
            </a:pPr>
            <a:r>
              <a:rPr lang="ar" dirty="0"/>
              <a:t>تنفسي ببطء وأخرجي كل الهواء الموجود في رئتيك من فمك بحيث تشعرين أن بطنك أصبحت مسطحة.  والآن، تنفّسي الهواء ببطء وبعمق من أنفك، وتحسّسي بطنك حتى يمتلئ بالهواء كالبالون.</a:t>
            </a:r>
            <a:endParaRPr sz="2200" dirty="0">
              <a:solidFill>
                <a:srgbClr val="000000"/>
              </a:solidFill>
              <a:latin typeface="Arial"/>
              <a:ea typeface="Arial"/>
              <a:cs typeface="Arial"/>
              <a:sym typeface="Arial"/>
            </a:endParaRPr>
          </a:p>
          <a:p>
            <a:pPr marL="457189" marR="970256" indent="-457189" algn="r" rtl="1">
              <a:lnSpc>
                <a:spcPct val="108000"/>
              </a:lnSpc>
              <a:spcAft>
                <a:spcPts val="200"/>
              </a:spcAft>
              <a:buClr>
                <a:schemeClr val="tx1"/>
              </a:buClr>
              <a:buSzPct val="100000"/>
              <a:buFont typeface="Arial"/>
              <a:buChar char="■"/>
              <a:defRPr sz="2200">
                <a:solidFill>
                  <a:srgbClr val="000000"/>
                </a:solidFill>
                <a:latin typeface="Arial"/>
                <a:ea typeface="Arial"/>
                <a:cs typeface="Arial"/>
                <a:sym typeface="Arial"/>
              </a:defRPr>
            </a:pPr>
            <a:r>
              <a:rPr lang="ar" dirty="0"/>
              <a:t>تنفسي بعمق وببطء.  يمكنك العد 1-2-3 مع كل شهيق و1-2-3 مع كل زفير.</a:t>
            </a:r>
            <a:endParaRPr sz="2200" dirty="0">
              <a:solidFill>
                <a:srgbClr val="000000"/>
              </a:solidFill>
              <a:latin typeface="Arial"/>
              <a:ea typeface="Arial"/>
              <a:cs typeface="Arial"/>
              <a:sym typeface="Arial"/>
            </a:endParaRPr>
          </a:p>
          <a:p>
            <a:pPr marL="457189" marR="970256" indent="-457189" algn="r" rtl="1">
              <a:lnSpc>
                <a:spcPct val="108000"/>
              </a:lnSpc>
              <a:spcAft>
                <a:spcPts val="200"/>
              </a:spcAft>
              <a:buClr>
                <a:schemeClr val="tx1"/>
              </a:buClr>
              <a:buSzPct val="100000"/>
              <a:buFont typeface="Arial"/>
              <a:buChar char="■"/>
              <a:defRPr sz="2200">
                <a:solidFill>
                  <a:srgbClr val="000000"/>
                </a:solidFill>
                <a:latin typeface="Arial"/>
                <a:ea typeface="Arial"/>
                <a:cs typeface="Arial"/>
                <a:sym typeface="Arial"/>
              </a:defRPr>
            </a:pPr>
            <a:r>
              <a:rPr lang="ar" dirty="0"/>
              <a:t>استمري بالتنفس هكذا لمدة دقيقتين تقريباً. عندما تتنفسين، اشعري بالتوتر وهو يغادر أوصالك.</a:t>
            </a:r>
            <a:endParaRPr sz="2200"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969F19B9-948E-7799-701D-1FDD4409A752}"/>
              </a:ext>
            </a:extLst>
          </p:cNvPr>
          <p:cNvSpPr>
            <a:spLocks noGrp="1"/>
          </p:cNvSpPr>
          <p:nvPr>
            <p:ph type="title"/>
          </p:nvPr>
        </p:nvSpPr>
        <p:spPr>
          <a:xfrm>
            <a:off x="415600" y="1292989"/>
            <a:ext cx="11360800" cy="720000"/>
          </a:xfrm>
        </p:spPr>
        <p:txBody>
          <a:bodyPr rtlCol="1"/>
          <a:lstStyle>
            <a:defPPr algn="r" rtl="1"/>
          </a:lstStyle>
          <a:p>
            <a:pPr rtl="1">
              <a:defRPr sz="3400" b="1">
                <a:solidFill>
                  <a:schemeClr val="accent3"/>
                </a:solidFill>
                <a:latin typeface="+mj-lt"/>
                <a:ea typeface="Arial"/>
                <a:cs typeface="Arial"/>
              </a:defRPr>
            </a:pPr>
            <a:r>
              <a:rPr lang="ar" dirty="0"/>
              <a:t> تقنيات الحد من الإجهاد</a:t>
            </a:r>
          </a:p>
        </p:txBody>
      </p:sp>
      <p:sp>
        <p:nvSpPr>
          <p:cNvPr id="3" name="Text Placeholder 2">
            <a:extLst>
              <a:ext uri="{FF2B5EF4-FFF2-40B4-BE49-F238E27FC236}">
                <a16:creationId xmlns:a16="http://schemas.microsoft.com/office/drawing/2014/main" id="{113DF08E-6DE5-B694-6A9F-FB76F6A7F602}"/>
              </a:ext>
            </a:extLst>
          </p:cNvPr>
          <p:cNvSpPr>
            <a:spLocks noGrp="1"/>
          </p:cNvSpPr>
          <p:nvPr>
            <p:ph type="body" sz="quarter" idx="10"/>
          </p:nvPr>
        </p:nvSpPr>
        <p:spPr>
          <a:xfrm>
            <a:off x="415600" y="498500"/>
            <a:ext cx="10014759"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(12-1)</a:t>
            </a:r>
          </a:p>
        </p:txBody>
      </p:sp>
      <p:sp>
        <p:nvSpPr>
          <p:cNvPr id="4" name="TextBox 3">
            <a:extLst>
              <a:ext uri="{FF2B5EF4-FFF2-40B4-BE49-F238E27FC236}">
                <a16:creationId xmlns:a16="http://schemas.microsoft.com/office/drawing/2014/main" id="{F1B21634-B144-3418-AFDD-A70D708F241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14</a:t>
            </a:r>
          </a:p>
        </p:txBody>
      </p:sp>
      <p:pic>
        <p:nvPicPr>
          <p:cNvPr id="6" name="Graphic 5" descr="Warning with solid fill">
            <a:extLst>
              <a:ext uri="{FF2B5EF4-FFF2-40B4-BE49-F238E27FC236}">
                <a16:creationId xmlns:a16="http://schemas.microsoft.com/office/drawing/2014/main" id="{404C9C70-68F5-1A9A-4DB7-DC5F3FD4E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210117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3"/>
        <p:cNvGrpSpPr/>
        <p:nvPr/>
      </p:nvGrpSpPr>
      <p:grpSpPr>
        <a:xfrm>
          <a:off x="0" y="0"/>
          <a:ext cx="0" cy="0"/>
          <a:chOff x="0" y="0"/>
          <a:chExt cx="0" cy="0"/>
        </a:xfrm>
      </p:grpSpPr>
      <p:sp>
        <p:nvSpPr>
          <p:cNvPr id="2" name="Rectangle 1">
            <a:extLst>
              <a:ext uri="{FF2B5EF4-FFF2-40B4-BE49-F238E27FC236}">
                <a16:creationId xmlns:a16="http://schemas.microsoft.com/office/drawing/2014/main" id="{E072AF8E-F4D2-7671-2D9C-BDCB7E04E5C6}"/>
              </a:ext>
            </a:extLst>
          </p:cNvPr>
          <p:cNvSpPr/>
          <p:nvPr/>
        </p:nvSpPr>
        <p:spPr>
          <a:xfrm>
            <a:off x="1233141" y="5070991"/>
            <a:ext cx="9738880" cy="722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6" name="TextBox 5">
            <a:extLst>
              <a:ext uri="{FF2B5EF4-FFF2-40B4-BE49-F238E27FC236}">
                <a16:creationId xmlns:a16="http://schemas.microsoft.com/office/drawing/2014/main" id="{3CB3472A-7C22-F7CD-63D5-A64889C695BD}"/>
              </a:ext>
            </a:extLst>
          </p:cNvPr>
          <p:cNvSpPr txBox="1"/>
          <p:nvPr/>
        </p:nvSpPr>
        <p:spPr>
          <a:xfrm>
            <a:off x="571929" y="1468843"/>
            <a:ext cx="10933745" cy="3129446"/>
          </a:xfrm>
          <a:prstGeom prst="rect">
            <a:avLst/>
          </a:prstGeom>
          <a:noFill/>
        </p:spPr>
        <p:txBody>
          <a:bodyPr wrap="square" rtlCol="1">
            <a:spAutoFit/>
          </a:bodyPr>
          <a:lstStyle>
            <a:defPPr algn="r" rtl="1"/>
          </a:lstStyle>
          <a:p>
            <a:pPr algn="r" rtl="1">
              <a:lnSpc>
                <a:spcPct val="108000"/>
              </a:lnSpc>
              <a:spcAft>
                <a:spcPts val="800"/>
              </a:spcAft>
              <a:defRPr sz="2000" b="1">
                <a:solidFill>
                  <a:schemeClr val="accent2"/>
                </a:solidFill>
                <a:latin typeface="Arial"/>
                <a:ea typeface="Arial"/>
                <a:cs typeface="Arial"/>
                <a:sym typeface="Arial"/>
              </a:defRPr>
            </a:pPr>
            <a:r>
              <a:rPr lang="ar"/>
              <a:t>الخطر الوشيك للانتحار أو إيذاء النفس</a:t>
            </a:r>
            <a:endParaRPr sz="2000">
              <a:solidFill>
                <a:schemeClr val="accent2"/>
              </a:solidFill>
              <a:latin typeface="Arial"/>
              <a:ea typeface="Arial"/>
              <a:cs typeface="Arial"/>
              <a:sym typeface="Arial"/>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1800">
                <a:solidFill>
                  <a:srgbClr val="000000"/>
                </a:solidFill>
                <a:latin typeface="Arial"/>
                <a:ea typeface="Arial"/>
                <a:cs typeface="Arial"/>
                <a:sym typeface="Arial"/>
              </a:defRPr>
            </a:pPr>
            <a:r>
              <a:rPr lang="ar"/>
              <a:t>يخشى بعض العاملين في مجال الصحة من استفزاز الناجية لإيذاء نفسها عند السؤال عن الانتحار.</a:t>
            </a:r>
            <a:endParaRPr sz="18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a:ea typeface="Arial"/>
                <a:cs typeface="Arial"/>
                <a:sym typeface="Arial"/>
              </a:defRPr>
            </a:pPr>
            <a:r>
              <a:rPr lang="ar"/>
              <a:t>إلا أنّ الحديث عن الانتحار غالباً ما يقلل قلق الناجية بشأن الأفكار الانتحارية ويجعلها تشعر أنّ هناك من يتفهّمها.</a:t>
            </a:r>
          </a:p>
          <a:p>
            <a:pPr algn="r" rtl="1">
              <a:lnSpc>
                <a:spcPct val="108000"/>
              </a:lnSpc>
              <a:spcAft>
                <a:spcPts val="200"/>
              </a:spcAft>
              <a:buClr>
                <a:schemeClr val="accent2"/>
              </a:buClr>
              <a:buSzPct val="125000"/>
              <a:defRPr sz="1800">
                <a:solidFill>
                  <a:schemeClr val="dk1"/>
                </a:solidFill>
                <a:latin typeface="Arial"/>
                <a:ea typeface="Arial"/>
                <a:cs typeface="Arial"/>
                <a:sym typeface="Arial"/>
              </a:defRPr>
            </a:pPr>
            <a:r>
              <a:rPr lang="ar"/>
              <a:t>إذا كان لديها:</a:t>
            </a:r>
            <a:endParaRPr sz="1800">
              <a:solidFill>
                <a:srgbClr val="000000"/>
              </a:solidFill>
              <a:latin typeface="Arial"/>
              <a:ea typeface="Arial"/>
              <a:cs typeface="Arial"/>
              <a:sym typeface="Arial"/>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a:sym typeface="Arial"/>
              </a:defRPr>
            </a:pPr>
            <a:r>
              <a:rPr lang="ar" sz="1800">
                <a:solidFill>
                  <a:schemeClr val="accent2"/>
                </a:solidFill>
                <a:latin typeface="Arial"/>
                <a:ea typeface="Arial"/>
                <a:cs typeface="Arial"/>
              </a:rPr>
              <a:t>أفكار أو خطة حالية </a:t>
            </a:r>
            <a:r>
              <a:rPr lang="ar" sz="1800">
                <a:solidFill>
                  <a:srgbClr val="000000"/>
                </a:solidFill>
                <a:latin typeface="Arial"/>
                <a:ea typeface="Arial"/>
                <a:cs typeface="Arial"/>
              </a:rPr>
              <a:t>للانتحار أو إيذاء نفسها </a:t>
            </a:r>
            <a:r>
              <a:rPr lang="ar" sz="1800" b="1" u="sng">
                <a:solidFill>
                  <a:srgbClr val="000000"/>
                </a:solidFill>
                <a:latin typeface="Arial" panose="020B0604020202020204" pitchFamily="34" charset="0"/>
              </a:rPr>
              <a:t>أو</a:t>
            </a:r>
            <a:endParaRPr sz="1800" b="1" u="sng">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a:latin typeface="Arial"/>
                <a:ea typeface="Arial"/>
                <a:cs typeface="Arial"/>
                <a:sym typeface="Arial"/>
              </a:defRPr>
            </a:pPr>
            <a:r>
              <a:rPr lang="ar" sz="1800">
                <a:solidFill>
                  <a:schemeClr val="accent2"/>
                </a:solidFill>
              </a:rPr>
              <a:t>أفكار أو خطط سابقة </a:t>
            </a:r>
            <a:r>
              <a:rPr lang="ar" sz="1800">
                <a:solidFill>
                  <a:srgbClr val="000000"/>
                </a:solidFill>
              </a:rPr>
              <a:t>لإيذاء نفسها في الشهر الماضي، أو أفعال لإيذاء نفسها في العام الماضي، وهي الآن مرتبكة للغاية أو عنيفة أو متوترة أو غير قادرة على التواصل</a:t>
            </a:r>
            <a:r>
              <a:rPr lang="ar" sz="1800">
                <a:solidFill>
                  <a:schemeClr val="dk1"/>
                </a:solidFill>
              </a:rPr>
              <a:t>... </a:t>
            </a:r>
            <a:br>
              <a:rPr lang="ar" sz="1800">
                <a:solidFill>
                  <a:schemeClr val="dk1"/>
                </a:solidFill>
              </a:rPr>
            </a:br>
            <a:r>
              <a:rPr lang="ar" sz="1800" b="1" u="sng">
                <a:solidFill>
                  <a:schemeClr val="accent2"/>
                </a:solidFill>
              </a:rPr>
              <a:t>هذا يعني</a:t>
            </a:r>
            <a:r>
              <a:rPr lang="ar" sz="1800">
                <a:solidFill>
                  <a:schemeClr val="dk1"/>
                </a:solidFill>
              </a:rPr>
              <a:t> أنّ هناك </a:t>
            </a:r>
            <a:r>
              <a:rPr lang="ar" sz="1800">
                <a:solidFill>
                  <a:schemeClr val="accent2"/>
                </a:solidFill>
              </a:rPr>
              <a:t>خطر مباشر لإيذاء النفس أو الانتحار</a:t>
            </a:r>
            <a:r>
              <a:rPr lang="ar" sz="1800">
                <a:solidFill>
                  <a:schemeClr val="dk1"/>
                </a:solidFill>
              </a:rPr>
              <a:t>، وبالتالي </a:t>
            </a:r>
            <a:r>
              <a:rPr lang="ar" sz="1800" b="1">
                <a:solidFill>
                  <a:schemeClr val="accent3"/>
                </a:solidFill>
              </a:rPr>
              <a:t>يجب ألا تُترك وحدها</a:t>
            </a:r>
            <a:r>
              <a:rPr lang="ar">
                <a:solidFill>
                  <a:schemeClr val="accent2"/>
                </a:solidFill>
              </a:rPr>
              <a:t>.</a:t>
            </a:r>
            <a:endParaRPr sz="1800">
              <a:solidFill>
                <a:schemeClr val="accent3"/>
              </a:solidFill>
              <a:latin typeface="Arial" panose="020B0604020202020204" pitchFamily="34" charset="0"/>
            </a:endParaRPr>
          </a:p>
        </p:txBody>
      </p:sp>
      <p:sp>
        <p:nvSpPr>
          <p:cNvPr id="2195" name="Google Shape;2195;p245"/>
          <p:cNvSpPr txBox="1"/>
          <p:nvPr/>
        </p:nvSpPr>
        <p:spPr>
          <a:xfrm>
            <a:off x="-12192" y="0"/>
            <a:ext cx="12204192" cy="159730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هل لديها أي حالة نفسية </a:t>
            </a:r>
            <a:br>
              <a:rPr lang="ar" dirty="0">
                <a:latin typeface="Arial" panose="020B0604020202020204" pitchFamily="34" charset="0"/>
              </a:rPr>
            </a:br>
            <a:r>
              <a:rPr lang="ar" dirty="0">
                <a:latin typeface="Arial" panose="020B0604020202020204" pitchFamily="34" charset="0"/>
              </a:rPr>
              <a:t>تستلزم الإحالة</a:t>
            </a:r>
            <a:endParaRPr sz="3400" b="1" dirty="0">
              <a:solidFill>
                <a:schemeClr val="accent3"/>
              </a:solidFill>
              <a:latin typeface="Arial" panose="020B0604020202020204" pitchFamily="34" charset="0"/>
              <a:cs typeface="Arial"/>
              <a:sym typeface="Arial"/>
            </a:endParaRPr>
          </a:p>
        </p:txBody>
      </p:sp>
      <p:sp>
        <p:nvSpPr>
          <p:cNvPr id="3" name="Right Arrow 2">
            <a:extLst>
              <a:ext uri="{FF2B5EF4-FFF2-40B4-BE49-F238E27FC236}">
                <a16:creationId xmlns:a16="http://schemas.microsoft.com/office/drawing/2014/main" id="{3FF93D62-50D3-94F5-C25B-F2788C5C5014}"/>
              </a:ext>
            </a:extLst>
          </p:cNvPr>
          <p:cNvSpPr/>
          <p:nvPr/>
        </p:nvSpPr>
        <p:spPr>
          <a:xfrm flipH="1">
            <a:off x="10307621" y="5174667"/>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Box 3">
            <a:extLst>
              <a:ext uri="{FF2B5EF4-FFF2-40B4-BE49-F238E27FC236}">
                <a16:creationId xmlns:a16="http://schemas.microsoft.com/office/drawing/2014/main" id="{1FB21403-366E-42EB-104D-A95F5A47BC3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15</a:t>
            </a:r>
          </a:p>
        </p:txBody>
      </p:sp>
      <p:sp>
        <p:nvSpPr>
          <p:cNvPr id="5" name="TextBox 4">
            <a:extLst>
              <a:ext uri="{FF2B5EF4-FFF2-40B4-BE49-F238E27FC236}">
                <a16:creationId xmlns:a16="http://schemas.microsoft.com/office/drawing/2014/main" id="{899DAE0E-1D2C-E779-7684-EBD35A1A4E05}"/>
              </a:ext>
            </a:extLst>
          </p:cNvPr>
          <p:cNvSpPr txBox="1"/>
          <p:nvPr/>
        </p:nvSpPr>
        <p:spPr>
          <a:xfrm>
            <a:off x="1219978" y="5251319"/>
            <a:ext cx="9738879" cy="646331"/>
          </a:xfrm>
          <a:prstGeom prst="rect">
            <a:avLst/>
          </a:prstGeom>
          <a:noFill/>
        </p:spPr>
        <p:txBody>
          <a:bodyPr wrap="square" rtlCol="1">
            <a:spAutoFit/>
          </a:bodyPr>
          <a:lstStyle>
            <a:defPPr algn="r" rtl="1"/>
          </a:lstStyle>
          <a:p>
            <a:pPr rtl="1">
              <a:defRPr sz="1800" b="1">
                <a:solidFill>
                  <a:schemeClr val="bg1"/>
                </a:solidFill>
                <a:latin typeface="Arial"/>
                <a:ea typeface="Arial"/>
                <a:cs typeface="Arial"/>
                <a:sym typeface="Arial"/>
              </a:defRPr>
            </a:pPr>
            <a:r>
              <a:rPr lang="ar" dirty="0"/>
              <a:t>	بادر إلى إحالتها </a:t>
            </a:r>
            <a:r>
              <a:rPr lang="ar" u="sng" dirty="0"/>
              <a:t>فوراً</a:t>
            </a:r>
            <a:r>
              <a:rPr lang="ar" dirty="0"/>
              <a:t> إلى أخصائي أو إلى مرفق صحي لحالات الطوارئ</a:t>
            </a:r>
          </a:p>
          <a:p>
            <a:pPr algn="r" rtl="1"/>
            <a:endParaRPr lang="ar" dirty="0">
              <a:latin typeface="Arial" panose="020B0604020202020204" pitchFamily="34" charset="0"/>
            </a:endParaRPr>
          </a:p>
        </p:txBody>
      </p:sp>
    </p:spTree>
    <p:extLst>
      <p:ext uri="{BB962C8B-B14F-4D97-AF65-F5344CB8AC3E}">
        <p14:creationId xmlns:p14="http://schemas.microsoft.com/office/powerpoint/2010/main" val="318451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6" name="Google Shape;2206;p246"/>
          <p:cNvSpPr txBox="1"/>
          <p:nvPr/>
        </p:nvSpPr>
        <p:spPr>
          <a:xfrm>
            <a:off x="0" y="1"/>
            <a:ext cx="12192000" cy="136070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هل لديها أي حالة نفسية</a:t>
            </a:r>
            <a:endParaRPr sz="3400" b="1" dirty="0">
              <a:solidFill>
                <a:schemeClr val="accent3"/>
              </a:solidFill>
              <a:latin typeface="Arial" panose="020B0604020202020204" pitchFamily="34" charset="0"/>
              <a:cs typeface="Arial"/>
            </a:endParaRPr>
          </a:p>
        </p:txBody>
      </p:sp>
      <p:sp>
        <p:nvSpPr>
          <p:cNvPr id="2210" name="Google Shape;2210;p246"/>
          <p:cNvSpPr txBox="1"/>
          <p:nvPr/>
        </p:nvSpPr>
        <p:spPr>
          <a:xfrm>
            <a:off x="4186596" y="1241246"/>
            <a:ext cx="7432380" cy="4256047"/>
          </a:xfrm>
          <a:prstGeom prst="rect">
            <a:avLst/>
          </a:prstGeom>
          <a:noFill/>
          <a:ln>
            <a:noFill/>
          </a:ln>
        </p:spPr>
        <p:txBody>
          <a:bodyPr spcFirstLastPara="1" wrap="square" lIns="0" tIns="60933" rIns="0" bIns="60933" rtlCol="1" anchor="t" anchorCtr="0">
            <a:spAutoFit/>
          </a:bodyPr>
          <a:lstStyle>
            <a:defPPr algn="r" rtl="1"/>
          </a:lstStyle>
          <a:p>
            <a:pPr marR="970256" algn="r" rtl="1">
              <a:lnSpc>
                <a:spcPct val="108000"/>
              </a:lnSpc>
              <a:spcAft>
                <a:spcPts val="800"/>
              </a:spcAft>
              <a:buClr>
                <a:srgbClr val="003399"/>
              </a:buClr>
              <a:buSzPts val="1000"/>
              <a:defRPr sz="2600">
                <a:solidFill>
                  <a:schemeClr val="accent2"/>
                </a:solidFill>
                <a:latin typeface="Arial" panose="020B0604020202020204" pitchFamily="34" charset="0"/>
              </a:defRPr>
            </a:pPr>
            <a:r>
              <a:rPr lang="ar"/>
              <a:t>الاكتئاب</a:t>
            </a: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الاكتئاب هو حالة شائعة في الصحة النفسية بصفتك عاملاً في مجال الصحة، تضطلع بدور مهم في التغلّب على الوصم وتصحيح المعلومات المضللة الشائعة عن الاضطرابات النفسية.</a:t>
            </a:r>
            <a:endParaRPr sz="220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هناك خيارات عديدة للتدبير العلاجي يمكن أن يقدمها العاملون في مجال الصحة والرعاية للمرضى أثناء عملهم في الخطوط الأمامية. </a:t>
            </a:r>
            <a:endParaRPr sz="220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latin typeface="Arial" panose="020B0604020202020204" pitchFamily="34" charset="0"/>
                <a:sym typeface="Arial"/>
              </a:defRPr>
            </a:pPr>
            <a:r>
              <a:rPr lang="ar">
                <a:solidFill>
                  <a:srgbClr val="000000"/>
                </a:solidFill>
              </a:rPr>
              <a:t>إذا كانت الناجية مهتمة بالعلاج، يوصى بإحالتها إلى أخصائي</a:t>
            </a:r>
            <a:r>
              <a:rPr lang="ar">
                <a:solidFill>
                  <a:schemeClr val="dk1"/>
                </a:solidFill>
              </a:rPr>
              <a:t>.</a:t>
            </a:r>
            <a:endParaRPr sz="2200">
              <a:latin typeface="Arial" panose="020B0604020202020204" pitchFamily="34" charset="0"/>
            </a:endParaRPr>
          </a:p>
        </p:txBody>
      </p:sp>
      <p:sp>
        <p:nvSpPr>
          <p:cNvPr id="2211" name="Google Shape;2211;p246" title="mhGAP DEP module - management"/>
          <p:cNvSpPr/>
          <p:nvPr/>
        </p:nvSpPr>
        <p:spPr>
          <a:xfrm>
            <a:off x="427200" y="2482907"/>
            <a:ext cx="4484965" cy="2534005"/>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9" name="Online Media 2" title="mhGAP DEP module - management">
            <a:hlinkClick r:id="" action="ppaction://media"/>
            <a:extLst>
              <a:ext uri="{FF2B5EF4-FFF2-40B4-BE49-F238E27FC236}">
                <a16:creationId xmlns:a16="http://schemas.microsoft.com/office/drawing/2014/main" id="{ACDEEA70-DA85-5695-AE1B-83717DDAF679}"/>
              </a:ext>
            </a:extLst>
          </p:cNvPr>
          <p:cNvPicPr>
            <a:picLocks noRot="1" noChangeAspect="1"/>
          </p:cNvPicPr>
          <p:nvPr>
            <a:videoFile r:link="rId1"/>
          </p:nvPr>
        </p:nvPicPr>
        <p:blipFill>
          <a:blip r:embed="rId4"/>
          <a:stretch>
            <a:fillRect/>
          </a:stretch>
        </p:blipFill>
        <p:spPr>
          <a:xfrm>
            <a:off x="427201" y="2161997"/>
            <a:ext cx="4484965" cy="2534005"/>
          </a:xfrm>
          <a:prstGeom prst="rect">
            <a:avLst/>
          </a:prstGeom>
        </p:spPr>
      </p:pic>
      <p:grpSp>
        <p:nvGrpSpPr>
          <p:cNvPr id="2" name="Group 1">
            <a:extLst>
              <a:ext uri="{FF2B5EF4-FFF2-40B4-BE49-F238E27FC236}">
                <a16:creationId xmlns:a16="http://schemas.microsoft.com/office/drawing/2014/main" id="{807FB4E0-2080-F01A-E68E-044121885A5E}"/>
              </a:ext>
            </a:extLst>
          </p:cNvPr>
          <p:cNvGrpSpPr/>
          <p:nvPr/>
        </p:nvGrpSpPr>
        <p:grpSpPr>
          <a:xfrm>
            <a:off x="3994625" y="4316810"/>
            <a:ext cx="1299943" cy="1299943"/>
            <a:chOff x="4706670" y="3561888"/>
            <a:chExt cx="1475315" cy="1475315"/>
          </a:xfrm>
        </p:grpSpPr>
        <p:sp>
          <p:nvSpPr>
            <p:cNvPr id="3" name="Oval 2">
              <a:extLst>
                <a:ext uri="{FF2B5EF4-FFF2-40B4-BE49-F238E27FC236}">
                  <a16:creationId xmlns:a16="http://schemas.microsoft.com/office/drawing/2014/main" id="{8699FDE9-7FDD-4720-0A37-3C2764A03578}"/>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4" name="Google Shape;290;p50">
              <a:extLst>
                <a:ext uri="{FF2B5EF4-FFF2-40B4-BE49-F238E27FC236}">
                  <a16:creationId xmlns:a16="http://schemas.microsoft.com/office/drawing/2014/main" id="{72477A0F-7B61-0FC4-7CF2-12C660691BB6}"/>
                </a:ext>
              </a:extLst>
            </p:cNvPr>
            <p:cNvGrpSpPr/>
            <p:nvPr/>
          </p:nvGrpSpPr>
          <p:grpSpPr>
            <a:xfrm>
              <a:off x="4924538" y="3846334"/>
              <a:ext cx="1039577" cy="806498"/>
              <a:chOff x="511556" y="2988297"/>
              <a:chExt cx="1138555" cy="883285"/>
            </a:xfrm>
          </p:grpSpPr>
          <p:sp>
            <p:nvSpPr>
              <p:cNvPr id="5" name="Google Shape;291;p50">
                <a:extLst>
                  <a:ext uri="{FF2B5EF4-FFF2-40B4-BE49-F238E27FC236}">
                    <a16:creationId xmlns:a16="http://schemas.microsoft.com/office/drawing/2014/main" id="{EAFC2275-4102-9D6F-8366-25451F06402D}"/>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6" name="Google Shape;292;p50">
                <a:extLst>
                  <a:ext uri="{FF2B5EF4-FFF2-40B4-BE49-F238E27FC236}">
                    <a16:creationId xmlns:a16="http://schemas.microsoft.com/office/drawing/2014/main" id="{9A591FD0-1949-06AD-8A72-99B2F38B9F6A}"/>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 name="Google Shape;293;p50">
                <a:extLst>
                  <a:ext uri="{FF2B5EF4-FFF2-40B4-BE49-F238E27FC236}">
                    <a16:creationId xmlns:a16="http://schemas.microsoft.com/office/drawing/2014/main" id="{794EE731-E27D-DDD6-F3FB-C6850B88CEEC}"/>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
        <p:nvSpPr>
          <p:cNvPr id="8" name="TextBox 7">
            <a:extLst>
              <a:ext uri="{FF2B5EF4-FFF2-40B4-BE49-F238E27FC236}">
                <a16:creationId xmlns:a16="http://schemas.microsoft.com/office/drawing/2014/main" id="{C92E8852-0429-F043-3596-2DACBBDE11C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16</a:t>
            </a:r>
          </a:p>
        </p:txBody>
      </p:sp>
    </p:spTree>
    <p:extLst>
      <p:ext uri="{BB962C8B-B14F-4D97-AF65-F5344CB8AC3E}">
        <p14:creationId xmlns:p14="http://schemas.microsoft.com/office/powerpoint/2010/main" val="1944775028"/>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21" name="Google Shape;2221;p247"/>
          <p:cNvSpPr txBox="1"/>
          <p:nvPr/>
        </p:nvSpPr>
        <p:spPr>
          <a:xfrm>
            <a:off x="4910975" y="2072640"/>
            <a:ext cx="6878688" cy="3952181"/>
          </a:xfrm>
          <a:prstGeom prst="rect">
            <a:avLst/>
          </a:prstGeom>
          <a:noFill/>
          <a:ln>
            <a:noFill/>
          </a:ln>
        </p:spPr>
        <p:txBody>
          <a:bodyPr spcFirstLastPara="1" wrap="square" lIns="121900" tIns="60933" rIns="121900" bIns="60933" rtlCol="1" anchor="t" anchorCtr="0">
            <a:spAutoFit/>
          </a:bodyPr>
          <a:lstStyle>
            <a:defPPr algn="r" rtl="1"/>
          </a:lstStyle>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مزاج اكتئابي مستمر</a:t>
            </a:r>
            <a:endParaRPr sz="220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تراجع ملحوظ في الاهتمام أو الاستمتاع بالأنشطة، ولا سيّما تلك التي كانت تُعتبر ممتعة في السابق</a:t>
            </a:r>
            <a:endParaRPr sz="220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اضطرابات النوم</a:t>
            </a:r>
            <a:endParaRPr sz="220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تغيرات في الشهية</a:t>
            </a:r>
            <a:endParaRPr sz="220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الشعور بانعدام القيمة أو بالذنب</a:t>
            </a:r>
            <a:endParaRPr sz="220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الإرهاق وفقدان الطاقة</a:t>
            </a:r>
            <a:endParaRPr sz="220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a:t>تراجع القدرة على التركيز أو الانتباه أثناء أداء المهام</a:t>
            </a:r>
            <a:endParaRPr sz="2200">
              <a:latin typeface="Arial" panose="020B0604020202020204" pitchFamily="34" charset="0"/>
            </a:endParaRPr>
          </a:p>
        </p:txBody>
      </p:sp>
      <p:sp>
        <p:nvSpPr>
          <p:cNvPr id="2222" name="Google Shape;2222;p247"/>
          <p:cNvSpPr txBox="1"/>
          <p:nvPr/>
        </p:nvSpPr>
        <p:spPr>
          <a:xfrm>
            <a:off x="-7" y="2072640"/>
            <a:ext cx="5522983" cy="2778398"/>
          </a:xfrm>
          <a:prstGeom prst="rect">
            <a:avLst/>
          </a:prstGeom>
          <a:noFill/>
          <a:ln>
            <a:noFill/>
          </a:ln>
        </p:spPr>
        <p:txBody>
          <a:bodyPr spcFirstLastPara="1" wrap="square" lIns="121900" tIns="60933" rIns="121900" bIns="60933" rtlCol="1" anchor="t" anchorCtr="0">
            <a:spAutoFit/>
          </a:bodyPr>
          <a:lstStyle>
            <a:defPPr algn="r" rtl="1"/>
          </a:lstStyle>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dirty="0"/>
              <a:t>التردّد</a:t>
            </a:r>
            <a:endParaRPr sz="2200" dirty="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dirty="0"/>
              <a:t>اضطراب جسدي واضح أو شعور بالتململ</a:t>
            </a:r>
            <a:endParaRPr sz="2200" dirty="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dirty="0"/>
              <a:t>التحدث و/أو التحرّك ببطء أكثر من المعتاد</a:t>
            </a:r>
            <a:endParaRPr sz="2200" dirty="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dirty="0"/>
              <a:t>فقدان الأمل بالمستقبل</a:t>
            </a:r>
            <a:endParaRPr sz="2200" dirty="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dirty="0"/>
              <a:t>أفكار أو أفعال انتحارية</a:t>
            </a:r>
            <a:endParaRPr sz="2200" dirty="0">
              <a:latin typeface="Arial" panose="020B0604020202020204" pitchFamily="34" charset="0"/>
            </a:endParaRPr>
          </a:p>
          <a:p>
            <a:pPr marR="970256" lvl="1" algn="r" rtl="1">
              <a:lnSpc>
                <a:spcPct val="108000"/>
              </a:lnSpc>
              <a:spcAft>
                <a:spcPts val="600"/>
              </a:spcAft>
              <a:buClr>
                <a:schemeClr val="accent2"/>
              </a:buClr>
              <a:buSzPct val="125000"/>
              <a:defRPr sz="2200">
                <a:solidFill>
                  <a:srgbClr val="000000"/>
                </a:solidFill>
                <a:latin typeface="Arial" panose="020B0604020202020204" pitchFamily="34" charset="0"/>
                <a:sym typeface="Arial"/>
              </a:defRPr>
            </a:pPr>
            <a:r>
              <a:rPr lang="ar" dirty="0"/>
              <a:t>صعوبة في أداء المهام في الحياة اليومية</a:t>
            </a:r>
            <a:endParaRPr sz="2200" dirty="0">
              <a:latin typeface="Arial" panose="020B0604020202020204" pitchFamily="34" charset="0"/>
            </a:endParaRPr>
          </a:p>
        </p:txBody>
      </p:sp>
      <p:sp>
        <p:nvSpPr>
          <p:cNvPr id="2223" name="Google Shape;2223;p247"/>
          <p:cNvSpPr txBox="1"/>
          <p:nvPr/>
        </p:nvSpPr>
        <p:spPr>
          <a:xfrm>
            <a:off x="1392973" y="1478648"/>
            <a:ext cx="9687516" cy="492388"/>
          </a:xfrm>
          <a:prstGeom prst="rect">
            <a:avLst/>
          </a:prstGeom>
          <a:noFill/>
          <a:ln>
            <a:noFill/>
          </a:ln>
        </p:spPr>
        <p:txBody>
          <a:bodyPr spcFirstLastPara="1" wrap="square" lIns="121900" tIns="60933" rIns="121900" bIns="60933" rtlCol="1" anchor="t" anchorCtr="0">
            <a:spAutoFit/>
          </a:bodyPr>
          <a:lstStyle>
            <a:defPPr algn="r" rtl="1"/>
          </a:lstStyle>
          <a:p>
            <a:pPr algn="r" rtl="1">
              <a:defRPr sz="2400" b="1">
                <a:solidFill>
                  <a:srgbClr val="002060"/>
                </a:solidFill>
                <a:latin typeface="Arial"/>
                <a:ea typeface="Arial"/>
                <a:cs typeface="Arial"/>
                <a:sym typeface="Arial"/>
              </a:defRPr>
            </a:pPr>
            <a:r>
              <a:rPr lang="ar"/>
              <a:t>قيّم ما إذا كانت تعاني من الأمور التالية لمدة أسبوعين على الأقل:</a:t>
            </a:r>
            <a:endParaRPr sz="2400">
              <a:solidFill>
                <a:srgbClr val="002060"/>
              </a:solidFill>
              <a:latin typeface="Arial"/>
              <a:ea typeface="Arial"/>
              <a:cs typeface="Arial"/>
              <a:sym typeface="Arial"/>
            </a:endParaRPr>
          </a:p>
        </p:txBody>
      </p:sp>
      <p:sp>
        <p:nvSpPr>
          <p:cNvPr id="5" name="Google Shape;2206;p246">
            <a:extLst>
              <a:ext uri="{FF2B5EF4-FFF2-40B4-BE49-F238E27FC236}">
                <a16:creationId xmlns:a16="http://schemas.microsoft.com/office/drawing/2014/main" id="{BBC9D4F2-6472-6D7E-41C1-FC56962B1225}"/>
              </a:ext>
            </a:extLst>
          </p:cNvPr>
          <p:cNvSpPr txBox="1"/>
          <p:nvPr/>
        </p:nvSpPr>
        <p:spPr>
          <a:xfrm>
            <a:off x="0" y="1"/>
            <a:ext cx="12192000" cy="1478647"/>
          </a:xfrm>
          <a:prstGeom prst="rect">
            <a:avLst/>
          </a:prstGeom>
          <a:noFill/>
          <a:ln>
            <a:noFill/>
          </a:ln>
        </p:spPr>
        <p:txBody>
          <a:bodyPr spcFirstLastPara="1" wrap="square" lIns="121900" tIns="60933" rIns="121900" bIns="60933" rtlCol="1" anchor="b" anchorCtr="0">
            <a:noAutofit/>
          </a:bodyPr>
          <a:lstStyle>
            <a:defPPr algn="r" rtl="1"/>
          </a:lstStyle>
          <a:p>
            <a:pPr algn="ctr" rtl="1">
              <a:lnSpc>
                <a:spcPct val="90000"/>
              </a:lnSpc>
              <a:defRPr sz="3400" b="1">
                <a:solidFill>
                  <a:schemeClr val="accent3"/>
                </a:solidFill>
                <a:latin typeface="+mj-lt"/>
                <a:cs typeface="Arial"/>
                <a:sym typeface="Arial"/>
              </a:defRPr>
            </a:pPr>
            <a:r>
              <a:rPr lang="ar" dirty="0">
                <a:latin typeface="Arial" panose="020B0604020202020204" pitchFamily="34" charset="0"/>
              </a:rPr>
              <a:t>هل لديها أي حالة نفسية</a:t>
            </a:r>
          </a:p>
          <a:p>
            <a:pPr algn="ctr" rtl="1">
              <a:lnSpc>
                <a:spcPct val="90000"/>
              </a:lnSpc>
              <a:spcAft>
                <a:spcPts val="800"/>
              </a:spcAft>
              <a:defRPr sz="3400">
                <a:solidFill>
                  <a:schemeClr val="accent2"/>
                </a:solidFill>
                <a:latin typeface="+mj-lt"/>
                <a:cs typeface="Arial"/>
                <a:sym typeface="Arial"/>
              </a:defRPr>
            </a:pPr>
            <a:r>
              <a:rPr lang="ar" dirty="0">
                <a:latin typeface="Arial" panose="020B0604020202020204" pitchFamily="34" charset="0"/>
              </a:rPr>
              <a:t>الاكتئاب</a:t>
            </a:r>
            <a:endParaRPr sz="3400" dirty="0">
              <a:solidFill>
                <a:schemeClr val="accent2"/>
              </a:solidFill>
              <a:latin typeface="Arial" panose="020B0604020202020204" pitchFamily="34" charset="0"/>
              <a:cs typeface="Arial"/>
            </a:endParaRPr>
          </a:p>
        </p:txBody>
      </p:sp>
      <p:pic>
        <p:nvPicPr>
          <p:cNvPr id="3" name="Graphic 2" descr="Checkbox Ticked with solid fill">
            <a:extLst>
              <a:ext uri="{FF2B5EF4-FFF2-40B4-BE49-F238E27FC236}">
                <a16:creationId xmlns:a16="http://schemas.microsoft.com/office/drawing/2014/main" id="{7CC3639E-F0DD-6E47-1836-B463C8B401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2019518"/>
            <a:ext cx="612000" cy="612000"/>
          </a:xfrm>
          <a:prstGeom prst="rect">
            <a:avLst/>
          </a:prstGeom>
        </p:spPr>
      </p:pic>
      <p:pic>
        <p:nvPicPr>
          <p:cNvPr id="4" name="Graphic 3" descr="Checkbox Ticked with solid fill">
            <a:extLst>
              <a:ext uri="{FF2B5EF4-FFF2-40B4-BE49-F238E27FC236}">
                <a16:creationId xmlns:a16="http://schemas.microsoft.com/office/drawing/2014/main" id="{FB8F1AEA-98BC-25ED-0D25-56D4A87926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2477892"/>
            <a:ext cx="612000" cy="612000"/>
          </a:xfrm>
          <a:prstGeom prst="rect">
            <a:avLst/>
          </a:prstGeom>
        </p:spPr>
      </p:pic>
      <p:pic>
        <p:nvPicPr>
          <p:cNvPr id="6" name="Graphic 5" descr="Checkbox Ticked with solid fill">
            <a:extLst>
              <a:ext uri="{FF2B5EF4-FFF2-40B4-BE49-F238E27FC236}">
                <a16:creationId xmlns:a16="http://schemas.microsoft.com/office/drawing/2014/main" id="{D2866D74-B0FE-5D99-F041-76963678EE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3229920"/>
            <a:ext cx="612000" cy="612000"/>
          </a:xfrm>
          <a:prstGeom prst="rect">
            <a:avLst/>
          </a:prstGeom>
        </p:spPr>
      </p:pic>
      <p:pic>
        <p:nvPicPr>
          <p:cNvPr id="7" name="Graphic 6" descr="Checkbox Ticked with solid fill">
            <a:extLst>
              <a:ext uri="{FF2B5EF4-FFF2-40B4-BE49-F238E27FC236}">
                <a16:creationId xmlns:a16="http://schemas.microsoft.com/office/drawing/2014/main" id="{EC69ACA0-F97F-F770-6532-70D6AC1B8E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3663628"/>
            <a:ext cx="612000" cy="612000"/>
          </a:xfrm>
          <a:prstGeom prst="rect">
            <a:avLst/>
          </a:prstGeom>
        </p:spPr>
      </p:pic>
      <p:pic>
        <p:nvPicPr>
          <p:cNvPr id="8" name="Graphic 7" descr="Checkbox Ticked with solid fill">
            <a:extLst>
              <a:ext uri="{FF2B5EF4-FFF2-40B4-BE49-F238E27FC236}">
                <a16:creationId xmlns:a16="http://schemas.microsoft.com/office/drawing/2014/main" id="{C04C4BED-1C4B-2441-3612-D182859452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4100229"/>
            <a:ext cx="612000" cy="612000"/>
          </a:xfrm>
          <a:prstGeom prst="rect">
            <a:avLst/>
          </a:prstGeom>
        </p:spPr>
      </p:pic>
      <p:pic>
        <p:nvPicPr>
          <p:cNvPr id="9" name="Graphic 8" descr="Checkbox Ticked with solid fill">
            <a:extLst>
              <a:ext uri="{FF2B5EF4-FFF2-40B4-BE49-F238E27FC236}">
                <a16:creationId xmlns:a16="http://schemas.microsoft.com/office/drawing/2014/main" id="{D82FBEC2-39D1-6E5D-983B-FE358FE89D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4545512"/>
            <a:ext cx="612000" cy="612000"/>
          </a:xfrm>
          <a:prstGeom prst="rect">
            <a:avLst/>
          </a:prstGeom>
        </p:spPr>
      </p:pic>
      <p:pic>
        <p:nvPicPr>
          <p:cNvPr id="10" name="Graphic 9" descr="Checkbox Ticked with solid fill">
            <a:extLst>
              <a:ext uri="{FF2B5EF4-FFF2-40B4-BE49-F238E27FC236}">
                <a16:creationId xmlns:a16="http://schemas.microsoft.com/office/drawing/2014/main" id="{8B5ACA4F-1DC6-22A7-8C57-093A09B69E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664" y="4996581"/>
            <a:ext cx="612000" cy="612000"/>
          </a:xfrm>
          <a:prstGeom prst="rect">
            <a:avLst/>
          </a:prstGeom>
        </p:spPr>
      </p:pic>
      <p:pic>
        <p:nvPicPr>
          <p:cNvPr id="11" name="Graphic 10" descr="Checkbox Ticked with solid fill">
            <a:extLst>
              <a:ext uri="{FF2B5EF4-FFF2-40B4-BE49-F238E27FC236}">
                <a16:creationId xmlns:a16="http://schemas.microsoft.com/office/drawing/2014/main" id="{9F79A822-D90F-67B0-CE7C-E2D2DCDC53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76" y="1996547"/>
            <a:ext cx="612000" cy="612000"/>
          </a:xfrm>
          <a:prstGeom prst="rect">
            <a:avLst/>
          </a:prstGeom>
        </p:spPr>
      </p:pic>
      <p:pic>
        <p:nvPicPr>
          <p:cNvPr id="12" name="Graphic 11" descr="Checkbox Ticked with solid fill">
            <a:extLst>
              <a:ext uri="{FF2B5EF4-FFF2-40B4-BE49-F238E27FC236}">
                <a16:creationId xmlns:a16="http://schemas.microsoft.com/office/drawing/2014/main" id="{6CB7DC76-BE9E-B01B-0D23-142ED76D0A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76" y="2454921"/>
            <a:ext cx="612000" cy="612000"/>
          </a:xfrm>
          <a:prstGeom prst="rect">
            <a:avLst/>
          </a:prstGeom>
        </p:spPr>
      </p:pic>
      <p:pic>
        <p:nvPicPr>
          <p:cNvPr id="13" name="Graphic 12" descr="Checkbox Ticked with solid fill">
            <a:extLst>
              <a:ext uri="{FF2B5EF4-FFF2-40B4-BE49-F238E27FC236}">
                <a16:creationId xmlns:a16="http://schemas.microsoft.com/office/drawing/2014/main" id="{0F6DA40F-9136-30E5-60F7-2AEE5A1365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76" y="2904562"/>
            <a:ext cx="612000" cy="612000"/>
          </a:xfrm>
          <a:prstGeom prst="rect">
            <a:avLst/>
          </a:prstGeom>
        </p:spPr>
      </p:pic>
      <p:pic>
        <p:nvPicPr>
          <p:cNvPr id="14" name="Graphic 13" descr="Checkbox Ticked with solid fill">
            <a:extLst>
              <a:ext uri="{FF2B5EF4-FFF2-40B4-BE49-F238E27FC236}">
                <a16:creationId xmlns:a16="http://schemas.microsoft.com/office/drawing/2014/main" id="{0D3469E0-4202-8D0E-F1C2-C05E3E0D61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76" y="3379683"/>
            <a:ext cx="612000" cy="612000"/>
          </a:xfrm>
          <a:prstGeom prst="rect">
            <a:avLst/>
          </a:prstGeom>
        </p:spPr>
      </p:pic>
      <p:pic>
        <p:nvPicPr>
          <p:cNvPr id="15" name="Graphic 14" descr="Checkbox Ticked with solid fill">
            <a:extLst>
              <a:ext uri="{FF2B5EF4-FFF2-40B4-BE49-F238E27FC236}">
                <a16:creationId xmlns:a16="http://schemas.microsoft.com/office/drawing/2014/main" id="{ED01262B-624A-4AFA-F640-FD5FC4155D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76" y="3825641"/>
            <a:ext cx="612000" cy="612000"/>
          </a:xfrm>
          <a:prstGeom prst="rect">
            <a:avLst/>
          </a:prstGeom>
        </p:spPr>
      </p:pic>
      <p:pic>
        <p:nvPicPr>
          <p:cNvPr id="16" name="Graphic 15" descr="Checkbox Ticked with solid fill">
            <a:extLst>
              <a:ext uri="{FF2B5EF4-FFF2-40B4-BE49-F238E27FC236}">
                <a16:creationId xmlns:a16="http://schemas.microsoft.com/office/drawing/2014/main" id="{B930A0D4-112C-8204-624B-63FFFF0EB9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976" y="4302833"/>
            <a:ext cx="612000" cy="612000"/>
          </a:xfrm>
          <a:prstGeom prst="rect">
            <a:avLst/>
          </a:prstGeom>
        </p:spPr>
      </p:pic>
      <p:sp>
        <p:nvSpPr>
          <p:cNvPr id="2" name="TextBox 1">
            <a:extLst>
              <a:ext uri="{FF2B5EF4-FFF2-40B4-BE49-F238E27FC236}">
                <a16:creationId xmlns:a16="http://schemas.microsoft.com/office/drawing/2014/main" id="{7894407C-8F58-1D44-301E-3692C26F85C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17</a:t>
            </a:r>
          </a:p>
        </p:txBody>
      </p:sp>
      <p:pic>
        <p:nvPicPr>
          <p:cNvPr id="18" name="Graphic 17" descr="Warning with solid fill">
            <a:extLst>
              <a:ext uri="{FF2B5EF4-FFF2-40B4-BE49-F238E27FC236}">
                <a16:creationId xmlns:a16="http://schemas.microsoft.com/office/drawing/2014/main" id="{98CA694F-AE27-32A6-94A5-7EBD9F9282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243648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31" name="Google Shape;2231;p248"/>
          <p:cNvSpPr txBox="1"/>
          <p:nvPr/>
        </p:nvSpPr>
        <p:spPr>
          <a:xfrm>
            <a:off x="1545336" y="1280870"/>
            <a:ext cx="9101328" cy="3861816"/>
          </a:xfrm>
          <a:prstGeom prst="rect">
            <a:avLst/>
          </a:prstGeom>
          <a:no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endParaRPr sz="3200" b="1">
              <a:solidFill>
                <a:srgbClr val="FF0000"/>
              </a:solidFill>
              <a:latin typeface="Arial"/>
              <a:ea typeface="Arial"/>
              <a:cs typeface="Arial"/>
              <a:sym typeface="Arial"/>
            </a:endParaRPr>
          </a:p>
          <a:p>
            <a:pPr algn="ctr" rtl="1"/>
            <a:endParaRPr sz="1333">
              <a:solidFill>
                <a:srgbClr val="000000"/>
              </a:solidFill>
              <a:latin typeface="Arial"/>
              <a:ea typeface="Arial"/>
              <a:cs typeface="Arial"/>
              <a:sym typeface="Arial"/>
            </a:endParaRPr>
          </a:p>
          <a:p>
            <a:pPr algn="ctr" rtl="1">
              <a:defRPr sz="2400">
                <a:solidFill>
                  <a:srgbClr val="000000"/>
                </a:solidFill>
                <a:latin typeface="Arial"/>
                <a:ea typeface="Arial"/>
                <a:cs typeface="Arial"/>
                <a:sym typeface="Arial"/>
              </a:defRPr>
            </a:pPr>
            <a:r>
              <a:rPr lang="ar"/>
              <a:t>لا تصف البنزوديازيبين كعلاج روتيني للأرق</a:t>
            </a:r>
            <a:endParaRPr sz="2400">
              <a:latin typeface="Arial" panose="020B0604020202020204" pitchFamily="34" charset="0"/>
            </a:endParaRPr>
          </a:p>
          <a:p>
            <a:pPr algn="ctr" rtl="1"/>
            <a:endParaRPr sz="2400">
              <a:solidFill>
                <a:srgbClr val="000000"/>
              </a:solidFill>
              <a:latin typeface="Arial"/>
              <a:ea typeface="Arial"/>
              <a:cs typeface="Arial"/>
              <a:sym typeface="Arial"/>
            </a:endParaRPr>
          </a:p>
          <a:p>
            <a:pPr algn="ctr" rtl="1">
              <a:defRPr sz="2400">
                <a:solidFill>
                  <a:srgbClr val="000000"/>
                </a:solidFill>
                <a:latin typeface="Arial"/>
                <a:ea typeface="Arial"/>
                <a:cs typeface="Arial"/>
                <a:sym typeface="Arial"/>
              </a:defRPr>
            </a:pPr>
            <a:r>
              <a:rPr lang="ar"/>
              <a:t>لا تصف البنزوديازيبين أو مضادات الاكتئاب لحالات  </a:t>
            </a:r>
            <a:br>
              <a:rPr lang="ar"/>
            </a:br>
            <a:r>
              <a:rPr lang="ar"/>
              <a:t>التوتر الحاد</a:t>
            </a:r>
            <a:endParaRPr sz="2400">
              <a:solidFill>
                <a:srgbClr val="000000"/>
              </a:solidFill>
              <a:latin typeface="Arial"/>
              <a:ea typeface="Arial"/>
              <a:cs typeface="Arial"/>
              <a:sym typeface="Arial"/>
            </a:endParaRPr>
          </a:p>
        </p:txBody>
      </p:sp>
      <p:sp>
        <p:nvSpPr>
          <p:cNvPr id="4" name="Google Shape;2206;p246">
            <a:extLst>
              <a:ext uri="{FF2B5EF4-FFF2-40B4-BE49-F238E27FC236}">
                <a16:creationId xmlns:a16="http://schemas.microsoft.com/office/drawing/2014/main" id="{07EF7D7D-E69F-8E21-08DA-C4F5B0377FBF}"/>
              </a:ext>
            </a:extLst>
          </p:cNvPr>
          <p:cNvSpPr txBox="1"/>
          <p:nvPr/>
        </p:nvSpPr>
        <p:spPr>
          <a:xfrm>
            <a:off x="0" y="39625"/>
            <a:ext cx="12192000" cy="124124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هل لديها أي حالة نفسية</a:t>
            </a:r>
            <a:endParaRPr sz="3400" b="1" dirty="0">
              <a:solidFill>
                <a:schemeClr val="accent3"/>
              </a:solidFill>
              <a:latin typeface="Arial" panose="020B0604020202020204" pitchFamily="34" charset="0"/>
              <a:cs typeface="Arial"/>
            </a:endParaRPr>
          </a:p>
        </p:txBody>
      </p:sp>
      <p:sp>
        <p:nvSpPr>
          <p:cNvPr id="2" name="Rectangle 1">
            <a:extLst>
              <a:ext uri="{FF2B5EF4-FFF2-40B4-BE49-F238E27FC236}">
                <a16:creationId xmlns:a16="http://schemas.microsoft.com/office/drawing/2014/main" id="{81193791-D317-B087-5B0C-1DE64AA26214}"/>
              </a:ext>
            </a:extLst>
          </p:cNvPr>
          <p:cNvSpPr/>
          <p:nvPr/>
        </p:nvSpPr>
        <p:spPr>
          <a:xfrm>
            <a:off x="1126603" y="1932174"/>
            <a:ext cx="9983607" cy="3210512"/>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 name="Text Placeholder 21">
            <a:extLst>
              <a:ext uri="{FF2B5EF4-FFF2-40B4-BE49-F238E27FC236}">
                <a16:creationId xmlns:a16="http://schemas.microsoft.com/office/drawing/2014/main" id="{AB532FA0-598E-1127-024F-D468C16CFCB2}"/>
              </a:ext>
            </a:extLst>
          </p:cNvPr>
          <p:cNvSpPr txBox="1">
            <a:spLocks/>
          </p:cNvSpPr>
          <p:nvPr/>
        </p:nvSpPr>
        <p:spPr>
          <a:xfrm>
            <a:off x="4860706" y="1452043"/>
            <a:ext cx="2766532" cy="480131"/>
          </a:xfrm>
          <a:prstGeom prst="rect">
            <a:avLst/>
          </a:prstGeom>
          <a:solidFill>
            <a:schemeClr val="accent3"/>
          </a:solidFill>
        </p:spPr>
        <p:txBody>
          <a:bodyPr vert="horz" wrap="square" lIns="91440" tIns="45720" rIns="91440" bIns="45720" rtlCol="1">
            <a:spAutoFit/>
          </a:bodyPr>
          <a:lstStyle>
            <a:defPPr algn="r" rtl="1"/>
            <a:lvl1pPr marL="0" indent="0" algn="ctr" defTabSz="914400" rtl="1"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defRPr sz="2800" b="1">
                <a:latin typeface="Arial"/>
                <a:ea typeface="Arial"/>
                <a:cs typeface="Arial"/>
                <a:sym typeface="Arial"/>
              </a:defRPr>
            </a:pPr>
            <a:r>
              <a:rPr lang="ar" dirty="0"/>
              <a:t>تنبيه</a:t>
            </a:r>
            <a:endParaRPr sz="2800" dirty="0"/>
          </a:p>
        </p:txBody>
      </p:sp>
      <p:sp>
        <p:nvSpPr>
          <p:cNvPr id="5" name="TextBox 4">
            <a:extLst>
              <a:ext uri="{FF2B5EF4-FFF2-40B4-BE49-F238E27FC236}">
                <a16:creationId xmlns:a16="http://schemas.microsoft.com/office/drawing/2014/main" id="{9EA94612-FB71-DDE5-6D00-E7F5FCD0004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18</a:t>
            </a:r>
          </a:p>
        </p:txBody>
      </p:sp>
      <p:pic>
        <p:nvPicPr>
          <p:cNvPr id="7" name="Graphic 6" descr="Warning with solid fill">
            <a:extLst>
              <a:ext uri="{FF2B5EF4-FFF2-40B4-BE49-F238E27FC236}">
                <a16:creationId xmlns:a16="http://schemas.microsoft.com/office/drawing/2014/main" id="{6E37BEE8-21C3-1422-1A67-2C0FCCCFA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143"/>
            <a:ext cx="914400" cy="914400"/>
          </a:xfrm>
          <a:prstGeom prst="rect">
            <a:avLst/>
          </a:prstGeom>
        </p:spPr>
      </p:pic>
    </p:spTree>
    <p:extLst>
      <p:ext uri="{BB962C8B-B14F-4D97-AF65-F5344CB8AC3E}">
        <p14:creationId xmlns:p14="http://schemas.microsoft.com/office/powerpoint/2010/main" val="25098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41" name="Google Shape;2241;p249"/>
          <p:cNvSpPr txBox="1"/>
          <p:nvPr/>
        </p:nvSpPr>
        <p:spPr>
          <a:xfrm>
            <a:off x="1003708" y="1391717"/>
            <a:ext cx="10615376" cy="3144011"/>
          </a:xfrm>
          <a:prstGeom prst="rect">
            <a:avLst/>
          </a:prstGeom>
          <a:noFill/>
          <a:ln>
            <a:noFill/>
          </a:ln>
        </p:spPr>
        <p:txBody>
          <a:bodyPr spcFirstLastPara="1" wrap="square" lIns="121900" tIns="60933" rIns="121900" bIns="60933" rtlCol="1" anchor="t" anchorCtr="0">
            <a:spAutoFit/>
          </a:bodyPr>
          <a:lstStyle>
            <a:defPPr algn="r" rtl="1"/>
          </a:lstStyle>
          <a:p>
            <a:pPr marL="0" lvl="3" algn="r" rtl="1">
              <a:lnSpc>
                <a:spcPct val="108000"/>
              </a:lnSpc>
              <a:spcAft>
                <a:spcPts val="200"/>
              </a:spcAft>
              <a:defRPr sz="2200" b="1">
                <a:solidFill>
                  <a:srgbClr val="002060"/>
                </a:solidFill>
                <a:latin typeface="Arial"/>
                <a:ea typeface="Arial"/>
                <a:cs typeface="Arial"/>
                <a:sym typeface="Arial"/>
              </a:defRPr>
            </a:pPr>
            <a:r>
              <a:rPr lang="ar"/>
              <a:t>أعراض الاكتئاب أو اضطراب ما بعد الصدمة هي:</a:t>
            </a:r>
            <a:endParaRPr sz="2200">
              <a:solidFill>
                <a:srgbClr val="002060"/>
              </a:solidFill>
              <a:latin typeface="Arial"/>
              <a:ea typeface="Arial"/>
              <a:cs typeface="Arial"/>
              <a:sym typeface="Arial"/>
            </a:endParaRPr>
          </a:p>
          <a:p>
            <a:pPr marL="767981" marR="970256" lvl="3"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تجدد التجربة</a:t>
            </a:r>
            <a:endParaRPr sz="2200">
              <a:latin typeface="Arial" panose="020B0604020202020204" pitchFamily="34" charset="0"/>
            </a:endParaRPr>
          </a:p>
          <a:p>
            <a:pPr marL="767981" marR="970256" lvl="3"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تجنب الأنشطة والمواقف والذكريات</a:t>
            </a:r>
            <a:endParaRPr sz="2200">
              <a:latin typeface="Arial" panose="020B0604020202020204" pitchFamily="34" charset="0"/>
            </a:endParaRPr>
          </a:p>
          <a:p>
            <a:pPr marL="767981" marR="970256" lvl="3" indent="-457189" algn="r" rtl="1">
              <a:lnSpc>
                <a:spcPct val="108000"/>
              </a:lnSpc>
              <a:spcAft>
                <a:spcPts val="14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شعور متزايد بوجود تهديد حالي</a:t>
            </a:r>
            <a:endParaRPr sz="2200">
              <a:latin typeface="Arial" panose="020B0604020202020204" pitchFamily="34" charset="0"/>
            </a:endParaRPr>
          </a:p>
          <a:p>
            <a:pPr algn="r" rtl="1">
              <a:lnSpc>
                <a:spcPct val="108000"/>
              </a:lnSpc>
              <a:spcAft>
                <a:spcPts val="800"/>
              </a:spcAft>
              <a:defRPr sz="2200" b="1">
                <a:solidFill>
                  <a:schemeClr val="accent2"/>
                </a:solidFill>
                <a:latin typeface="Arial"/>
                <a:ea typeface="Arial"/>
                <a:cs typeface="Arial"/>
                <a:sym typeface="Arial"/>
              </a:defRPr>
            </a:pPr>
            <a:r>
              <a:rPr lang="ar"/>
              <a:t>القليل من الناجيات من العنف الجنسي وعنف الشريك الحميم يصبنَ بالاكتئاب أو اضطراب ما بعد الصدمة </a:t>
            </a:r>
          </a:p>
          <a:p>
            <a:pPr algn="r" rtl="1">
              <a:lnSpc>
                <a:spcPct val="108000"/>
              </a:lnSpc>
              <a:spcAft>
                <a:spcPts val="800"/>
              </a:spcAft>
              <a:defRPr sz="2200">
                <a:solidFill>
                  <a:schemeClr val="dk1"/>
                </a:solidFill>
                <a:latin typeface="Arial"/>
                <a:ea typeface="Arial"/>
                <a:cs typeface="Arial"/>
                <a:sym typeface="Arial"/>
              </a:defRPr>
            </a:pPr>
            <a:r>
              <a:rPr lang="ar"/>
              <a:t>الكثير من الناجيات يعانين من هذه الأعراض ولكنهن يتحسنّ من تلقاء أنفسهنّ في الأسابيع التالية للاعتداء </a:t>
            </a:r>
            <a:endParaRPr sz="2200">
              <a:latin typeface="Arial" panose="020B0604020202020204" pitchFamily="34" charset="0"/>
            </a:endParaRPr>
          </a:p>
        </p:txBody>
      </p:sp>
      <p:sp>
        <p:nvSpPr>
          <p:cNvPr id="6" name="Google Shape;2206;p246">
            <a:extLst>
              <a:ext uri="{FF2B5EF4-FFF2-40B4-BE49-F238E27FC236}">
                <a16:creationId xmlns:a16="http://schemas.microsoft.com/office/drawing/2014/main" id="{279108F3-E0C4-DCA9-86A9-3E558C4FCC63}"/>
              </a:ext>
            </a:extLst>
          </p:cNvPr>
          <p:cNvSpPr txBox="1"/>
          <p:nvPr/>
        </p:nvSpPr>
        <p:spPr>
          <a:xfrm>
            <a:off x="0" y="1"/>
            <a:ext cx="12192000" cy="1241245"/>
          </a:xfrm>
          <a:prstGeom prst="rect">
            <a:avLst/>
          </a:prstGeom>
          <a:noFill/>
          <a:ln>
            <a:noFill/>
          </a:ln>
        </p:spPr>
        <p:txBody>
          <a:bodyPr spcFirstLastPara="1" wrap="square" lIns="121900" tIns="60933" rIns="121900" bIns="60933" rtlCol="1" anchor="b" anchorCtr="0">
            <a:noAutofit/>
          </a:bodyPr>
          <a:lstStyle>
            <a:defPPr algn="r" rtl="1"/>
          </a:lstStyle>
          <a:p>
            <a:pPr algn="ctr" rtl="1">
              <a:lnSpc>
                <a:spcPct val="90000"/>
              </a:lnSpc>
              <a:defRPr sz="3400" b="1">
                <a:solidFill>
                  <a:schemeClr val="accent3"/>
                </a:solidFill>
                <a:latin typeface="+mj-lt"/>
                <a:cs typeface="Arial"/>
                <a:sym typeface="Arial"/>
              </a:defRPr>
            </a:pPr>
            <a:r>
              <a:rPr lang="ar" dirty="0">
                <a:latin typeface="Arial" panose="020B0604020202020204" pitchFamily="34" charset="0"/>
              </a:rPr>
              <a:t>هل لديها أي حالة نفسية</a:t>
            </a:r>
          </a:p>
          <a:p>
            <a:pPr algn="ctr" rtl="1">
              <a:lnSpc>
                <a:spcPct val="90000"/>
              </a:lnSpc>
              <a:spcAft>
                <a:spcPts val="800"/>
              </a:spcAft>
              <a:defRPr sz="3400">
                <a:solidFill>
                  <a:schemeClr val="accent3"/>
                </a:solidFill>
                <a:latin typeface="+mj-lt"/>
                <a:cs typeface="Arial"/>
                <a:sym typeface="Arial"/>
              </a:defRPr>
            </a:pPr>
            <a:r>
              <a:rPr lang="ar" dirty="0">
                <a:latin typeface="Arial" panose="020B0604020202020204" pitchFamily="34" charset="0"/>
              </a:rPr>
              <a:t>الاكتئاب أو اضطراب ما بعد الصدمة</a:t>
            </a:r>
          </a:p>
        </p:txBody>
      </p:sp>
      <p:sp>
        <p:nvSpPr>
          <p:cNvPr id="3" name="Google Shape;151;p39">
            <a:extLst>
              <a:ext uri="{FF2B5EF4-FFF2-40B4-BE49-F238E27FC236}">
                <a16:creationId xmlns:a16="http://schemas.microsoft.com/office/drawing/2014/main" id="{A08D412D-5568-C9C1-1D7B-B2B060B61D17}"/>
              </a:ext>
            </a:extLst>
          </p:cNvPr>
          <p:cNvSpPr txBox="1"/>
          <p:nvPr/>
        </p:nvSpPr>
        <p:spPr>
          <a:xfrm>
            <a:off x="704352" y="4686199"/>
            <a:ext cx="10191283" cy="1069018"/>
          </a:xfrm>
          <a:prstGeom prst="rect">
            <a:avLst/>
          </a:prstGeom>
          <a:solidFill>
            <a:schemeClr val="accent1"/>
          </a:solidFill>
          <a:ln>
            <a:noFill/>
          </a:ln>
        </p:spPr>
        <p:txBody>
          <a:bodyPr spcFirstLastPara="1" wrap="square" lIns="1584000" tIns="288000" rIns="540000" bIns="251999" rtlCol="1" anchor="t" anchorCtr="0">
            <a:spAutoFit/>
          </a:bodyPr>
          <a:lstStyle>
            <a:defPPr algn="r" rtl="1"/>
          </a:lstStyle>
          <a:p>
            <a:pPr algn="ctr" rtl="1">
              <a:lnSpc>
                <a:spcPct val="108000"/>
              </a:lnSpc>
              <a:spcAft>
                <a:spcPts val="800"/>
              </a:spcAft>
            </a:pPr>
            <a:endParaRPr sz="2400">
              <a:solidFill>
                <a:srgbClr val="00B0F0"/>
              </a:solidFill>
              <a:latin typeface="Arial" panose="020B0604020202020204" pitchFamily="34" charset="0"/>
            </a:endParaRPr>
          </a:p>
        </p:txBody>
      </p:sp>
      <p:pic>
        <p:nvPicPr>
          <p:cNvPr id="4" name="Picture 3">
            <a:extLst>
              <a:ext uri="{FF2B5EF4-FFF2-40B4-BE49-F238E27FC236}">
                <a16:creationId xmlns:a16="http://schemas.microsoft.com/office/drawing/2014/main" id="{E8C0B12F-C8DB-E809-6755-F734698380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47649" y="4535728"/>
            <a:ext cx="1440000" cy="1440000"/>
          </a:xfrm>
          <a:prstGeom prst="rect">
            <a:avLst/>
          </a:prstGeom>
        </p:spPr>
      </p:pic>
      <p:sp>
        <p:nvSpPr>
          <p:cNvPr id="8" name="TextBox 7">
            <a:extLst>
              <a:ext uri="{FF2B5EF4-FFF2-40B4-BE49-F238E27FC236}">
                <a16:creationId xmlns:a16="http://schemas.microsoft.com/office/drawing/2014/main" id="{66F2ECFA-7B1F-6438-C605-613E8DE28D30}"/>
              </a:ext>
            </a:extLst>
          </p:cNvPr>
          <p:cNvSpPr txBox="1"/>
          <p:nvPr/>
        </p:nvSpPr>
        <p:spPr>
          <a:xfrm>
            <a:off x="1003708" y="4841626"/>
            <a:ext cx="8912506" cy="771045"/>
          </a:xfrm>
          <a:prstGeom prst="rect">
            <a:avLst/>
          </a:prstGeom>
          <a:noFill/>
        </p:spPr>
        <p:txBody>
          <a:bodyPr wrap="square" rtlCol="1">
            <a:spAutoFit/>
          </a:bodyPr>
          <a:lstStyle>
            <a:defPPr algn="r" rtl="1"/>
          </a:lstStyle>
          <a:p>
            <a:pPr algn="ctr" rtl="1">
              <a:lnSpc>
                <a:spcPct val="108000"/>
              </a:lnSpc>
              <a:spcAft>
                <a:spcPts val="800"/>
              </a:spcAft>
              <a:defRPr sz="1800" b="1">
                <a:solidFill>
                  <a:schemeClr val="bg1"/>
                </a:solidFill>
                <a:latin typeface="Arial"/>
                <a:ea typeface="Arial"/>
                <a:cs typeface="Arial"/>
                <a:sym typeface="Arial"/>
              </a:defRPr>
            </a:pPr>
            <a:r>
              <a:rPr lang="ar"/>
              <a:t>لا يمكن تقييم أو تشخيص الاكتئاب أو اضطراب ما بعد الصدمة أو في الشهر الأول بعد وقوع الحادث</a:t>
            </a:r>
          </a:p>
          <a:p>
            <a:pPr algn="ctr" rtl="1">
              <a:lnSpc>
                <a:spcPct val="108000"/>
              </a:lnSpc>
              <a:spcAft>
                <a:spcPts val="800"/>
              </a:spcAft>
              <a:defRPr sz="1800" b="1">
                <a:solidFill>
                  <a:srgbClr val="00B0F0"/>
                </a:solidFill>
                <a:latin typeface="Arial"/>
                <a:ea typeface="Arial"/>
                <a:cs typeface="Arial"/>
                <a:sym typeface="Arial"/>
              </a:defRPr>
            </a:pPr>
            <a:r>
              <a:rPr lang="ar"/>
              <a:t>زيارات المتابعة مهمة!</a:t>
            </a:r>
            <a:endParaRPr sz="1800">
              <a:solidFill>
                <a:srgbClr val="00B0F0"/>
              </a:solidFill>
              <a:latin typeface="Arial" panose="020B0604020202020204" pitchFamily="34" charset="0"/>
            </a:endParaRPr>
          </a:p>
        </p:txBody>
      </p:sp>
      <p:sp>
        <p:nvSpPr>
          <p:cNvPr id="2" name="TextBox 1">
            <a:extLst>
              <a:ext uri="{FF2B5EF4-FFF2-40B4-BE49-F238E27FC236}">
                <a16:creationId xmlns:a16="http://schemas.microsoft.com/office/drawing/2014/main" id="{A7FE80C1-7234-4FD1-AE35-A9D86E84E56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19</a:t>
            </a:r>
          </a:p>
        </p:txBody>
      </p:sp>
    </p:spTree>
    <p:extLst>
      <p:ext uri="{BB962C8B-B14F-4D97-AF65-F5344CB8AC3E}">
        <p14:creationId xmlns:p14="http://schemas.microsoft.com/office/powerpoint/2010/main" val="142805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1029067" y="2782383"/>
            <a:ext cx="3780000" cy="2416150"/>
          </a:xfrm>
        </p:spPr>
        <p:txBody>
          <a:bodyPr rtlCol="1"/>
          <a:lstStyle>
            <a:defPPr algn="r" rtl="1"/>
          </a:lstStyle>
          <a:p>
            <a:pPr rtl="1"/>
            <a:r>
              <a:rPr lang="ar" dirty="0"/>
              <a:t>الصحة النفسية والدعم النفسي الاجتماعي</a:t>
            </a:r>
          </a:p>
          <a:p>
            <a:pPr algn="r" rtl="1"/>
            <a:endParaRPr lang="ar"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12</a:t>
            </a:r>
          </a:p>
        </p:txBody>
      </p:sp>
      <p:pic>
        <p:nvPicPr>
          <p:cNvPr id="6" name="Google Shape;130;p2">
            <a:extLst>
              <a:ext uri="{FF2B5EF4-FFF2-40B4-BE49-F238E27FC236}">
                <a16:creationId xmlns:a16="http://schemas.microsoft.com/office/drawing/2014/main" id="{D641FA69-6D67-9E61-C9D9-FD11D7AEDB3C}"/>
              </a:ext>
            </a:extLst>
          </p:cNvPr>
          <p:cNvPicPr>
            <a:picLocks noChangeAspect="1"/>
          </p:cNvPicPr>
          <p:nvPr/>
        </p:nvPicPr>
        <p:blipFill rotWithShape="1">
          <a:blip r:embed="rId3">
            <a:alphaModFix/>
          </a:blip>
          <a:srcRect l="18675" t="8159" r="13577" b="501"/>
          <a:stretch/>
        </p:blipFill>
        <p:spPr>
          <a:xfrm>
            <a:off x="5496002" y="0"/>
            <a:ext cx="6696000" cy="6012000"/>
          </a:xfrm>
          <a:prstGeom prst="rect">
            <a:avLst/>
          </a:prstGeom>
          <a:noFill/>
          <a:ln>
            <a:noFill/>
          </a:ln>
        </p:spPr>
      </p:pic>
      <p:sp>
        <p:nvSpPr>
          <p:cNvPr id="7" name="Google Shape;128;p2">
            <a:extLst>
              <a:ext uri="{FF2B5EF4-FFF2-40B4-BE49-F238E27FC236}">
                <a16:creationId xmlns:a16="http://schemas.microsoft.com/office/drawing/2014/main" id="{CB37D493-219C-3DD8-58F8-CCF766996B3B}"/>
              </a:ext>
            </a:extLst>
          </p:cNvPr>
          <p:cNvSpPr txBox="1"/>
          <p:nvPr/>
        </p:nvSpPr>
        <p:spPr>
          <a:xfrm>
            <a:off x="5496002" y="5698278"/>
            <a:ext cx="1933498" cy="307722"/>
          </a:xfrm>
          <a:prstGeom prst="rect">
            <a:avLst/>
          </a:prstGeom>
          <a:noFill/>
          <a:ln>
            <a:noFill/>
          </a:ln>
        </p:spPr>
        <p:txBody>
          <a:bodyPr spcFirstLastPara="1" wrap="square" lIns="121900" tIns="60933" rIns="121900" bIns="60933" rtlCol="1" anchor="t" anchorCtr="0">
            <a:spAutoFit/>
          </a:bodyPr>
          <a:lstStyle>
            <a:defPPr algn="r" rtl="1"/>
          </a:lstStyle>
          <a:p>
            <a:pPr algn="l" rtl="1">
              <a:defRPr sz="1200">
                <a:solidFill>
                  <a:srgbClr val="000000"/>
                </a:solidFill>
                <a:latin typeface="Arial"/>
                <a:ea typeface="Arial"/>
                <a:cs typeface="Arial"/>
                <a:sym typeface="Arial"/>
              </a:defRPr>
            </a:pPr>
            <a:r>
              <a:rPr lang="ar" dirty="0"/>
              <a:t>© صندوق الأمم المتحدة للسكان</a:t>
            </a:r>
            <a:endParaRPr sz="2400" dirty="0">
              <a:latin typeface="Arial" panose="020B0604020202020204" pitchFamily="34" charset="0"/>
            </a:endParaRPr>
          </a:p>
        </p:txBody>
      </p:sp>
      <p:sp>
        <p:nvSpPr>
          <p:cNvPr id="5" name="TextBox 4">
            <a:extLst>
              <a:ext uri="{FF2B5EF4-FFF2-40B4-BE49-F238E27FC236}">
                <a16:creationId xmlns:a16="http://schemas.microsoft.com/office/drawing/2014/main" id="{09BEB31F-E7AB-6221-DFC9-E5020BF2D4D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2</a:t>
            </a:r>
          </a:p>
        </p:txBody>
      </p:sp>
    </p:spTree>
    <p:extLst>
      <p:ext uri="{BB962C8B-B14F-4D97-AF65-F5344CB8AC3E}">
        <p14:creationId xmlns:p14="http://schemas.microsoft.com/office/powerpoint/2010/main" val="312695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7" name="Google Shape;2247;p250"/>
          <p:cNvSpPr txBox="1"/>
          <p:nvPr/>
        </p:nvSpPr>
        <p:spPr>
          <a:xfrm>
            <a:off x="3" y="1"/>
            <a:ext cx="12191997" cy="1292352"/>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معالجة الاكتئاب أو اضطراب ما بعد الصدمة وتدبير أعراضه</a:t>
            </a:r>
            <a:endParaRPr sz="3400" b="1" dirty="0">
              <a:solidFill>
                <a:schemeClr val="accent3"/>
              </a:solidFill>
              <a:latin typeface="Arial" panose="020B0604020202020204" pitchFamily="34" charset="0"/>
              <a:cs typeface="Arial"/>
              <a:sym typeface="Arial"/>
            </a:endParaRPr>
          </a:p>
        </p:txBody>
      </p:sp>
      <p:sp>
        <p:nvSpPr>
          <p:cNvPr id="2251" name="Google Shape;2251;p250"/>
          <p:cNvSpPr txBox="1"/>
          <p:nvPr/>
        </p:nvSpPr>
        <p:spPr>
          <a:xfrm>
            <a:off x="1106184" y="1525022"/>
            <a:ext cx="10411364" cy="3297900"/>
          </a:xfrm>
          <a:prstGeom prst="rect">
            <a:avLst/>
          </a:prstGeom>
          <a:noFill/>
          <a:ln>
            <a:noFill/>
          </a:ln>
        </p:spPr>
        <p:txBody>
          <a:bodyPr spcFirstLastPara="1" wrap="square" lIns="121900" tIns="60933" rIns="121900" bIns="60933" rtlCol="1" anchor="t" anchorCtr="0">
            <a:spAutoFit/>
          </a:bodyPr>
          <a:lstStyle>
            <a:defPPr algn="r" rtl="1"/>
          </a:lstStyle>
          <a:p>
            <a:pPr marL="767981" marR="970256" lvl="3"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تثقيف الناجية حول الاكتئاب أو اضطراب ما بعد الصدمة، بما في ذلك حول المشاعر والمخاوف والذكريات الشائعة والمشاكل البدنية ودور العلاج، وما إلى ذلك</a:t>
            </a:r>
            <a:endParaRPr sz="2200">
              <a:latin typeface="Arial" panose="020B0604020202020204" pitchFamily="34" charset="0"/>
            </a:endParaRPr>
          </a:p>
          <a:p>
            <a:pPr marL="767981" marR="970256" lvl="3"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تعزيز الدعم الاجتماعي المقدم لها وتعليمها كيفية السيطرة على الإجهاد</a:t>
            </a:r>
            <a:endParaRPr sz="2200">
              <a:latin typeface="Arial" panose="020B0604020202020204" pitchFamily="34" charset="0"/>
            </a:endParaRPr>
          </a:p>
          <a:p>
            <a:pPr marL="767981" marR="970256" lvl="3"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استشر الأخصائي</a:t>
            </a:r>
            <a:endParaRPr sz="2200">
              <a:latin typeface="Arial" panose="020B0604020202020204" pitchFamily="34" charset="0"/>
            </a:endParaRPr>
          </a:p>
          <a:p>
            <a:pPr marL="767981" marR="970256" lvl="3"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حدد مواعيد لزيارات متابعة منتظمة: الموعد الثاني في غضون 2-4 أسابيع والمواعيد اللاحقة حسب مسار الاضطراب</a:t>
            </a:r>
            <a:endParaRPr sz="2200">
              <a:solidFill>
                <a:schemeClr val="dk1"/>
              </a:solidFill>
              <a:latin typeface="Arial" panose="020B0604020202020204" pitchFamily="34" charset="0"/>
              <a:sym typeface="Arial"/>
            </a:endParaRPr>
          </a:p>
        </p:txBody>
      </p:sp>
      <p:sp>
        <p:nvSpPr>
          <p:cNvPr id="2" name="TextBox 1">
            <a:extLst>
              <a:ext uri="{FF2B5EF4-FFF2-40B4-BE49-F238E27FC236}">
                <a16:creationId xmlns:a16="http://schemas.microsoft.com/office/drawing/2014/main" id="{77A377A6-642E-8E37-6DB4-E9B990F1E5C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20</a:t>
            </a:r>
          </a:p>
        </p:txBody>
      </p:sp>
    </p:spTree>
    <p:extLst>
      <p:ext uri="{BB962C8B-B14F-4D97-AF65-F5344CB8AC3E}">
        <p14:creationId xmlns:p14="http://schemas.microsoft.com/office/powerpoint/2010/main" val="251333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sp>
        <p:nvSpPr>
          <p:cNvPr id="2261" name="Google Shape;2261;p251"/>
          <p:cNvSpPr txBox="1"/>
          <p:nvPr/>
        </p:nvSpPr>
        <p:spPr>
          <a:xfrm>
            <a:off x="859604" y="2106232"/>
            <a:ext cx="10191965" cy="3628183"/>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667" b="1">
                <a:solidFill>
                  <a:srgbClr val="00B0F0"/>
                </a:solidFill>
                <a:latin typeface="Arial"/>
                <a:ea typeface="Arial"/>
                <a:cs typeface="Arial"/>
                <a:sym typeface="Arial"/>
              </a:defRPr>
            </a:pPr>
            <a:r>
              <a:rPr lang="ar" dirty="0"/>
              <a:t>نهج من خمس خطوات لتقديم الرعاية الأساسية في مجال الصحة النفسية</a:t>
            </a:r>
          </a:p>
          <a:p>
            <a:pPr algn="r" rtl="1">
              <a:lnSpc>
                <a:spcPct val="108000"/>
              </a:lnSpc>
              <a:spcAft>
                <a:spcPts val="200"/>
              </a:spcAft>
              <a:defRPr sz="2400" b="1">
                <a:solidFill>
                  <a:srgbClr val="002060"/>
                </a:solidFill>
                <a:latin typeface="Arial"/>
                <a:ea typeface="Arial"/>
                <a:cs typeface="Arial"/>
                <a:sym typeface="Arial"/>
              </a:defRPr>
            </a:pPr>
            <a:r>
              <a:rPr lang="ar" dirty="0"/>
              <a:t>ادعم الناجية في:</a:t>
            </a:r>
            <a:endParaRPr sz="2400" dirty="0">
              <a:solidFill>
                <a:srgbClr val="002060"/>
              </a:solidFill>
              <a:latin typeface="Arial"/>
              <a:ea typeface="Arial"/>
              <a:cs typeface="Arial"/>
              <a:sym typeface="Arial"/>
            </a:endParaRPr>
          </a:p>
          <a:p>
            <a:pPr marL="1800000" indent="-380990" algn="r" rtl="1">
              <a:lnSpc>
                <a:spcPct val="108000"/>
              </a:lnSpc>
              <a:spcAft>
                <a:spcPts val="200"/>
              </a:spcAft>
              <a:buClr>
                <a:srgbClr val="000000"/>
              </a:buClr>
              <a:buSzPts val="1800"/>
              <a:buFont typeface="Arial"/>
              <a:buAutoNum type="arabicPeriod"/>
              <a:defRPr sz="2200">
                <a:solidFill>
                  <a:srgbClr val="000000"/>
                </a:solidFill>
                <a:latin typeface="Arial"/>
                <a:ea typeface="Arial"/>
                <a:cs typeface="Arial"/>
                <a:sym typeface="Arial"/>
              </a:defRPr>
            </a:pPr>
            <a:r>
              <a:rPr lang="ar" dirty="0"/>
              <a:t>تسمية أو تحديد ردود الفعل الناجمة عن الإجهاد أو</a:t>
            </a:r>
            <a:r>
              <a:rPr lang="ar-EG" dirty="0"/>
              <a:t> </a:t>
            </a:r>
            <a:r>
              <a:rPr lang="ar" dirty="0"/>
              <a:t>طريقة التأقلم التي تزعجها</a:t>
            </a:r>
          </a:p>
          <a:p>
            <a:pPr marL="1800000" indent="-380990" algn="r" rtl="1">
              <a:lnSpc>
                <a:spcPct val="108000"/>
              </a:lnSpc>
              <a:spcAft>
                <a:spcPts val="200"/>
              </a:spcAft>
              <a:buClr>
                <a:srgbClr val="000000"/>
              </a:buClr>
              <a:buSzPts val="1800"/>
              <a:buFont typeface="Arial"/>
              <a:buAutoNum type="arabicPeriod"/>
              <a:defRPr sz="2200">
                <a:solidFill>
                  <a:srgbClr val="000000"/>
                </a:solidFill>
                <a:latin typeface="Arial"/>
                <a:ea typeface="Arial"/>
                <a:cs typeface="Arial"/>
                <a:sym typeface="Arial"/>
              </a:defRPr>
            </a:pPr>
            <a:r>
              <a:rPr lang="ar" dirty="0"/>
              <a:t>وصف سياق المشكلة</a:t>
            </a:r>
          </a:p>
          <a:p>
            <a:pPr marL="1800000" indent="-380990" algn="r" rtl="1">
              <a:lnSpc>
                <a:spcPct val="108000"/>
              </a:lnSpc>
              <a:spcAft>
                <a:spcPts val="200"/>
              </a:spcAft>
              <a:buClr>
                <a:srgbClr val="000000"/>
              </a:buClr>
              <a:buSzPts val="1800"/>
              <a:buFont typeface="Arial"/>
              <a:buAutoNum type="arabicPeriod"/>
              <a:defRPr sz="2200">
                <a:solidFill>
                  <a:srgbClr val="000000"/>
                </a:solidFill>
                <a:latin typeface="Arial"/>
                <a:ea typeface="Arial"/>
                <a:cs typeface="Arial"/>
                <a:sym typeface="Arial"/>
              </a:defRPr>
            </a:pPr>
            <a:r>
              <a:rPr lang="ar" dirty="0"/>
              <a:t>التفكير ملياً في إيجاد الحلول</a:t>
            </a:r>
          </a:p>
          <a:p>
            <a:pPr marL="1800000" indent="-380990" algn="r" rtl="1">
              <a:lnSpc>
                <a:spcPct val="108000"/>
              </a:lnSpc>
              <a:spcAft>
                <a:spcPts val="200"/>
              </a:spcAft>
              <a:buClr>
                <a:srgbClr val="000000"/>
              </a:buClr>
              <a:buSzPts val="1800"/>
              <a:buFont typeface="Arial"/>
              <a:buAutoNum type="arabicPeriod"/>
              <a:defRPr sz="2200">
                <a:solidFill>
                  <a:srgbClr val="000000"/>
                </a:solidFill>
                <a:latin typeface="Arial"/>
                <a:ea typeface="Arial"/>
                <a:cs typeface="Arial"/>
                <a:sym typeface="Arial"/>
              </a:defRPr>
            </a:pPr>
            <a:r>
              <a:rPr lang="ar" dirty="0"/>
              <a:t>ترتيب الحلول حسب الأولوية</a:t>
            </a:r>
          </a:p>
          <a:p>
            <a:pPr marL="1800000" indent="-380990" algn="r" rtl="1">
              <a:lnSpc>
                <a:spcPct val="108000"/>
              </a:lnSpc>
              <a:spcAft>
                <a:spcPts val="800"/>
              </a:spcAft>
              <a:buClr>
                <a:srgbClr val="000000"/>
              </a:buClr>
              <a:buSzPts val="1800"/>
              <a:buFont typeface="Arial"/>
              <a:buAutoNum type="arabicPeriod"/>
              <a:defRPr sz="2200">
                <a:solidFill>
                  <a:srgbClr val="000000"/>
                </a:solidFill>
                <a:latin typeface="Arial"/>
                <a:ea typeface="Arial"/>
                <a:cs typeface="Arial"/>
                <a:sym typeface="Arial"/>
              </a:defRPr>
            </a:pPr>
            <a:r>
              <a:rPr lang="ar" dirty="0"/>
              <a:t>وضع خطة عمل</a:t>
            </a:r>
            <a:endParaRPr sz="2200" dirty="0">
              <a:latin typeface="Arial" panose="020B0604020202020204" pitchFamily="34" charset="0"/>
            </a:endParaRPr>
          </a:p>
          <a:p>
            <a:pPr marL="609585" lvl="1" indent="-609585" algn="l" rtl="1">
              <a:lnSpc>
                <a:spcPct val="108000"/>
              </a:lnSpc>
              <a:spcAft>
                <a:spcPts val="800"/>
              </a:spcAft>
              <a:defRPr sz="2400" b="1">
                <a:solidFill>
                  <a:srgbClr val="002060"/>
                </a:solidFill>
                <a:latin typeface="Arial"/>
                <a:ea typeface="Arial"/>
                <a:cs typeface="Arial"/>
              </a:defRPr>
            </a:pPr>
            <a:r>
              <a:rPr lang="ar" dirty="0">
                <a:sym typeface="Wingdings" panose="05000000000000000000" pitchFamily="2" charset="2"/>
              </a:rPr>
              <a:t> </a:t>
            </a:r>
            <a:r>
              <a:rPr lang="ar" dirty="0">
                <a:sym typeface="Arial"/>
              </a:rPr>
              <a:t>كرر العملية لمعالجة مشاكل إضافية</a:t>
            </a:r>
            <a:endParaRPr sz="2133" dirty="0">
              <a:solidFill>
                <a:srgbClr val="002060"/>
              </a:solidFill>
              <a:latin typeface="Arial"/>
              <a:ea typeface="Arial"/>
              <a:cs typeface="Arial"/>
              <a:sym typeface="Arial"/>
            </a:endParaRPr>
          </a:p>
        </p:txBody>
      </p:sp>
      <p:sp>
        <p:nvSpPr>
          <p:cNvPr id="2" name="Title 1">
            <a:extLst>
              <a:ext uri="{FF2B5EF4-FFF2-40B4-BE49-F238E27FC236}">
                <a16:creationId xmlns:a16="http://schemas.microsoft.com/office/drawing/2014/main" id="{31D79798-CC66-7068-9801-068924B9CBE6}"/>
              </a:ext>
            </a:extLst>
          </p:cNvPr>
          <p:cNvSpPr>
            <a:spLocks noGrp="1"/>
          </p:cNvSpPr>
          <p:nvPr>
            <p:ph type="title"/>
          </p:nvPr>
        </p:nvSpPr>
        <p:spPr>
          <a:xfrm>
            <a:off x="415600" y="1292989"/>
            <a:ext cx="11360800" cy="720000"/>
          </a:xfrm>
        </p:spPr>
        <p:txBody>
          <a:bodyPr rtlCol="1"/>
          <a:lstStyle>
            <a:defPPr algn="r" rtl="1"/>
          </a:lstStyle>
          <a:p>
            <a:pPr algn="r" rtl="1">
              <a:defRPr sz="3400" b="1">
                <a:solidFill>
                  <a:schemeClr val="accent3"/>
                </a:solidFill>
                <a:latin typeface="+mj-lt"/>
                <a:ea typeface="Arial"/>
                <a:cs typeface="Arial"/>
              </a:defRPr>
            </a:pPr>
            <a:r>
              <a:rPr lang="ar" dirty="0"/>
              <a:t>تأدية الأدوار حول توفير المستوى الأساسي من رعاية الصحة النفسية</a:t>
            </a:r>
          </a:p>
        </p:txBody>
      </p:sp>
      <p:sp>
        <p:nvSpPr>
          <p:cNvPr id="3" name="Text Placeholder 2">
            <a:extLst>
              <a:ext uri="{FF2B5EF4-FFF2-40B4-BE49-F238E27FC236}">
                <a16:creationId xmlns:a16="http://schemas.microsoft.com/office/drawing/2014/main" id="{0E211002-24EE-40EB-BD1F-8D1247F875A6}"/>
              </a:ext>
            </a:extLst>
          </p:cNvPr>
          <p:cNvSpPr>
            <a:spLocks noGrp="1"/>
          </p:cNvSpPr>
          <p:nvPr>
            <p:ph type="body" sz="quarter" idx="10"/>
          </p:nvPr>
        </p:nvSpPr>
        <p:spPr>
          <a:xfrm>
            <a:off x="415600" y="498500"/>
            <a:ext cx="9982434" cy="720000"/>
          </a:xfrm>
        </p:spPr>
        <p:txBody>
          <a:bodyPr rtlCol="1"/>
          <a:lstStyle>
            <a:defPPr algn="r" rtl="1"/>
          </a:lstStyle>
          <a:p>
            <a:pPr rtl="1">
              <a:defRPr sz="3400" b="1">
                <a:latin typeface="+mj-lt"/>
                <a:ea typeface="Arial"/>
                <a:cs typeface="Arial"/>
                <a:sym typeface="Arial"/>
              </a:defRPr>
            </a:pPr>
            <a:r>
              <a:rPr lang="ar" dirty="0"/>
              <a:t>تمرين (12-2)</a:t>
            </a:r>
          </a:p>
        </p:txBody>
      </p:sp>
      <p:sp>
        <p:nvSpPr>
          <p:cNvPr id="4" name="TextBox 3">
            <a:extLst>
              <a:ext uri="{FF2B5EF4-FFF2-40B4-BE49-F238E27FC236}">
                <a16:creationId xmlns:a16="http://schemas.microsoft.com/office/drawing/2014/main" id="{D6CBAB58-8AF3-5105-A139-E6727CBA181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21</a:t>
            </a:r>
          </a:p>
        </p:txBody>
      </p:sp>
    </p:spTree>
    <p:extLst>
      <p:ext uri="{BB962C8B-B14F-4D97-AF65-F5344CB8AC3E}">
        <p14:creationId xmlns:p14="http://schemas.microsoft.com/office/powerpoint/2010/main" val="19257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2271" name="Google Shape;2271;p252"/>
          <p:cNvSpPr txBox="1"/>
          <p:nvPr/>
        </p:nvSpPr>
        <p:spPr>
          <a:xfrm>
            <a:off x="159577" y="2261099"/>
            <a:ext cx="11872847" cy="3617090"/>
          </a:xfrm>
          <a:prstGeom prst="rect">
            <a:avLst/>
          </a:prstGeom>
          <a:noFill/>
          <a:ln>
            <a:noFill/>
          </a:ln>
        </p:spPr>
        <p:txBody>
          <a:bodyPr spcFirstLastPara="1" wrap="square" lIns="121900" tIns="60933" rIns="121900" bIns="60933" rtlCol="1" anchor="t" anchorCtr="0">
            <a:spAutoFit/>
          </a:bodyPr>
          <a:lstStyle>
            <a:defPPr algn="r" rtl="1"/>
          </a:lstStyle>
          <a:p>
            <a:pPr marL="767981" marR="970256" lvl="3" indent="-457189" algn="r" rtl="1">
              <a:lnSpc>
                <a:spcPct val="108000"/>
              </a:lnSpc>
              <a:spcAft>
                <a:spcPts val="800"/>
              </a:spcAft>
              <a:buClr>
                <a:srgbClr val="00B0F0"/>
              </a:buClr>
              <a:buSzPct val="100000"/>
              <a:buFont typeface="Arial"/>
              <a:buChar char="■"/>
              <a:defRPr sz="2400" b="1">
                <a:solidFill>
                  <a:srgbClr val="002060"/>
                </a:solidFill>
                <a:latin typeface="Arial"/>
                <a:ea typeface="Arial"/>
                <a:cs typeface="Arial"/>
                <a:sym typeface="Arial"/>
              </a:defRPr>
            </a:pPr>
            <a:r>
              <a:rPr lang="ar" dirty="0"/>
              <a:t>اقسم المشاركين إلى مجموعات تتألف من شخصين </a:t>
            </a:r>
          </a:p>
          <a:p>
            <a:pPr marL="767981" marR="970256" lvl="3" indent="-457189" algn="r" rtl="1">
              <a:lnSpc>
                <a:spcPct val="108000"/>
              </a:lnSpc>
              <a:spcAft>
                <a:spcPts val="200"/>
              </a:spcAft>
              <a:buClr>
                <a:srgbClr val="00B0F0"/>
              </a:buClr>
              <a:buSzPct val="100000"/>
              <a:buFont typeface="Arial"/>
              <a:buChar char="■"/>
              <a:defRPr sz="2400">
                <a:latin typeface="Arial"/>
                <a:ea typeface="Arial"/>
                <a:cs typeface="Arial"/>
                <a:sym typeface="Arial"/>
              </a:defRPr>
            </a:pPr>
            <a:r>
              <a:rPr lang="ar" b="1" dirty="0">
                <a:solidFill>
                  <a:srgbClr val="002060"/>
                </a:solidFill>
              </a:rPr>
              <a:t>"مقدم الرعاية الصحية":</a:t>
            </a:r>
            <a:r>
              <a:rPr lang="ar" dirty="0">
                <a:solidFill>
                  <a:srgbClr val="000000"/>
                </a:solidFill>
              </a:rPr>
              <a:t> طبّق نهج حلّ المشكلات الذي يتألف من خمس خطوات </a:t>
            </a:r>
          </a:p>
          <a:p>
            <a:pPr marL="1439964" marR="970256" lvl="4" indent="-457187" algn="r" rtl="1">
              <a:lnSpc>
                <a:spcPct val="108000"/>
              </a:lnSpc>
              <a:spcAft>
                <a:spcPts val="800"/>
              </a:spcAft>
              <a:buClr>
                <a:srgbClr val="00B0F0"/>
              </a:buClr>
              <a:buSzPts val="1000"/>
              <a:buFont typeface="Courier New"/>
              <a:buChar char="o"/>
              <a:defRPr sz="2200">
                <a:solidFill>
                  <a:srgbClr val="000000"/>
                </a:solidFill>
                <a:latin typeface="Arial"/>
                <a:ea typeface="Arial"/>
                <a:cs typeface="Arial"/>
                <a:sym typeface="Arial"/>
              </a:defRPr>
            </a:pPr>
            <a:r>
              <a:rPr lang="ar" dirty="0"/>
              <a:t>درّب الناجية على تطبيق تقنيات الحدّ من الإجهاد إذا تم تحديدها أثناء التفكير ملياً لإيجاد الحلول</a:t>
            </a:r>
          </a:p>
          <a:p>
            <a:pPr marL="1439964" marR="970256" lvl="4" indent="-457187" algn="r" rtl="1">
              <a:lnSpc>
                <a:spcPct val="108000"/>
              </a:lnSpc>
              <a:spcAft>
                <a:spcPts val="800"/>
              </a:spcAft>
              <a:buClr>
                <a:srgbClr val="00B0F0"/>
              </a:buClr>
              <a:buSzPts val="1000"/>
              <a:buFont typeface="Courier New"/>
              <a:buChar char="o"/>
              <a:defRPr sz="2200">
                <a:solidFill>
                  <a:srgbClr val="000000"/>
                </a:solidFill>
                <a:latin typeface="Arial"/>
                <a:ea typeface="Arial"/>
                <a:cs typeface="Arial"/>
                <a:sym typeface="Arial"/>
              </a:defRPr>
            </a:pPr>
            <a:r>
              <a:rPr lang="ar" dirty="0"/>
              <a:t>ساعد الناجية على تحديد كيفية التذكر والتماس الدعم لمتابعة خطة العمل الخاصة بها</a:t>
            </a:r>
            <a:endParaRPr sz="2200" dirty="0">
              <a:latin typeface="Arial" panose="020B0604020202020204" pitchFamily="34" charset="0"/>
            </a:endParaRPr>
          </a:p>
          <a:p>
            <a:pPr marL="767981" marR="970256" lvl="3" indent="-457189" algn="r" rtl="1">
              <a:lnSpc>
                <a:spcPct val="108000"/>
              </a:lnSpc>
              <a:spcAft>
                <a:spcPts val="800"/>
              </a:spcAft>
              <a:buClr>
                <a:srgbClr val="00B0F0"/>
              </a:buClr>
              <a:buSzPct val="100000"/>
              <a:buFont typeface="Arial"/>
              <a:buChar char="■"/>
              <a:defRPr sz="2400">
                <a:latin typeface="Arial"/>
                <a:ea typeface="Arial"/>
                <a:cs typeface="Arial"/>
                <a:sym typeface="Arial"/>
              </a:defRPr>
            </a:pPr>
            <a:r>
              <a:rPr lang="ar" b="1" dirty="0">
                <a:solidFill>
                  <a:srgbClr val="002060"/>
                </a:solidFill>
              </a:rPr>
              <a:t>"المستفيدة": </a:t>
            </a:r>
            <a:r>
              <a:rPr lang="ar" dirty="0">
                <a:solidFill>
                  <a:srgbClr val="000000"/>
                </a:solidFill>
              </a:rPr>
              <a:t>التمسي الدعم فيما يتعلق بردود الفعل الناجمة عن الإجهاد في حياتك العملية، والتي يصعب عليك التحكم فيها أو التي تمنع رفاهيتك </a:t>
            </a:r>
            <a:endParaRPr sz="1867"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D3F3C27D-8D5C-32B1-3597-D117FA62A9C6}"/>
              </a:ext>
            </a:extLst>
          </p:cNvPr>
          <p:cNvSpPr>
            <a:spLocks noGrp="1"/>
          </p:cNvSpPr>
          <p:nvPr>
            <p:ph type="title"/>
          </p:nvPr>
        </p:nvSpPr>
        <p:spPr>
          <a:xfrm>
            <a:off x="415600" y="1292989"/>
            <a:ext cx="11360800" cy="720000"/>
          </a:xfrm>
        </p:spPr>
        <p:txBody>
          <a:bodyPr rtlCol="1"/>
          <a:lstStyle>
            <a:defPPr algn="r" rtl="1"/>
          </a:lstStyle>
          <a:p>
            <a:pPr algn="r" rtl="1">
              <a:defRPr sz="3400" b="1">
                <a:solidFill>
                  <a:schemeClr val="accent3"/>
                </a:solidFill>
                <a:latin typeface="+mj-lt"/>
                <a:ea typeface="Arial"/>
                <a:cs typeface="Arial"/>
              </a:defRPr>
            </a:pPr>
            <a:r>
              <a:rPr lang="ar" dirty="0"/>
              <a:t>تأدية الأدوار حول توفير المستوى الأساسي من رعاية الصحة النفسية</a:t>
            </a:r>
          </a:p>
        </p:txBody>
      </p:sp>
      <p:sp>
        <p:nvSpPr>
          <p:cNvPr id="4" name="TextBox 3">
            <a:extLst>
              <a:ext uri="{FF2B5EF4-FFF2-40B4-BE49-F238E27FC236}">
                <a16:creationId xmlns:a16="http://schemas.microsoft.com/office/drawing/2014/main" id="{C103D7A5-9565-41B3-00E7-D5F7B811E23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22</a:t>
            </a:r>
          </a:p>
        </p:txBody>
      </p:sp>
      <p:sp>
        <p:nvSpPr>
          <p:cNvPr id="7" name="Text Placeholder 2">
            <a:extLst>
              <a:ext uri="{FF2B5EF4-FFF2-40B4-BE49-F238E27FC236}">
                <a16:creationId xmlns:a16="http://schemas.microsoft.com/office/drawing/2014/main" id="{65376965-2E38-F508-9CDB-8785FD558495}"/>
              </a:ext>
            </a:extLst>
          </p:cNvPr>
          <p:cNvSpPr>
            <a:spLocks noGrp="1"/>
          </p:cNvSpPr>
          <p:nvPr>
            <p:ph type="body" sz="quarter" idx="10"/>
          </p:nvPr>
        </p:nvSpPr>
        <p:spPr>
          <a:xfrm>
            <a:off x="415600" y="498500"/>
            <a:ext cx="9982434" cy="720000"/>
          </a:xfrm>
        </p:spPr>
        <p:txBody>
          <a:bodyPr rtlCol="1"/>
          <a:lstStyle>
            <a:defPPr algn="r" rtl="1"/>
          </a:lstStyle>
          <a:p>
            <a:pPr rtl="1">
              <a:defRPr sz="3400" b="1">
                <a:latin typeface="+mj-lt"/>
                <a:ea typeface="Arial"/>
                <a:cs typeface="Arial"/>
                <a:sym typeface="Arial"/>
              </a:defRPr>
            </a:pPr>
            <a:r>
              <a:rPr lang="ar" dirty="0"/>
              <a:t>تمرين (12-2)</a:t>
            </a:r>
          </a:p>
        </p:txBody>
      </p:sp>
    </p:spTree>
    <p:extLst>
      <p:ext uri="{BB962C8B-B14F-4D97-AF65-F5344CB8AC3E}">
        <p14:creationId xmlns:p14="http://schemas.microsoft.com/office/powerpoint/2010/main" val="193040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sp>
        <p:nvSpPr>
          <p:cNvPr id="2277" name="Google Shape;2277;p253"/>
          <p:cNvSpPr txBox="1"/>
          <p:nvPr/>
        </p:nvSpPr>
        <p:spPr>
          <a:xfrm>
            <a:off x="0" y="1"/>
            <a:ext cx="12192000" cy="1219200"/>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12: وصلنا إلى الملخص!</a:t>
            </a:r>
            <a:endParaRPr sz="3400" b="1" dirty="0">
              <a:solidFill>
                <a:schemeClr val="accent3"/>
              </a:solidFill>
              <a:latin typeface="Arial" panose="020B0604020202020204" pitchFamily="34" charset="0"/>
              <a:cs typeface="Arial"/>
              <a:sym typeface="Arial"/>
            </a:endParaRPr>
          </a:p>
        </p:txBody>
      </p:sp>
      <p:sp>
        <p:nvSpPr>
          <p:cNvPr id="2278" name="Google Shape;2278;p253"/>
          <p:cNvSpPr txBox="1"/>
          <p:nvPr/>
        </p:nvSpPr>
        <p:spPr>
          <a:xfrm>
            <a:off x="817122" y="1820315"/>
            <a:ext cx="10488935" cy="3192614"/>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cs typeface="+mj-cs"/>
              </a:rPr>
              <a:t>حتى في حالات الطوارئ، يمكن لمقدمي الرعاية الصحية العاملين في الخطوط الأمامية تقديم المستوى الأساسي من خدمات الصحة النفسية والدعم النفسي الاجتماعي</a:t>
            </a:r>
            <a:endParaRPr sz="2400" dirty="0">
              <a:latin typeface="Arial" panose="020B0604020202020204" pitchFamily="34" charset="0"/>
              <a:cs typeface="+mj-cs"/>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cs typeface="+mj-cs"/>
              </a:rPr>
              <a:t>يشمل المستوى الأساسي من خدمات الدعم النفسي الاجتماعي تمارين الحد من الإجهاد</a:t>
            </a:r>
            <a:endParaRPr sz="2400" dirty="0">
              <a:latin typeface="Arial" panose="020B0604020202020204" pitchFamily="34" charset="0"/>
              <a:cs typeface="+mj-cs"/>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cs typeface="+mj-cs"/>
              </a:rPr>
              <a:t>تقييم الناجيات اللواتي يعانين من أعراض مستمر في الصحة النفسية لخطر الانتحار أو إيذاء النفس، والاكتئاب المتوسط إلى الحاد، والاكتئاب أو اضطراب ما بعد الصدمة</a:t>
            </a:r>
            <a:endParaRPr sz="2400" dirty="0">
              <a:latin typeface="Arial" panose="020B0604020202020204" pitchFamily="34" charset="0"/>
              <a:cs typeface="+mj-cs"/>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cs typeface="+mj-cs"/>
              </a:rPr>
              <a:t>إدارة الحالات أو إحالة الناجيات إلى أخصائيي الصحة النفسية</a:t>
            </a:r>
            <a:endParaRPr sz="2400" dirty="0">
              <a:latin typeface="Arial" panose="020B0604020202020204" pitchFamily="34" charset="0"/>
              <a:cs typeface="+mj-cs"/>
            </a:endParaRPr>
          </a:p>
        </p:txBody>
      </p:sp>
      <p:sp>
        <p:nvSpPr>
          <p:cNvPr id="2" name="TextBox 1">
            <a:extLst>
              <a:ext uri="{FF2B5EF4-FFF2-40B4-BE49-F238E27FC236}">
                <a16:creationId xmlns:a16="http://schemas.microsoft.com/office/drawing/2014/main" id="{DB009343-C77A-A239-5754-54FA34A1BAD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23</a:t>
            </a:r>
          </a:p>
        </p:txBody>
      </p:sp>
    </p:spTree>
    <p:extLst>
      <p:ext uri="{BB962C8B-B14F-4D97-AF65-F5344CB8AC3E}">
        <p14:creationId xmlns:p14="http://schemas.microsoft.com/office/powerpoint/2010/main" val="62626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6E2D6-52D9-A36D-46BE-5BC21ABBB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E6C9D-1C34-130A-060B-DFDB0820436E}"/>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المرجع</a:t>
            </a:r>
          </a:p>
        </p:txBody>
      </p:sp>
      <p:sp>
        <p:nvSpPr>
          <p:cNvPr id="3" name="Content Placeholder 2">
            <a:extLst>
              <a:ext uri="{FF2B5EF4-FFF2-40B4-BE49-F238E27FC236}">
                <a16:creationId xmlns:a16="http://schemas.microsoft.com/office/drawing/2014/main" id="{9FC51A96-4254-D4F1-0927-CA0B60B52229}"/>
              </a:ext>
            </a:extLst>
          </p:cNvPr>
          <p:cNvSpPr>
            <a:spLocks noGrp="1"/>
          </p:cNvSpPr>
          <p:nvPr>
            <p:ph idx="1"/>
          </p:nvPr>
        </p:nvSpPr>
        <p:spPr>
          <a:xfrm>
            <a:off x="838200" y="1623598"/>
            <a:ext cx="10515600" cy="4351338"/>
          </a:xfrm>
        </p:spPr>
        <p:txBody>
          <a:bodyPr rtlCol="1">
            <a:normAutofit/>
          </a:bodyPr>
          <a:lstStyle>
            <a:defPPr algn="r" rtl="1"/>
          </a:lstStyle>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الفريق المرجعي المعني بالصحة النفسية والدعم النفسي الاجتماعي في حالات الطوارئ والتابع للجنة الدائمة المشتركة بين الوكالات. المبادئ التوجيهية للجنة الدائمة المشتركة بين الوكالات بشأن الصحة النفسية والدعم النفسي الاجتماعي في حالات الطوارئ. جنيف: اللجنة الدائمة المشتركة بين الوكالات؛ 2007 (</a:t>
            </a:r>
            <a:r>
              <a:rPr lang="en-US" dirty="0">
                <a:hlinkClick r:id="rId2"/>
              </a:rPr>
              <a:t>https://interagencystandingcommittee.org/sites/default/files/migrated/2020-11/IASC%20Guidelines%20on%20Mental%20Health%20and%20Psychosocial%20Support%20in%20Emergency%20Settings%20%28English%29.pdf</a:t>
            </a:r>
            <a:r>
              <a:rPr lang="ar" dirty="0"/>
              <a:t>). </a:t>
            </a:r>
            <a:endParaRPr sz="2000" dirty="0">
              <a:solidFill>
                <a:schemeClr val="tx1"/>
              </a:solidFill>
              <a:ea typeface="Arial"/>
              <a:cs typeface="Arial" panose="020B0604020202020204" pitchFamily="34" charset="0"/>
              <a:sym typeface="Arial"/>
            </a:endParaRPr>
          </a:p>
          <a:p>
            <a:pPr marL="457200" indent="-360000" algn="r" rtl="1">
              <a:lnSpc>
                <a:spcPct val="110000"/>
              </a:lnSpc>
              <a:spcBef>
                <a:spcPts val="600"/>
              </a:spcBef>
              <a:buFont typeface="+mj-lt"/>
              <a:buAutoNum type="arabicPeriod"/>
            </a:pPr>
            <a:endParaRPr sz="2000" dirty="0">
              <a:solidFill>
                <a:schemeClr val="tx1"/>
              </a:solidFill>
              <a:ea typeface="Arial"/>
              <a:cs typeface="Arial" panose="020B0604020202020204" pitchFamily="34" charset="0"/>
              <a:sym typeface="Arial"/>
            </a:endParaRPr>
          </a:p>
          <a:p>
            <a:pPr marL="457200" indent="-360000" algn="r" rtl="1">
              <a:lnSpc>
                <a:spcPct val="110000"/>
              </a:lnSpc>
              <a:spcBef>
                <a:spcPts val="600"/>
              </a:spcBef>
              <a:buFont typeface="+mj-lt"/>
              <a:buAutoNum type="arabicPeriod"/>
            </a:pPr>
            <a:endParaRPr sz="2000" dirty="0">
              <a:solidFill>
                <a:schemeClr val="tx1"/>
              </a:solidFill>
              <a:ea typeface="Arial"/>
              <a:cs typeface="Arial" panose="020B0604020202020204" pitchFamily="34" charset="0"/>
              <a:sym typeface="Arial"/>
            </a:endParaRPr>
          </a:p>
        </p:txBody>
      </p:sp>
      <p:sp>
        <p:nvSpPr>
          <p:cNvPr id="4" name="Rectangle 3">
            <a:extLst>
              <a:ext uri="{FF2B5EF4-FFF2-40B4-BE49-F238E27FC236}">
                <a16:creationId xmlns:a16="http://schemas.microsoft.com/office/drawing/2014/main" id="{1A33A3CA-12E9-920C-1642-E9F0FB670D7D}"/>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385522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7" name="Google Shape;2067;p233"/>
          <p:cNvSpPr txBox="1"/>
          <p:nvPr/>
        </p:nvSpPr>
        <p:spPr>
          <a:xfrm>
            <a:off x="713015" y="1602846"/>
            <a:ext cx="10765970" cy="4459361"/>
          </a:xfrm>
          <a:prstGeom prst="rect">
            <a:avLst/>
          </a:prstGeom>
          <a:noFill/>
          <a:ln>
            <a:noFill/>
          </a:ln>
        </p:spPr>
        <p:txBody>
          <a:bodyPr spcFirstLastPara="1" wrap="square" lIns="121900" tIns="60933" rIns="121900" bIns="60933" rtlCol="1" anchor="t" anchorCtr="0">
            <a:noAutofit/>
          </a:bodyPr>
          <a:lstStyle>
            <a:defPPr algn="r" rtl="1"/>
          </a:lstStyle>
          <a:p>
            <a:pPr marL="1438275" marR="118530" indent="-1438275" algn="r" rtl="1">
              <a:lnSpc>
                <a:spcPct val="108000"/>
              </a:lnSpc>
              <a:spcAft>
                <a:spcPts val="800"/>
              </a:spcAft>
              <a:defRPr sz="2400">
                <a:sym typeface="Arial"/>
              </a:defRPr>
            </a:pPr>
            <a:r>
              <a:rPr lang="ar" u="sng" dirty="0">
                <a:solidFill>
                  <a:schemeClr val="accent3"/>
                </a:solidFill>
                <a:latin typeface="Arial" panose="020B0604020202020204" pitchFamily="34" charset="0"/>
                <a:cs typeface="Arial" panose="020B0604020202020204" pitchFamily="34" charset="0"/>
              </a:rPr>
              <a:t>الهدف 3:</a:t>
            </a:r>
            <a:r>
              <a:rPr lang="ar-EG" dirty="0">
                <a:solidFill>
                  <a:schemeClr val="accent3"/>
                </a:solidFill>
                <a:latin typeface="Arial" panose="020B0604020202020204" pitchFamily="34" charset="0"/>
                <a:cs typeface="Arial" panose="020B0604020202020204" pitchFamily="34" charset="0"/>
              </a:rPr>
              <a:t>	</a:t>
            </a:r>
            <a:r>
              <a:rPr lang="ar" dirty="0">
                <a:solidFill>
                  <a:srgbClr val="00B0F0"/>
                </a:solidFill>
                <a:latin typeface="Arial"/>
                <a:ea typeface="Arial"/>
                <a:cs typeface="Arial"/>
              </a:rPr>
              <a:t>تطبيق المهارات السريرية المناسبة لمجال عمل المتدرب بُغية الاستجابة للاعتداء الجنسي وعنف الشريك الحميم</a:t>
            </a:r>
            <a:endParaRPr sz="2400" dirty="0">
              <a:solidFill>
                <a:srgbClr val="00B0F0"/>
              </a:solidFill>
              <a:latin typeface="Arial" panose="020B0604020202020204" pitchFamily="34" charset="0"/>
            </a:endParaRPr>
          </a:p>
          <a:p>
            <a:pPr marL="1438275" marR="118530" indent="-1438275" algn="r" rtl="1">
              <a:lnSpc>
                <a:spcPct val="108000"/>
              </a:lnSpc>
              <a:spcAft>
                <a:spcPts val="1400"/>
              </a:spcAft>
              <a:defRPr sz="2400">
                <a:sym typeface="Arial"/>
              </a:defRPr>
            </a:pPr>
            <a:r>
              <a:rPr lang="ar" u="sng" dirty="0">
                <a:solidFill>
                  <a:schemeClr val="accent3"/>
                </a:solidFill>
                <a:latin typeface="Arial" panose="020B0604020202020204" pitchFamily="34" charset="0"/>
                <a:cs typeface="Arial" panose="020B0604020202020204" pitchFamily="34" charset="0"/>
              </a:rPr>
              <a:t>الهدف 4:</a:t>
            </a:r>
            <a:r>
              <a:rPr lang="ar-EG" dirty="0">
                <a:solidFill>
                  <a:schemeClr val="accent3"/>
                </a:solidFill>
                <a:latin typeface="Arial" panose="020B0604020202020204" pitchFamily="34" charset="0"/>
                <a:cs typeface="Arial" panose="020B0604020202020204" pitchFamily="34" charset="0"/>
              </a:rPr>
              <a:t>	</a:t>
            </a:r>
            <a:r>
              <a:rPr lang="ar" dirty="0">
                <a:solidFill>
                  <a:srgbClr val="00B0F0"/>
                </a:solidFill>
                <a:latin typeface="Arial"/>
                <a:ea typeface="Arial"/>
                <a:cs typeface="Arial"/>
              </a:rPr>
              <a:t>إثبات الدراية بكيفية الوصول إلى الموارد وتقديم الدعم للمرضى ولنفسك</a:t>
            </a: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كيفية توفير مستوى أساسي من خدمات الصحة النفسية والدعم النفسي الاجتماعي</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الإحالات المتاحة لخدمات الصحة النفسية والدعم النفسي الاجتماعي     </a:t>
            </a:r>
          </a:p>
        </p:txBody>
      </p:sp>
      <p:sp>
        <p:nvSpPr>
          <p:cNvPr id="2" name="Title 1">
            <a:extLst>
              <a:ext uri="{FF2B5EF4-FFF2-40B4-BE49-F238E27FC236}">
                <a16:creationId xmlns:a16="http://schemas.microsoft.com/office/drawing/2014/main" id="{4D840E6C-C50B-73FB-C391-45D8219ABA66}"/>
              </a:ext>
            </a:extLst>
          </p:cNvPr>
          <p:cNvSpPr>
            <a:spLocks noGrp="1"/>
          </p:cNvSpPr>
          <p:nvPr>
            <p:ph type="title"/>
          </p:nvPr>
        </p:nvSpPr>
        <p:spPr>
          <a:xfrm>
            <a:off x="415600" y="432000"/>
            <a:ext cx="10595300"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14A10433-F2FE-9233-646C-1D9BC8C35A5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3</a:t>
            </a:r>
          </a:p>
        </p:txBody>
      </p:sp>
    </p:spTree>
    <p:extLst>
      <p:ext uri="{BB962C8B-B14F-4D97-AF65-F5344CB8AC3E}">
        <p14:creationId xmlns:p14="http://schemas.microsoft.com/office/powerpoint/2010/main" val="427746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7" name="Google Shape;2077;p234"/>
          <p:cNvSpPr txBox="1"/>
          <p:nvPr/>
        </p:nvSpPr>
        <p:spPr>
          <a:xfrm>
            <a:off x="560172" y="1404258"/>
            <a:ext cx="8552962" cy="3802744"/>
          </a:xfrm>
          <a:prstGeom prst="rect">
            <a:avLst/>
          </a:prstGeom>
          <a:noFill/>
          <a:ln>
            <a:noFill/>
          </a:ln>
        </p:spPr>
        <p:txBody>
          <a:bodyPr spcFirstLastPara="1" wrap="square" lIns="121900" tIns="60933" rIns="121900" bIns="60933" rtlCol="1" anchor="t" anchorCtr="0">
            <a:noAutofit/>
          </a:bodyPr>
          <a:lstStyle>
            <a:defPPr algn="r" rtl="1"/>
          </a:lstStyle>
          <a:p>
            <a:pPr marR="118530" algn="just" rtl="1">
              <a:lnSpc>
                <a:spcPct val="90000"/>
              </a:lnSpc>
            </a:pPr>
            <a:endParaRPr sz="2400" dirty="0">
              <a:solidFill>
                <a:schemeClr val="dk1"/>
              </a:solidFill>
              <a:latin typeface="Arial"/>
              <a:ea typeface="Arial"/>
              <a:cs typeface="Arial"/>
              <a:sym typeface="Arial"/>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dirty="0"/>
              <a:t>تعاني معظم الناجيات اللواتي تعرّضنَ لاعتداء جنسي و/أو عنف الشريك الحميم من أعراض التوتر العاطفي  </a:t>
            </a:r>
            <a:endParaRPr sz="2200" dirty="0">
              <a:latin typeface="Arial" panose="020B0604020202020204" pitchFamily="34" charset="0"/>
              <a:cs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dirty="0"/>
              <a:t>يمكن أن تبدأ الاستجابات البشرية للإجهاد كاستجابات وظيفية وصحية للتأقلم، ولكن في ظلّ الإجهاد المطول و/أو الشديد، قد تؤثر ردود الفعل سلباً على الصحة والرفاه  </a:t>
            </a:r>
            <a:endParaRPr sz="2200" dirty="0">
              <a:latin typeface="Arial" panose="020B0604020202020204" pitchFamily="34" charset="0"/>
              <a:cs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dirty="0"/>
              <a:t>في معظم الحالات، تتحسّن العلامات العابرة التي تشير إلى التوتر بمرور الوقت إذا تلقّت الناجية دعماً عملياً وعاطفياً وخدمات</a:t>
            </a:r>
            <a:endParaRPr sz="2200" dirty="0">
              <a:latin typeface="Arial" panose="020B0604020202020204" pitchFamily="34" charset="0"/>
              <a:cs typeface="Arial" panose="020B0604020202020204" pitchFamily="34" charset="0"/>
            </a:endParaRPr>
          </a:p>
        </p:txBody>
      </p:sp>
      <p:sp>
        <p:nvSpPr>
          <p:cNvPr id="2078" name="Google Shape;2078;p234"/>
          <p:cNvSpPr txBox="1"/>
          <p:nvPr/>
        </p:nvSpPr>
        <p:spPr>
          <a:xfrm>
            <a:off x="1" y="0"/>
            <a:ext cx="12191999" cy="1262743"/>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 الصحة النفسية والدعم النفسي والاجتماعي كحاجة أساسية للناجيات</a:t>
            </a:r>
            <a:endParaRPr sz="3400" b="1" dirty="0">
              <a:solidFill>
                <a:schemeClr val="accent3"/>
              </a:solidFill>
              <a:latin typeface="Arial" panose="020B0604020202020204" pitchFamily="34" charset="0"/>
              <a:cs typeface="Arial"/>
              <a:sym typeface="Arial"/>
            </a:endParaRPr>
          </a:p>
        </p:txBody>
      </p:sp>
      <p:pic>
        <p:nvPicPr>
          <p:cNvPr id="3" name="Graphic 6" descr="Open hand with plant outline">
            <a:extLst>
              <a:ext uri="{FF2B5EF4-FFF2-40B4-BE49-F238E27FC236}">
                <a16:creationId xmlns:a16="http://schemas.microsoft.com/office/drawing/2014/main" id="{E04DBF12-9E68-55A6-54FA-4AF63C7518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7047" y="2047380"/>
            <a:ext cx="2084781" cy="2084781"/>
          </a:xfrm>
          <a:prstGeom prst="rect">
            <a:avLst/>
          </a:prstGeom>
        </p:spPr>
      </p:pic>
      <p:sp>
        <p:nvSpPr>
          <p:cNvPr id="2" name="TextBox 1">
            <a:extLst>
              <a:ext uri="{FF2B5EF4-FFF2-40B4-BE49-F238E27FC236}">
                <a16:creationId xmlns:a16="http://schemas.microsoft.com/office/drawing/2014/main" id="{5A206E80-FA9E-E9D4-74E8-097C38525D8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4</a:t>
            </a:r>
          </a:p>
        </p:txBody>
      </p:sp>
    </p:spTree>
    <p:extLst>
      <p:ext uri="{BB962C8B-B14F-4D97-AF65-F5344CB8AC3E}">
        <p14:creationId xmlns:p14="http://schemas.microsoft.com/office/powerpoint/2010/main" val="251314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2"/>
        <p:cNvGrpSpPr/>
        <p:nvPr/>
      </p:nvGrpSpPr>
      <p:grpSpPr>
        <a:xfrm>
          <a:off x="0" y="0"/>
          <a:ext cx="0" cy="0"/>
          <a:chOff x="0" y="0"/>
          <a:chExt cx="0" cy="0"/>
        </a:xfrm>
      </p:grpSpPr>
      <p:sp>
        <p:nvSpPr>
          <p:cNvPr id="2083" name="Google Shape;2083;p235" descr="Man with solid fill"/>
          <p:cNvSpPr/>
          <p:nvPr/>
        </p:nvSpPr>
        <p:spPr>
          <a:xfrm>
            <a:off x="522512" y="1040545"/>
            <a:ext cx="5084484" cy="5084484"/>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2084" name="Google Shape;2084;p235" descr="Man with solid fill"/>
          <p:cNvSpPr/>
          <p:nvPr/>
        </p:nvSpPr>
        <p:spPr>
          <a:xfrm>
            <a:off x="6585003" y="1040543"/>
            <a:ext cx="5084484" cy="5084484"/>
          </a:xfrm>
          <a:prstGeom prst="rect">
            <a:avLst/>
          </a:prstGeom>
          <a:noFill/>
          <a:ln>
            <a:noFill/>
          </a:ln>
        </p:spPr>
        <p:txBody>
          <a:bodyPr rtlCol="1"/>
          <a:lstStyle>
            <a:defPPr algn="r" rtl="1"/>
          </a:lstStyle>
          <a:p>
            <a:pPr algn="r" rtl="1"/>
            <a:endParaRPr sz="2400">
              <a:latin typeface="Arial" panose="020B0604020202020204" pitchFamily="34" charset="0"/>
            </a:endParaRPr>
          </a:p>
        </p:txBody>
      </p:sp>
      <p:grpSp>
        <p:nvGrpSpPr>
          <p:cNvPr id="5" name="Group 4">
            <a:extLst>
              <a:ext uri="{FF2B5EF4-FFF2-40B4-BE49-F238E27FC236}">
                <a16:creationId xmlns:a16="http://schemas.microsoft.com/office/drawing/2014/main" id="{B1CD7EA8-CECA-F1C2-2861-A1911BF54710}"/>
              </a:ext>
            </a:extLst>
          </p:cNvPr>
          <p:cNvGrpSpPr/>
          <p:nvPr/>
        </p:nvGrpSpPr>
        <p:grpSpPr>
          <a:xfrm>
            <a:off x="677688" y="373998"/>
            <a:ext cx="5084484" cy="5443460"/>
            <a:chOff x="6429829" y="732973"/>
            <a:chExt cx="5084484" cy="5443460"/>
          </a:xfrm>
        </p:grpSpPr>
        <p:sp>
          <p:nvSpPr>
            <p:cNvPr id="2086" name="Google Shape;2086;p235"/>
            <p:cNvSpPr txBox="1"/>
            <p:nvPr/>
          </p:nvSpPr>
          <p:spPr>
            <a:xfrm>
              <a:off x="7382757" y="5766054"/>
              <a:ext cx="3178628" cy="410379"/>
            </a:xfrm>
            <a:prstGeom prst="rect">
              <a:avLst/>
            </a:prstGeom>
            <a:noFill/>
            <a:ln>
              <a:noFill/>
            </a:ln>
          </p:spPr>
          <p:txBody>
            <a:bodyPr spcFirstLastPara="1" wrap="square" lIns="121900" tIns="60933" rIns="121900" bIns="60933" rtlCol="1" anchor="t" anchorCtr="0">
              <a:spAutoFit/>
            </a:bodyPr>
            <a:lstStyle>
              <a:defPPr algn="r" rtl="1"/>
            </a:lstStyle>
            <a:p>
              <a:pPr algn="ctr" rtl="1">
                <a:defRPr sz="1867">
                  <a:solidFill>
                    <a:srgbClr val="000000"/>
                  </a:solidFill>
                  <a:latin typeface="Arial"/>
                  <a:ea typeface="Arial"/>
                  <a:cs typeface="Arial"/>
                  <a:sym typeface="Arial"/>
                </a:defRPr>
              </a:pPr>
              <a:r>
                <a:rPr lang="ar"/>
                <a:t>الجهة الخلفية</a:t>
              </a:r>
              <a:endParaRPr sz="2400">
                <a:latin typeface="Arial" panose="020B0604020202020204" pitchFamily="34" charset="0"/>
              </a:endParaRPr>
            </a:p>
          </p:txBody>
        </p:sp>
        <p:pic>
          <p:nvPicPr>
            <p:cNvPr id="6" name="Graphic 2" descr="Man with solid fill">
              <a:extLst>
                <a:ext uri="{FF2B5EF4-FFF2-40B4-BE49-F238E27FC236}">
                  <a16:creationId xmlns:a16="http://schemas.microsoft.com/office/drawing/2014/main" id="{E0F95C3E-FA24-6C58-E287-84122B508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9829" y="732973"/>
              <a:ext cx="5084484" cy="5084484"/>
            </a:xfrm>
            <a:prstGeom prst="rect">
              <a:avLst/>
            </a:prstGeom>
          </p:spPr>
        </p:pic>
      </p:grpSp>
      <p:grpSp>
        <p:nvGrpSpPr>
          <p:cNvPr id="4" name="Group 3">
            <a:extLst>
              <a:ext uri="{FF2B5EF4-FFF2-40B4-BE49-F238E27FC236}">
                <a16:creationId xmlns:a16="http://schemas.microsoft.com/office/drawing/2014/main" id="{94EDC37B-2DE1-55AD-B194-AE361D1C5931}"/>
              </a:ext>
            </a:extLst>
          </p:cNvPr>
          <p:cNvGrpSpPr/>
          <p:nvPr/>
        </p:nvGrpSpPr>
        <p:grpSpPr>
          <a:xfrm>
            <a:off x="6429828" y="373998"/>
            <a:ext cx="5084484" cy="5443459"/>
            <a:chOff x="677689" y="732973"/>
            <a:chExt cx="5084484" cy="5443459"/>
          </a:xfrm>
        </p:grpSpPr>
        <p:sp>
          <p:nvSpPr>
            <p:cNvPr id="2085" name="Google Shape;2085;p235"/>
            <p:cNvSpPr txBox="1"/>
            <p:nvPr/>
          </p:nvSpPr>
          <p:spPr>
            <a:xfrm>
              <a:off x="1630615" y="5766053"/>
              <a:ext cx="3178628" cy="410379"/>
            </a:xfrm>
            <a:prstGeom prst="rect">
              <a:avLst/>
            </a:prstGeom>
            <a:noFill/>
            <a:ln>
              <a:noFill/>
            </a:ln>
          </p:spPr>
          <p:txBody>
            <a:bodyPr spcFirstLastPara="1" wrap="square" lIns="121900" tIns="60933" rIns="121900" bIns="60933" rtlCol="1" anchor="t" anchorCtr="0">
              <a:spAutoFit/>
            </a:bodyPr>
            <a:lstStyle>
              <a:defPPr algn="r" rtl="1"/>
            </a:lstStyle>
            <a:p>
              <a:pPr algn="ctr" rtl="1">
                <a:defRPr sz="1867">
                  <a:solidFill>
                    <a:srgbClr val="000000"/>
                  </a:solidFill>
                  <a:latin typeface="Arial"/>
                  <a:ea typeface="Arial"/>
                  <a:cs typeface="Arial"/>
                  <a:sym typeface="Arial"/>
                </a:defRPr>
              </a:pPr>
              <a:r>
                <a:rPr lang="ar"/>
                <a:t>الجهة الأمامية</a:t>
              </a:r>
              <a:endParaRPr sz="2400">
                <a:latin typeface="Arial" panose="020B0604020202020204" pitchFamily="34" charset="0"/>
              </a:endParaRPr>
            </a:p>
          </p:txBody>
        </p:sp>
        <p:pic>
          <p:nvPicPr>
            <p:cNvPr id="7" name="Graphic 5" descr="Man with solid fill">
              <a:extLst>
                <a:ext uri="{FF2B5EF4-FFF2-40B4-BE49-F238E27FC236}">
                  <a16:creationId xmlns:a16="http://schemas.microsoft.com/office/drawing/2014/main" id="{2DCDB6BE-9970-DE03-5420-B2FA48580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689" y="732973"/>
              <a:ext cx="5084484" cy="5084484"/>
            </a:xfrm>
            <a:prstGeom prst="rect">
              <a:avLst/>
            </a:prstGeom>
          </p:spPr>
        </p:pic>
      </p:grpSp>
      <p:sp>
        <p:nvSpPr>
          <p:cNvPr id="2" name="TextBox 1">
            <a:extLst>
              <a:ext uri="{FF2B5EF4-FFF2-40B4-BE49-F238E27FC236}">
                <a16:creationId xmlns:a16="http://schemas.microsoft.com/office/drawing/2014/main" id="{C8D4F6EA-A2F4-2EC0-1349-1AFD89171B0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5</a:t>
            </a:r>
          </a:p>
        </p:txBody>
      </p:sp>
    </p:spTree>
    <p:extLst>
      <p:ext uri="{BB962C8B-B14F-4D97-AF65-F5344CB8AC3E}">
        <p14:creationId xmlns:p14="http://schemas.microsoft.com/office/powerpoint/2010/main" val="155308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12" name="Rectangle 11">
            <a:extLst>
              <a:ext uri="{FF2B5EF4-FFF2-40B4-BE49-F238E27FC236}">
                <a16:creationId xmlns:a16="http://schemas.microsoft.com/office/drawing/2014/main" id="{D1F4528F-4B8A-C402-E304-23ABEFC581B0}"/>
              </a:ext>
            </a:extLst>
          </p:cNvPr>
          <p:cNvSpPr/>
          <p:nvPr/>
        </p:nvSpPr>
        <p:spPr>
          <a:xfrm>
            <a:off x="1209711" y="1739219"/>
            <a:ext cx="4524866" cy="4027883"/>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3" name="Text Placeholder 21">
            <a:extLst>
              <a:ext uri="{FF2B5EF4-FFF2-40B4-BE49-F238E27FC236}">
                <a16:creationId xmlns:a16="http://schemas.microsoft.com/office/drawing/2014/main" id="{89AE0696-EB40-790E-EE60-14FD04D5F036}"/>
              </a:ext>
            </a:extLst>
          </p:cNvPr>
          <p:cNvSpPr txBox="1">
            <a:spLocks/>
          </p:cNvSpPr>
          <p:nvPr/>
        </p:nvSpPr>
        <p:spPr>
          <a:xfrm>
            <a:off x="2164133" y="1314487"/>
            <a:ext cx="2502966" cy="424732"/>
          </a:xfrm>
          <a:prstGeom prst="rect">
            <a:avLst/>
          </a:prstGeom>
          <a:solidFill>
            <a:schemeClr val="accent3"/>
          </a:solidFill>
        </p:spPr>
        <p:txBody>
          <a:bodyPr vert="horz" wrap="square" lIns="91440" tIns="45720" rIns="91440" bIns="45720" rtlCol="1">
            <a:spAutoFit/>
          </a:bodyPr>
          <a:lstStyle>
            <a:defPPr algn="r" rtl="1"/>
            <a:lvl1pPr marL="0" indent="0" algn="ctr" defTabSz="914400" rtl="1"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defRPr sz="2400" b="1">
                <a:latin typeface="Arial"/>
                <a:ea typeface="Arial"/>
                <a:cs typeface="Arial"/>
                <a:sym typeface="Arial"/>
              </a:defRPr>
            </a:pPr>
            <a:r>
              <a:rPr lang="ar" dirty="0"/>
              <a:t>غير وظيفية</a:t>
            </a:r>
            <a:endParaRPr sz="2400" dirty="0">
              <a:latin typeface="Arial"/>
              <a:ea typeface="Arial"/>
              <a:cs typeface="Arial"/>
              <a:sym typeface="Arial"/>
            </a:endParaRPr>
          </a:p>
        </p:txBody>
      </p:sp>
      <p:sp>
        <p:nvSpPr>
          <p:cNvPr id="7" name="Rectangle 6">
            <a:extLst>
              <a:ext uri="{FF2B5EF4-FFF2-40B4-BE49-F238E27FC236}">
                <a16:creationId xmlns:a16="http://schemas.microsoft.com/office/drawing/2014/main" id="{B949D3DF-34E5-C812-6984-CA228DEBAA5A}"/>
              </a:ext>
            </a:extLst>
          </p:cNvPr>
          <p:cNvSpPr/>
          <p:nvPr/>
        </p:nvSpPr>
        <p:spPr>
          <a:xfrm>
            <a:off x="6724454" y="1739219"/>
            <a:ext cx="4524866" cy="4027883"/>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8" name="Text Placeholder 21">
            <a:extLst>
              <a:ext uri="{FF2B5EF4-FFF2-40B4-BE49-F238E27FC236}">
                <a16:creationId xmlns:a16="http://schemas.microsoft.com/office/drawing/2014/main" id="{00C3DA0C-1916-68A6-C73F-26A73779CBD9}"/>
              </a:ext>
            </a:extLst>
          </p:cNvPr>
          <p:cNvSpPr txBox="1">
            <a:spLocks/>
          </p:cNvSpPr>
          <p:nvPr/>
        </p:nvSpPr>
        <p:spPr>
          <a:xfrm>
            <a:off x="7791965" y="1314487"/>
            <a:ext cx="2502966" cy="424732"/>
          </a:xfrm>
          <a:prstGeom prst="rect">
            <a:avLst/>
          </a:prstGeom>
          <a:solidFill>
            <a:schemeClr val="accent2"/>
          </a:solidFill>
        </p:spPr>
        <p:txBody>
          <a:bodyPr vert="horz" wrap="square" lIns="91440" tIns="45720" rIns="91440" bIns="45720" rtlCol="1">
            <a:spAutoFit/>
          </a:bodyPr>
          <a:lstStyle>
            <a:defPPr algn="r" rtl="1"/>
            <a:lvl1pPr marL="0" indent="0" algn="ctr" defTabSz="914400" rtl="1"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defRPr sz="2400" b="1">
                <a:latin typeface="Arial"/>
                <a:ea typeface="Arial"/>
                <a:cs typeface="Arial"/>
                <a:sym typeface="Arial"/>
              </a:defRPr>
            </a:pPr>
            <a:r>
              <a:rPr lang="ar" dirty="0"/>
              <a:t>وظيفية</a:t>
            </a:r>
            <a:endParaRPr sz="2400" dirty="0">
              <a:solidFill>
                <a:schemeClr val="bg1"/>
              </a:solidFill>
              <a:latin typeface="Arial"/>
              <a:ea typeface="Arial"/>
              <a:cs typeface="Arial"/>
              <a:sym typeface="Arial"/>
            </a:endParaRPr>
          </a:p>
        </p:txBody>
      </p:sp>
      <p:sp>
        <p:nvSpPr>
          <p:cNvPr id="2092" name="Google Shape;2092;p236"/>
          <p:cNvSpPr txBox="1"/>
          <p:nvPr/>
        </p:nvSpPr>
        <p:spPr>
          <a:xfrm>
            <a:off x="0" y="16242"/>
            <a:ext cx="12192000" cy="124321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ردود الفعل على الإجهاد</a:t>
            </a:r>
          </a:p>
        </p:txBody>
      </p:sp>
      <p:sp>
        <p:nvSpPr>
          <p:cNvPr id="2097" name="Google Shape;2097;p236"/>
          <p:cNvSpPr txBox="1"/>
          <p:nvPr/>
        </p:nvSpPr>
        <p:spPr>
          <a:xfrm>
            <a:off x="1028700" y="1962874"/>
            <a:ext cx="4410272" cy="3693207"/>
          </a:xfrm>
          <a:prstGeom prst="rect">
            <a:avLst/>
          </a:prstGeom>
          <a:noFill/>
          <a:ln>
            <a:noFill/>
          </a:ln>
        </p:spPr>
        <p:txBody>
          <a:bodyPr spcFirstLastPara="1" wrap="square" lIns="0" tIns="60933" rIns="0" bIns="60933" rtlCol="1" anchor="t" anchorCtr="0">
            <a:noAutofit/>
          </a:bodyPr>
          <a:lstStyle>
            <a:defPPr algn="r" rtl="1"/>
          </a:lstStyle>
          <a:p>
            <a:pPr marL="457189" marR="970256" indent="-457189" algn="r" rtl="1">
              <a:lnSpc>
                <a:spcPct val="108000"/>
              </a:lnSpc>
              <a:spcAft>
                <a:spcPts val="800"/>
              </a:spcAft>
              <a:buClr>
                <a:schemeClr val="accent3"/>
              </a:buClr>
              <a:buSzPct val="125000"/>
              <a:buFont typeface="Arial" panose="020B0604020202020204" pitchFamily="34" charset="0"/>
              <a:buChar char="•"/>
              <a:defRPr sz="2200">
                <a:latin typeface="Arial"/>
                <a:ea typeface="Arial"/>
                <a:cs typeface="Arial"/>
                <a:sym typeface="Arial"/>
              </a:defRPr>
            </a:pPr>
            <a:r>
              <a:rPr lang="ar" dirty="0"/>
              <a:t>العوامل المحفزة والمسببات</a:t>
            </a:r>
            <a:endParaRPr sz="2200" dirty="0">
              <a:latin typeface="Arial" panose="020B0604020202020204" pitchFamily="34" charset="0"/>
            </a:endParaRPr>
          </a:p>
          <a:p>
            <a:pPr marL="457189" marR="970256" indent="-457189" algn="r" rtl="1">
              <a:lnSpc>
                <a:spcPct val="108000"/>
              </a:lnSpc>
              <a:spcAft>
                <a:spcPts val="800"/>
              </a:spcAft>
              <a:buClr>
                <a:schemeClr val="accent3"/>
              </a:buClr>
              <a:buSzPct val="125000"/>
              <a:buFont typeface="Arial" panose="020B0604020202020204" pitchFamily="34" charset="0"/>
              <a:buChar char="•"/>
              <a:defRPr sz="2200">
                <a:latin typeface="Arial"/>
                <a:ea typeface="Arial"/>
                <a:cs typeface="Arial"/>
                <a:sym typeface="Arial"/>
              </a:defRPr>
            </a:pPr>
            <a:r>
              <a:rPr lang="ar" dirty="0"/>
              <a:t>الأرق</a:t>
            </a:r>
            <a:endParaRPr sz="2200" dirty="0">
              <a:latin typeface="Arial" panose="020B0604020202020204" pitchFamily="34" charset="0"/>
            </a:endParaRPr>
          </a:p>
          <a:p>
            <a:pPr marL="457189" marR="970256" indent="-457189" algn="r" rtl="1">
              <a:lnSpc>
                <a:spcPct val="108000"/>
              </a:lnSpc>
              <a:spcAft>
                <a:spcPts val="800"/>
              </a:spcAft>
              <a:buClr>
                <a:schemeClr val="accent3"/>
              </a:buClr>
              <a:buSzPct val="125000"/>
              <a:buFont typeface="Arial" panose="020B0604020202020204" pitchFamily="34" charset="0"/>
              <a:buChar char="•"/>
              <a:defRPr sz="2200">
                <a:latin typeface="Arial"/>
                <a:ea typeface="Arial"/>
                <a:cs typeface="Arial"/>
                <a:sym typeface="Arial"/>
              </a:defRPr>
            </a:pPr>
            <a:r>
              <a:rPr lang="ar" dirty="0"/>
              <a:t>ارتفاع ضغط الدم</a:t>
            </a:r>
            <a:endParaRPr sz="2200" dirty="0">
              <a:latin typeface="Arial" panose="020B0604020202020204" pitchFamily="34" charset="0"/>
            </a:endParaRPr>
          </a:p>
          <a:p>
            <a:pPr marL="457189" marR="970256" indent="-457189" algn="r" rtl="1">
              <a:lnSpc>
                <a:spcPct val="108000"/>
              </a:lnSpc>
              <a:spcAft>
                <a:spcPts val="800"/>
              </a:spcAft>
              <a:buClr>
                <a:schemeClr val="accent3"/>
              </a:buClr>
              <a:buSzPct val="125000"/>
              <a:buFont typeface="Arial" panose="020B0604020202020204" pitchFamily="34" charset="0"/>
              <a:buChar char="•"/>
              <a:defRPr sz="2200">
                <a:latin typeface="Arial"/>
                <a:ea typeface="Arial"/>
                <a:cs typeface="Arial"/>
                <a:sym typeface="Arial"/>
              </a:defRPr>
            </a:pPr>
            <a:r>
              <a:rPr lang="ar" dirty="0"/>
              <a:t>زيادة المخاطر المتعلقة بنتائج الولادة المبكرة وانخفاض وزن المولود عند الولادة           </a:t>
            </a:r>
            <a:endParaRPr sz="2200" dirty="0">
              <a:latin typeface="Arial" panose="020B0604020202020204" pitchFamily="34" charset="0"/>
            </a:endParaRPr>
          </a:p>
          <a:p>
            <a:pPr marL="457189" marR="970256" indent="-457189" algn="r" rtl="1">
              <a:lnSpc>
                <a:spcPct val="108000"/>
              </a:lnSpc>
              <a:spcAft>
                <a:spcPts val="800"/>
              </a:spcAft>
              <a:buClr>
                <a:schemeClr val="accent3"/>
              </a:buClr>
              <a:buSzPct val="125000"/>
              <a:buFont typeface="Arial" panose="020B0604020202020204" pitchFamily="34" charset="0"/>
              <a:buChar char="•"/>
              <a:defRPr sz="2200">
                <a:latin typeface="Arial"/>
                <a:ea typeface="Arial"/>
                <a:cs typeface="Arial"/>
                <a:sym typeface="Arial"/>
              </a:defRPr>
            </a:pPr>
            <a:r>
              <a:rPr lang="ar" dirty="0"/>
              <a:t>الاكتئاب</a:t>
            </a:r>
            <a:endParaRPr sz="2200" dirty="0">
              <a:latin typeface="Arial" panose="020B0604020202020204" pitchFamily="34" charset="0"/>
            </a:endParaRPr>
          </a:p>
          <a:p>
            <a:pPr marL="457189" marR="970256" indent="-457189" algn="r" rtl="1">
              <a:lnSpc>
                <a:spcPct val="108000"/>
              </a:lnSpc>
              <a:spcAft>
                <a:spcPts val="800"/>
              </a:spcAft>
              <a:buClr>
                <a:schemeClr val="accent3"/>
              </a:buClr>
              <a:buSzPct val="125000"/>
              <a:buFont typeface="Arial" panose="020B0604020202020204" pitchFamily="34" charset="0"/>
              <a:buChar char="•"/>
              <a:defRPr sz="2200">
                <a:latin typeface="Arial"/>
                <a:ea typeface="Arial"/>
                <a:cs typeface="Arial"/>
                <a:sym typeface="Arial"/>
              </a:defRPr>
            </a:pPr>
            <a:r>
              <a:rPr lang="ar" dirty="0"/>
              <a:t>أفكار أو أفعال انتحارية</a:t>
            </a:r>
          </a:p>
        </p:txBody>
      </p:sp>
      <p:sp>
        <p:nvSpPr>
          <p:cNvPr id="2098" name="Google Shape;2098;p236"/>
          <p:cNvSpPr txBox="1"/>
          <p:nvPr/>
        </p:nvSpPr>
        <p:spPr>
          <a:xfrm>
            <a:off x="6428849" y="1962875"/>
            <a:ext cx="4556351" cy="3479323"/>
          </a:xfrm>
          <a:prstGeom prst="rect">
            <a:avLst/>
          </a:prstGeom>
          <a:noFill/>
          <a:ln>
            <a:noFill/>
          </a:ln>
        </p:spPr>
        <p:txBody>
          <a:bodyPr spcFirstLastPara="1" wrap="square" lIns="0" tIns="60933" rIns="0" bIns="60933" rtlCol="1" anchor="t" anchorCtr="0">
            <a:noAutofit/>
          </a:bodyPr>
          <a:lstStyle>
            <a:defPPr algn="r" rtl="1"/>
          </a:lstStyle>
          <a:p>
            <a:pPr marL="457189" marR="970256" indent="-457189" algn="r" rtl="1">
              <a:lnSpc>
                <a:spcPct val="108000"/>
              </a:lnSpc>
              <a:spcAft>
                <a:spcPts val="800"/>
              </a:spcAft>
              <a:buClr>
                <a:schemeClr val="accent2"/>
              </a:buClr>
              <a:buSzPct val="125000"/>
              <a:buFont typeface="Arial" panose="020B0604020202020204" pitchFamily="34" charset="0"/>
              <a:buChar char="•"/>
              <a:defRPr sz="2200">
                <a:latin typeface="Arial"/>
                <a:ea typeface="Arial"/>
                <a:cs typeface="Arial"/>
                <a:sym typeface="Arial"/>
              </a:defRPr>
            </a:pPr>
            <a:r>
              <a:rPr lang="ar" dirty="0"/>
              <a:t>تحسين التركيز واليقظة وتواتر ردود الفعل</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latin typeface="Arial"/>
                <a:ea typeface="Arial"/>
                <a:cs typeface="Arial"/>
                <a:sym typeface="Arial"/>
              </a:defRPr>
            </a:pPr>
            <a:r>
              <a:rPr lang="ar" dirty="0"/>
              <a:t>تعزيز إمداد الدماغ والكتل العضلية الكبيرة بالأكسجين</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latin typeface="Arial"/>
                <a:ea typeface="Arial"/>
                <a:cs typeface="Arial"/>
                <a:sym typeface="Arial"/>
              </a:defRPr>
            </a:pPr>
            <a:r>
              <a:rPr lang="ar" dirty="0"/>
              <a:t>مزيد من ساعات الاستيقاظ للتخفيف من مصدر الإجهاد</a:t>
            </a:r>
          </a:p>
        </p:txBody>
      </p:sp>
      <p:sp>
        <p:nvSpPr>
          <p:cNvPr id="2" name="TextBox 1">
            <a:extLst>
              <a:ext uri="{FF2B5EF4-FFF2-40B4-BE49-F238E27FC236}">
                <a16:creationId xmlns:a16="http://schemas.microsoft.com/office/drawing/2014/main" id="{FE37FB6A-B021-068E-1072-74CA7F2B579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6</a:t>
            </a:r>
          </a:p>
        </p:txBody>
      </p:sp>
    </p:spTree>
    <p:extLst>
      <p:ext uri="{BB962C8B-B14F-4D97-AF65-F5344CB8AC3E}">
        <p14:creationId xmlns:p14="http://schemas.microsoft.com/office/powerpoint/2010/main" val="420654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sp>
        <p:nvSpPr>
          <p:cNvPr id="2106" name="Google Shape;2106;p237"/>
          <p:cNvSpPr txBox="1"/>
          <p:nvPr/>
        </p:nvSpPr>
        <p:spPr>
          <a:xfrm>
            <a:off x="8667381" y="456738"/>
            <a:ext cx="3133107" cy="3030470"/>
          </a:xfrm>
          <a:prstGeom prst="rect">
            <a:avLst/>
          </a:prstGeom>
          <a:noFill/>
          <a:ln>
            <a:noFill/>
          </a:ln>
        </p:spPr>
        <p:txBody>
          <a:bodyPr spcFirstLastPara="1" wrap="square" lIns="121900" tIns="60933" rIns="121900" bIns="60933" rtlCol="1" anchor="t" anchorCtr="0">
            <a:noAutofit/>
          </a:bodyPr>
          <a:lstStyle>
            <a:defPPr algn="r" rtl="1"/>
          </a:lstStyle>
          <a:p>
            <a:pPr algn="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كل إنسان يستحق الحصول على الدعم في أوقات الإجهاد المزمن أو الشديد</a:t>
            </a:r>
          </a:p>
        </p:txBody>
      </p:sp>
      <p:sp>
        <p:nvSpPr>
          <p:cNvPr id="2110" name="Google Shape;2110;p237"/>
          <p:cNvSpPr txBox="1"/>
          <p:nvPr/>
        </p:nvSpPr>
        <p:spPr>
          <a:xfrm>
            <a:off x="8369757" y="5679865"/>
            <a:ext cx="2907714" cy="307722"/>
          </a:xfrm>
          <a:prstGeom prst="rect">
            <a:avLst/>
          </a:prstGeom>
          <a:noFill/>
          <a:ln>
            <a:noFill/>
          </a:ln>
        </p:spPr>
        <p:txBody>
          <a:bodyPr spcFirstLastPara="1" wrap="square" lIns="121900" tIns="60933" rIns="121900" bIns="60933" rtlCol="1" anchor="t" anchorCtr="0">
            <a:spAutoFit/>
          </a:bodyPr>
          <a:lstStyle>
            <a:defPPr algn="r" rtl="1"/>
          </a:lstStyle>
          <a:p>
            <a:pPr algn="l" rtl="1">
              <a:defRPr sz="1200">
                <a:latin typeface="Arial"/>
                <a:ea typeface="Arial"/>
                <a:cs typeface="Arial"/>
                <a:sym typeface="Arial"/>
              </a:defRPr>
            </a:pPr>
            <a:r>
              <a:rPr lang="ar"/>
              <a:t>© اللجنة الدائمة المشتركة بين الوكالات</a:t>
            </a:r>
            <a:endParaRPr sz="2400">
              <a:latin typeface="Arial" panose="020B0604020202020204" pitchFamily="34" charset="0"/>
            </a:endParaRPr>
          </a:p>
        </p:txBody>
      </p:sp>
      <p:pic>
        <p:nvPicPr>
          <p:cNvPr id="2" name="Picture 1">
            <a:extLst>
              <a:ext uri="{FF2B5EF4-FFF2-40B4-BE49-F238E27FC236}">
                <a16:creationId xmlns:a16="http://schemas.microsoft.com/office/drawing/2014/main" id="{1AB2B82D-2587-4DCD-449A-E4FD25C015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361" y="492806"/>
            <a:ext cx="8063271" cy="5494781"/>
          </a:xfrm>
          <a:prstGeom prst="rect">
            <a:avLst/>
          </a:prstGeom>
        </p:spPr>
      </p:pic>
      <p:sp>
        <p:nvSpPr>
          <p:cNvPr id="3" name="TextBox 2">
            <a:extLst>
              <a:ext uri="{FF2B5EF4-FFF2-40B4-BE49-F238E27FC236}">
                <a16:creationId xmlns:a16="http://schemas.microsoft.com/office/drawing/2014/main" id="{954F01AE-0AA1-A85F-9163-7232AB30374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7</a:t>
            </a:r>
          </a:p>
        </p:txBody>
      </p:sp>
      <p:sp>
        <p:nvSpPr>
          <p:cNvPr id="4" name="TextBox 3">
            <a:extLst>
              <a:ext uri="{FF2B5EF4-FFF2-40B4-BE49-F238E27FC236}">
                <a16:creationId xmlns:a16="http://schemas.microsoft.com/office/drawing/2014/main" id="{6A0DBFBE-45EB-C9F5-9458-E5191394578E}"/>
              </a:ext>
            </a:extLst>
          </p:cNvPr>
          <p:cNvSpPr txBox="1"/>
          <p:nvPr/>
        </p:nvSpPr>
        <p:spPr>
          <a:xfrm>
            <a:off x="508958" y="501081"/>
            <a:ext cx="7685489" cy="369332"/>
          </a:xfrm>
          <a:prstGeom prst="rect">
            <a:avLst/>
          </a:prstGeom>
          <a:solidFill>
            <a:schemeClr val="bg1"/>
          </a:solidFill>
          <a:ln>
            <a:noFill/>
          </a:ln>
        </p:spPr>
        <p:txBody>
          <a:bodyPr wrap="square" rtlCol="1">
            <a:spAutoFit/>
          </a:bodyPr>
          <a:lstStyle>
            <a:defPPr algn="r" rtl="1"/>
          </a:lstStyle>
          <a:p>
            <a:pPr rtl="1">
              <a:defRPr b="1">
                <a:solidFill>
                  <a:schemeClr val="accent3"/>
                </a:solidFill>
              </a:defRPr>
            </a:pPr>
            <a:r>
              <a:rPr lang="ar-EG" dirty="0">
                <a:solidFill>
                  <a:schemeClr val="tx1">
                    <a:lumMod val="95000"/>
                    <a:lumOff val="5000"/>
                  </a:schemeClr>
                </a:solidFill>
                <a:latin typeface="Arial" panose="020B0604020202020204" pitchFamily="34" charset="0"/>
              </a:rPr>
              <a:t>هرم التدخل لتقديم خدمات الصحة النفسية والدعم النفسي الاجتماعي في حالات الطوارئ</a:t>
            </a:r>
            <a:r>
              <a:rPr lang="ar" baseline="30000" dirty="0">
                <a:solidFill>
                  <a:schemeClr val="tx1">
                    <a:lumMod val="95000"/>
                    <a:lumOff val="5000"/>
                  </a:schemeClr>
                </a:solidFill>
                <a:latin typeface="Arial" panose="020B0604020202020204" pitchFamily="34" charset="0"/>
              </a:rPr>
              <a:t>1</a:t>
            </a:r>
            <a:endParaRPr b="1"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56478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6"/>
        <p:cNvGrpSpPr/>
        <p:nvPr/>
      </p:nvGrpSpPr>
      <p:grpSpPr>
        <a:xfrm>
          <a:off x="0" y="0"/>
          <a:ext cx="0" cy="0"/>
          <a:chOff x="0" y="0"/>
          <a:chExt cx="0" cy="0"/>
        </a:xfrm>
      </p:grpSpPr>
      <p:sp>
        <p:nvSpPr>
          <p:cNvPr id="2121" name="Google Shape;2121;p238"/>
          <p:cNvSpPr txBox="1"/>
          <p:nvPr/>
        </p:nvSpPr>
        <p:spPr>
          <a:xfrm>
            <a:off x="5717628" y="1755228"/>
            <a:ext cx="5896303" cy="3765897"/>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30000"/>
              </a:lnSpc>
              <a:spcAft>
                <a:spcPts val="800"/>
              </a:spcAft>
              <a:defRPr sz="2200">
                <a:solidFill>
                  <a:srgbClr val="000000"/>
                </a:solidFill>
                <a:latin typeface="Arial" panose="020B0604020202020204" pitchFamily="34" charset="0"/>
                <a:sym typeface="Arial"/>
              </a:defRPr>
            </a:pPr>
            <a:r>
              <a:rPr lang="ar"/>
              <a:t>في الحالات الأكثر خطورة، يجب إدراج تقييم الصحة النفسية وتقديم خدمات الرعاية النفسية الأساسية وإجراء الإحالات ضمن عملية تسجيل التاريخ السريري، وتطبيق نهج LIVES، وزيارات المتابعة، حسب الاقتضاء.</a:t>
            </a:r>
            <a:endParaRPr sz="2200">
              <a:latin typeface="Arial" panose="020B0604020202020204" pitchFamily="34" charset="0"/>
            </a:endParaRPr>
          </a:p>
        </p:txBody>
      </p:sp>
      <p:pic>
        <p:nvPicPr>
          <p:cNvPr id="2122" name="Google Shape;2122;p238"/>
          <p:cNvPicPr preferRelativeResize="0"/>
          <p:nvPr/>
        </p:nvPicPr>
        <p:blipFill>
          <a:blip r:embed="rId3">
            <a:extLst>
              <a:ext uri="{28A0092B-C50C-407E-A947-70E740481C1C}">
                <a14:useLocalDpi xmlns:a14="http://schemas.microsoft.com/office/drawing/2010/main" val="0"/>
              </a:ext>
            </a:extLst>
          </a:blip>
          <a:srcRect t="42" b="42"/>
          <a:stretch/>
        </p:blipFill>
        <p:spPr>
          <a:xfrm>
            <a:off x="492369" y="0"/>
            <a:ext cx="5432469" cy="6037385"/>
          </a:xfrm>
          <a:prstGeom prst="rect">
            <a:avLst/>
          </a:prstGeom>
          <a:noFill/>
          <a:ln>
            <a:noFill/>
          </a:ln>
        </p:spPr>
      </p:pic>
      <p:sp>
        <p:nvSpPr>
          <p:cNvPr id="2126" name="Google Shape;2126;p238"/>
          <p:cNvSpPr txBox="1"/>
          <p:nvPr/>
        </p:nvSpPr>
        <p:spPr>
          <a:xfrm>
            <a:off x="6096000" y="284212"/>
            <a:ext cx="6096000" cy="1339205"/>
          </a:xfrm>
          <a:prstGeom prst="rect">
            <a:avLst/>
          </a:prstGeom>
          <a:noFill/>
          <a:ln>
            <a:noFill/>
          </a:ln>
        </p:spPr>
        <p:txBody>
          <a:bodyPr spcFirstLastPara="1" wrap="square" lIns="121900" tIns="60933" rIns="121900" bIns="60933" rtlCol="1" anchor="b" anchorCtr="0">
            <a:noAutofit/>
          </a:bodyPr>
          <a:lstStyle>
            <a:defPPr algn="r" rtl="1"/>
          </a:lstStyle>
          <a:p>
            <a:pPr algn="ctr" rtl="1">
              <a:lnSpc>
                <a:spcPct val="90000"/>
              </a:lnSpc>
              <a:spcAft>
                <a:spcPts val="6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توفير خدمات الصحة النفسية والدعم النفسي الاجتماعي في إطار </a:t>
            </a:r>
            <a:br>
              <a:rPr lang="ar" dirty="0">
                <a:latin typeface="Arial" panose="020B0604020202020204" pitchFamily="34" charset="0"/>
              </a:rPr>
            </a:br>
            <a:r>
              <a:rPr lang="ar" dirty="0">
                <a:latin typeface="Arial" panose="020B0604020202020204" pitchFamily="34" charset="0"/>
              </a:rPr>
              <a:t>الدعم الأولي</a:t>
            </a:r>
            <a:endParaRPr sz="3400" b="1" dirty="0">
              <a:solidFill>
                <a:schemeClr val="accent3"/>
              </a:solidFill>
              <a:latin typeface="Arial" panose="020B0604020202020204" pitchFamily="34" charset="0"/>
              <a:ea typeface="Calibri"/>
              <a:cs typeface="Arial"/>
            </a:endParaRPr>
          </a:p>
        </p:txBody>
      </p:sp>
      <p:sp>
        <p:nvSpPr>
          <p:cNvPr id="2" name="TextBox 1">
            <a:extLst>
              <a:ext uri="{FF2B5EF4-FFF2-40B4-BE49-F238E27FC236}">
                <a16:creationId xmlns:a16="http://schemas.microsoft.com/office/drawing/2014/main" id="{A5032B62-0577-29CD-091B-B484F5525F1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8</a:t>
            </a:r>
          </a:p>
        </p:txBody>
      </p:sp>
    </p:spTree>
    <p:extLst>
      <p:ext uri="{BB962C8B-B14F-4D97-AF65-F5344CB8AC3E}">
        <p14:creationId xmlns:p14="http://schemas.microsoft.com/office/powerpoint/2010/main" val="91427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2" name="Google Shape;2132;p239"/>
          <p:cNvSpPr txBox="1"/>
          <p:nvPr/>
        </p:nvSpPr>
        <p:spPr>
          <a:xfrm>
            <a:off x="0" y="14354"/>
            <a:ext cx="12192000" cy="1328927"/>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المستوى الأساسي من خدمات الصحة النفسية والدعم النفسي الاجتماعي</a:t>
            </a:r>
            <a:endParaRPr sz="3400" b="1" dirty="0">
              <a:solidFill>
                <a:schemeClr val="accent3"/>
              </a:solidFill>
              <a:latin typeface="Arial" panose="020B0604020202020204" pitchFamily="34" charset="0"/>
              <a:cs typeface="Arial"/>
              <a:sym typeface="Arial"/>
            </a:endParaRPr>
          </a:p>
        </p:txBody>
      </p:sp>
      <p:sp>
        <p:nvSpPr>
          <p:cNvPr id="2136" name="Google Shape;2136;p239"/>
          <p:cNvSpPr txBox="1"/>
          <p:nvPr/>
        </p:nvSpPr>
        <p:spPr>
          <a:xfrm>
            <a:off x="3812733" y="2174805"/>
            <a:ext cx="7529068" cy="2932287"/>
          </a:xfrm>
          <a:prstGeom prst="rect">
            <a:avLst/>
          </a:prstGeom>
          <a:noFill/>
          <a:ln>
            <a:noFill/>
          </a:ln>
        </p:spPr>
        <p:txBody>
          <a:bodyPr spcFirstLastPara="1" wrap="square" lIns="0" tIns="60933" rIns="0" bIns="60933" rtlCol="1" anchor="t" anchorCtr="0">
            <a:sp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sym typeface="Arial"/>
              </a:defRPr>
            </a:pPr>
            <a:r>
              <a:rPr lang="ar">
                <a:solidFill>
                  <a:srgbClr val="000000"/>
                </a:solidFill>
              </a:rPr>
              <a:t>ساعد الناجية في تعزيز أساليب </a:t>
            </a:r>
            <a:r>
              <a:rPr lang="ar">
                <a:solidFill>
                  <a:srgbClr val="00B0F0"/>
                </a:solidFill>
              </a:rPr>
              <a:t>التأقلم الإيجابية</a:t>
            </a:r>
            <a:r>
              <a:rPr lang="ar">
                <a:solidFill>
                  <a:srgbClr val="000000"/>
                </a:solidFill>
              </a:rPr>
              <a:t> </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sym typeface="Arial"/>
              </a:defRPr>
            </a:pPr>
            <a:r>
              <a:rPr lang="ar">
                <a:solidFill>
                  <a:srgbClr val="000000"/>
                </a:solidFill>
              </a:rPr>
              <a:t>استكشف مدى توافر </a:t>
            </a:r>
            <a:r>
              <a:rPr lang="ar">
                <a:solidFill>
                  <a:srgbClr val="00B0F0"/>
                </a:solidFill>
              </a:rPr>
              <a:t>الدعم الاجتماعي</a:t>
            </a:r>
            <a:endParaRPr sz="2200">
              <a:solidFill>
                <a:srgbClr val="00B0F0"/>
              </a:solidFill>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sym typeface="Arial"/>
              </a:defRPr>
            </a:pPr>
            <a:r>
              <a:rPr lang="ar">
                <a:solidFill>
                  <a:srgbClr val="000000"/>
                </a:solidFill>
              </a:rPr>
              <a:t>طبّق تمارين </a:t>
            </a:r>
            <a:r>
              <a:rPr lang="ar">
                <a:solidFill>
                  <a:srgbClr val="00B0F0"/>
                </a:solidFill>
              </a:rPr>
              <a:t>الحد من الإجهاد</a:t>
            </a:r>
            <a:r>
              <a:rPr lang="ar">
                <a:solidFill>
                  <a:srgbClr val="000000"/>
                </a:solidFill>
              </a:rPr>
              <a:t> ووضّح فعاليتها</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sym typeface="Arial"/>
              </a:defRPr>
            </a:pPr>
            <a:r>
              <a:rPr lang="ar">
                <a:solidFill>
                  <a:srgbClr val="000000"/>
                </a:solidFill>
              </a:rPr>
              <a:t>حدد </a:t>
            </a:r>
            <a:r>
              <a:rPr lang="ar">
                <a:solidFill>
                  <a:srgbClr val="00B0F0"/>
                </a:solidFill>
              </a:rPr>
              <a:t>مواعيد منتظمة لمتابعة الحالة</a:t>
            </a:r>
            <a:r>
              <a:rPr lang="ar">
                <a:solidFill>
                  <a:srgbClr val="000000"/>
                </a:solidFill>
              </a:rPr>
              <a:t> من أجل لتقديم المزيد من الدعم</a:t>
            </a:r>
            <a:endParaRPr sz="2200">
              <a:latin typeface="Arial" panose="020B0604020202020204" pitchFamily="34" charset="0"/>
            </a:endParaRPr>
          </a:p>
        </p:txBody>
      </p:sp>
      <p:sp>
        <p:nvSpPr>
          <p:cNvPr id="3" name="Rounded Rectangle 2">
            <a:extLst>
              <a:ext uri="{FF2B5EF4-FFF2-40B4-BE49-F238E27FC236}">
                <a16:creationId xmlns:a16="http://schemas.microsoft.com/office/drawing/2014/main" id="{7974AB15-677A-221B-7AC2-DB8D3851943E}"/>
              </a:ext>
            </a:extLst>
          </p:cNvPr>
          <p:cNvSpPr/>
          <p:nvPr/>
        </p:nvSpPr>
        <p:spPr>
          <a:xfrm>
            <a:off x="524718" y="1643605"/>
            <a:ext cx="3599727" cy="37038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137" name="Google Shape;2137;p239"/>
          <p:cNvSpPr txBox="1"/>
          <p:nvPr/>
        </p:nvSpPr>
        <p:spPr>
          <a:xfrm>
            <a:off x="560832" y="1620456"/>
            <a:ext cx="3541268" cy="3738622"/>
          </a:xfrm>
          <a:prstGeom prst="rect">
            <a:avLst/>
          </a:prstGeom>
          <a:noFill/>
          <a:ln w="9525" cap="flat" cmpd="sng">
            <a:noFill/>
            <a:prstDash val="solid"/>
            <a:round/>
            <a:headEnd type="none" w="sm" len="sm"/>
            <a:tailEnd type="none" w="sm" len="sm"/>
          </a:ln>
        </p:spPr>
        <p:txBody>
          <a:bodyPr spcFirstLastPara="1" wrap="square" lIns="360000" tIns="60933" rIns="360000" bIns="60933" rtlCol="1" anchor="ctr" anchorCtr="0">
            <a:noAutofit/>
          </a:bodyPr>
          <a:lstStyle>
            <a:defPPr algn="r" rtl="1"/>
          </a:lstStyle>
          <a:p>
            <a:pPr algn="r" rtl="1">
              <a:defRPr sz="2400">
                <a:solidFill>
                  <a:schemeClr val="bg1"/>
                </a:solidFill>
                <a:latin typeface="Arial"/>
                <a:ea typeface="Arial"/>
                <a:cs typeface="Arial"/>
                <a:sym typeface="Arial"/>
              </a:defRPr>
            </a:pPr>
            <a:r>
              <a:rPr lang="ar"/>
              <a:t>من الطبيعي ولا بأس في أن تبدي الناجية ردة فعل قوية أثناء تطبيق آليات التأقلم لحين شعورها بالأمان النسبي في المكان والزمان </a:t>
            </a:r>
            <a:endParaRPr sz="240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3D068E71-0C19-59E3-9EF6-40AD090FD83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12</a:t>
            </a:r>
            <a:r>
              <a:rPr lang="ar-EG" dirty="0"/>
              <a:t>-</a:t>
            </a:r>
            <a:r>
              <a:rPr lang="ar" dirty="0"/>
              <a:t>9</a:t>
            </a:r>
          </a:p>
        </p:txBody>
      </p:sp>
    </p:spTree>
    <p:extLst>
      <p:ext uri="{BB962C8B-B14F-4D97-AF65-F5344CB8AC3E}">
        <p14:creationId xmlns:p14="http://schemas.microsoft.com/office/powerpoint/2010/main" val="570678662"/>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21498</TotalTime>
  <Words>2805</Words>
  <Application>Microsoft Office PowerPoint</Application>
  <PresentationFormat>Widescreen</PresentationFormat>
  <Paragraphs>244</Paragraphs>
  <Slides>24</Slides>
  <Notes>23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Aptos</vt:lpstr>
      <vt:lpstr>Arial</vt:lpstr>
      <vt:lpstr>Calibri</vt:lpstr>
      <vt:lpstr>Courier New</vt:lpstr>
      <vt:lpstr>Noto Sans Symbols</vt:lpstr>
      <vt:lpstr>Symbol</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تقنيات الحد من الإجهاد</vt:lpstr>
      <vt:lpstr> تقنيات الحد من الإجهاد</vt:lpstr>
      <vt:lpstr>PowerPoint Presentation</vt:lpstr>
      <vt:lpstr>PowerPoint Presentation</vt:lpstr>
      <vt:lpstr>PowerPoint Presentation</vt:lpstr>
      <vt:lpstr>PowerPoint Presentation</vt:lpstr>
      <vt:lpstr>PowerPoint Presentation</vt:lpstr>
      <vt:lpstr>PowerPoint Presentation</vt:lpstr>
      <vt:lpstr>تأدية الأدوار حول توفير المستوى الأساسي من رعاية الصحة النفسية</vt:lpstr>
      <vt:lpstr>تأدية الأدوار حول توفير المستوى الأساسي من رعاية الصحة النفسية</vt:lpstr>
      <vt:lpstr>PowerPoint Presentation</vt:lpstr>
      <vt:lpstr>المرجع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703</cp:revision>
  <cp:lastPrinted>2024-11-29T14:13:27Z</cp:lastPrinted>
  <dcterms:created xsi:type="dcterms:W3CDTF">2024-07-22T16:05:02Z</dcterms:created>
  <dcterms:modified xsi:type="dcterms:W3CDTF">2025-10-02T21:21:20Z</dcterms:modified>
</cp:coreProperties>
</file>