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34"/>
  </p:notesMasterIdLst>
  <p:sldIdLst>
    <p:sldId id="559" r:id="rId3"/>
    <p:sldId id="534" r:id="rId4"/>
    <p:sldId id="418"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567" r:id="rId33"/>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70" autoAdjust="0"/>
    <p:restoredTop sz="96374" autoAdjust="0"/>
  </p:normalViewPr>
  <p:slideViewPr>
    <p:cSldViewPr snapToGrid="0">
      <p:cViewPr varScale="1">
        <p:scale>
          <a:sx n="114" d="100"/>
          <a:sy n="114" d="100"/>
        </p:scale>
        <p:origin x="82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86A2552E-C1EF-416E-803A-18651A6B3CDE}"/>
    <pc:docChg chg="delSld delMainMaster">
      <pc:chgData name="Eilidh McGregor (Green Ink)" userId="9cba41ee-7d70-4c23-afba-c2290bddaa61" providerId="ADAL" clId="{86A2552E-C1EF-416E-803A-18651A6B3CDE}" dt="2025-03-31T14:30:56.976" v="1" actId="2696"/>
      <pc:docMkLst>
        <pc:docMk/>
      </pc:docMkLst>
      <pc:sldChg chg="del">
        <pc:chgData name="Eilidh McGregor (Green Ink)" userId="9cba41ee-7d70-4c23-afba-c2290bddaa61" providerId="ADAL" clId="{86A2552E-C1EF-416E-803A-18651A6B3CDE}" dt="2025-03-31T14:30:34.088" v="0" actId="2696"/>
        <pc:sldMkLst>
          <pc:docMk/>
          <pc:sldMk cId="0" sldId="257"/>
        </pc:sldMkLst>
      </pc:sldChg>
      <pc:sldChg chg="del">
        <pc:chgData name="Eilidh McGregor (Green Ink)" userId="9cba41ee-7d70-4c23-afba-c2290bddaa61" providerId="ADAL" clId="{86A2552E-C1EF-416E-803A-18651A6B3CDE}" dt="2025-03-31T14:30:34.088" v="0" actId="2696"/>
        <pc:sldMkLst>
          <pc:docMk/>
          <pc:sldMk cId="0" sldId="258"/>
        </pc:sldMkLst>
      </pc:sldChg>
      <pc:sldChg chg="del">
        <pc:chgData name="Eilidh McGregor (Green Ink)" userId="9cba41ee-7d70-4c23-afba-c2290bddaa61" providerId="ADAL" clId="{86A2552E-C1EF-416E-803A-18651A6B3CDE}" dt="2025-03-31T14:30:34.088" v="0" actId="2696"/>
        <pc:sldMkLst>
          <pc:docMk/>
          <pc:sldMk cId="0" sldId="259"/>
        </pc:sldMkLst>
      </pc:sldChg>
      <pc:sldChg chg="del">
        <pc:chgData name="Eilidh McGregor (Green Ink)" userId="9cba41ee-7d70-4c23-afba-c2290bddaa61" providerId="ADAL" clId="{86A2552E-C1EF-416E-803A-18651A6B3CDE}" dt="2025-03-31T14:30:34.088" v="0" actId="2696"/>
        <pc:sldMkLst>
          <pc:docMk/>
          <pc:sldMk cId="0" sldId="260"/>
        </pc:sldMkLst>
      </pc:sldChg>
      <pc:sldChg chg="del">
        <pc:chgData name="Eilidh McGregor (Green Ink)" userId="9cba41ee-7d70-4c23-afba-c2290bddaa61" providerId="ADAL" clId="{86A2552E-C1EF-416E-803A-18651A6B3CDE}" dt="2025-03-31T14:30:34.088" v="0" actId="2696"/>
        <pc:sldMkLst>
          <pc:docMk/>
          <pc:sldMk cId="0" sldId="261"/>
        </pc:sldMkLst>
      </pc:sldChg>
      <pc:sldChg chg="del">
        <pc:chgData name="Eilidh McGregor (Green Ink)" userId="9cba41ee-7d70-4c23-afba-c2290bddaa61" providerId="ADAL" clId="{86A2552E-C1EF-416E-803A-18651A6B3CDE}" dt="2025-03-31T14:30:34.088" v="0" actId="2696"/>
        <pc:sldMkLst>
          <pc:docMk/>
          <pc:sldMk cId="0" sldId="262"/>
        </pc:sldMkLst>
      </pc:sldChg>
      <pc:sldChg chg="del">
        <pc:chgData name="Eilidh McGregor (Green Ink)" userId="9cba41ee-7d70-4c23-afba-c2290bddaa61" providerId="ADAL" clId="{86A2552E-C1EF-416E-803A-18651A6B3CDE}" dt="2025-03-31T14:30:34.088" v="0" actId="2696"/>
        <pc:sldMkLst>
          <pc:docMk/>
          <pc:sldMk cId="0" sldId="263"/>
        </pc:sldMkLst>
      </pc:sldChg>
      <pc:sldChg chg="del">
        <pc:chgData name="Eilidh McGregor (Green Ink)" userId="9cba41ee-7d70-4c23-afba-c2290bddaa61" providerId="ADAL" clId="{86A2552E-C1EF-416E-803A-18651A6B3CDE}" dt="2025-03-31T14:30:34.088" v="0" actId="2696"/>
        <pc:sldMkLst>
          <pc:docMk/>
          <pc:sldMk cId="0" sldId="264"/>
        </pc:sldMkLst>
      </pc:sldChg>
      <pc:sldChg chg="del">
        <pc:chgData name="Eilidh McGregor (Green Ink)" userId="9cba41ee-7d70-4c23-afba-c2290bddaa61" providerId="ADAL" clId="{86A2552E-C1EF-416E-803A-18651A6B3CDE}" dt="2025-03-31T14:30:34.088" v="0" actId="2696"/>
        <pc:sldMkLst>
          <pc:docMk/>
          <pc:sldMk cId="0" sldId="265"/>
        </pc:sldMkLst>
      </pc:sldChg>
      <pc:sldChg chg="del">
        <pc:chgData name="Eilidh McGregor (Green Ink)" userId="9cba41ee-7d70-4c23-afba-c2290bddaa61" providerId="ADAL" clId="{86A2552E-C1EF-416E-803A-18651A6B3CDE}" dt="2025-03-31T14:30:34.088" v="0" actId="2696"/>
        <pc:sldMkLst>
          <pc:docMk/>
          <pc:sldMk cId="0" sldId="268"/>
        </pc:sldMkLst>
      </pc:sldChg>
      <pc:sldChg chg="del">
        <pc:chgData name="Eilidh McGregor (Green Ink)" userId="9cba41ee-7d70-4c23-afba-c2290bddaa61" providerId="ADAL" clId="{86A2552E-C1EF-416E-803A-18651A6B3CDE}" dt="2025-03-31T14:30:34.088" v="0" actId="2696"/>
        <pc:sldMkLst>
          <pc:docMk/>
          <pc:sldMk cId="0" sldId="269"/>
        </pc:sldMkLst>
      </pc:sldChg>
      <pc:sldChg chg="del">
        <pc:chgData name="Eilidh McGregor (Green Ink)" userId="9cba41ee-7d70-4c23-afba-c2290bddaa61" providerId="ADAL" clId="{86A2552E-C1EF-416E-803A-18651A6B3CDE}" dt="2025-03-31T14:30:34.088" v="0" actId="2696"/>
        <pc:sldMkLst>
          <pc:docMk/>
          <pc:sldMk cId="0" sldId="270"/>
        </pc:sldMkLst>
      </pc:sldChg>
      <pc:sldChg chg="del">
        <pc:chgData name="Eilidh McGregor (Green Ink)" userId="9cba41ee-7d70-4c23-afba-c2290bddaa61" providerId="ADAL" clId="{86A2552E-C1EF-416E-803A-18651A6B3CDE}" dt="2025-03-31T14:30:34.088" v="0" actId="2696"/>
        <pc:sldMkLst>
          <pc:docMk/>
          <pc:sldMk cId="0" sldId="271"/>
        </pc:sldMkLst>
      </pc:sldChg>
      <pc:sldChg chg="del">
        <pc:chgData name="Eilidh McGregor (Green Ink)" userId="9cba41ee-7d70-4c23-afba-c2290bddaa61" providerId="ADAL" clId="{86A2552E-C1EF-416E-803A-18651A6B3CDE}" dt="2025-03-31T14:30:34.088" v="0" actId="2696"/>
        <pc:sldMkLst>
          <pc:docMk/>
          <pc:sldMk cId="0" sldId="272"/>
        </pc:sldMkLst>
      </pc:sldChg>
      <pc:sldChg chg="del">
        <pc:chgData name="Eilidh McGregor (Green Ink)" userId="9cba41ee-7d70-4c23-afba-c2290bddaa61" providerId="ADAL" clId="{86A2552E-C1EF-416E-803A-18651A6B3CDE}" dt="2025-03-31T14:30:34.088" v="0" actId="2696"/>
        <pc:sldMkLst>
          <pc:docMk/>
          <pc:sldMk cId="0" sldId="273"/>
        </pc:sldMkLst>
      </pc:sldChg>
      <pc:sldChg chg="del">
        <pc:chgData name="Eilidh McGregor (Green Ink)" userId="9cba41ee-7d70-4c23-afba-c2290bddaa61" providerId="ADAL" clId="{86A2552E-C1EF-416E-803A-18651A6B3CDE}" dt="2025-03-31T14:30:34.088" v="0" actId="2696"/>
        <pc:sldMkLst>
          <pc:docMk/>
          <pc:sldMk cId="0" sldId="274"/>
        </pc:sldMkLst>
      </pc:sldChg>
      <pc:sldChg chg="del">
        <pc:chgData name="Eilidh McGregor (Green Ink)" userId="9cba41ee-7d70-4c23-afba-c2290bddaa61" providerId="ADAL" clId="{86A2552E-C1EF-416E-803A-18651A6B3CDE}" dt="2025-03-31T14:30:34.088" v="0" actId="2696"/>
        <pc:sldMkLst>
          <pc:docMk/>
          <pc:sldMk cId="2325324675" sldId="276"/>
        </pc:sldMkLst>
      </pc:sldChg>
      <pc:sldChg chg="del">
        <pc:chgData name="Eilidh McGregor (Green Ink)" userId="9cba41ee-7d70-4c23-afba-c2290bddaa61" providerId="ADAL" clId="{86A2552E-C1EF-416E-803A-18651A6B3CDE}" dt="2025-03-31T14:30:34.088" v="0" actId="2696"/>
        <pc:sldMkLst>
          <pc:docMk/>
          <pc:sldMk cId="1137728767" sldId="277"/>
        </pc:sldMkLst>
      </pc:sldChg>
      <pc:sldChg chg="del">
        <pc:chgData name="Eilidh McGregor (Green Ink)" userId="9cba41ee-7d70-4c23-afba-c2290bddaa61" providerId="ADAL" clId="{86A2552E-C1EF-416E-803A-18651A6B3CDE}" dt="2025-03-31T14:30:34.088" v="0" actId="2696"/>
        <pc:sldMkLst>
          <pc:docMk/>
          <pc:sldMk cId="156287223" sldId="278"/>
        </pc:sldMkLst>
      </pc:sldChg>
      <pc:sldChg chg="del">
        <pc:chgData name="Eilidh McGregor (Green Ink)" userId="9cba41ee-7d70-4c23-afba-c2290bddaa61" providerId="ADAL" clId="{86A2552E-C1EF-416E-803A-18651A6B3CDE}" dt="2025-03-31T14:30:34.088" v="0" actId="2696"/>
        <pc:sldMkLst>
          <pc:docMk/>
          <pc:sldMk cId="487998334" sldId="279"/>
        </pc:sldMkLst>
      </pc:sldChg>
      <pc:sldChg chg="del">
        <pc:chgData name="Eilidh McGregor (Green Ink)" userId="9cba41ee-7d70-4c23-afba-c2290bddaa61" providerId="ADAL" clId="{86A2552E-C1EF-416E-803A-18651A6B3CDE}" dt="2025-03-31T14:30:34.088" v="0" actId="2696"/>
        <pc:sldMkLst>
          <pc:docMk/>
          <pc:sldMk cId="2105561284" sldId="280"/>
        </pc:sldMkLst>
      </pc:sldChg>
      <pc:sldChg chg="del">
        <pc:chgData name="Eilidh McGregor (Green Ink)" userId="9cba41ee-7d70-4c23-afba-c2290bddaa61" providerId="ADAL" clId="{86A2552E-C1EF-416E-803A-18651A6B3CDE}" dt="2025-03-31T14:30:34.088" v="0" actId="2696"/>
        <pc:sldMkLst>
          <pc:docMk/>
          <pc:sldMk cId="44598553" sldId="281"/>
        </pc:sldMkLst>
      </pc:sldChg>
      <pc:sldChg chg="del">
        <pc:chgData name="Eilidh McGregor (Green Ink)" userId="9cba41ee-7d70-4c23-afba-c2290bddaa61" providerId="ADAL" clId="{86A2552E-C1EF-416E-803A-18651A6B3CDE}" dt="2025-03-31T14:30:34.088" v="0" actId="2696"/>
        <pc:sldMkLst>
          <pc:docMk/>
          <pc:sldMk cId="1578025308" sldId="282"/>
        </pc:sldMkLst>
      </pc:sldChg>
      <pc:sldChg chg="del">
        <pc:chgData name="Eilidh McGregor (Green Ink)" userId="9cba41ee-7d70-4c23-afba-c2290bddaa61" providerId="ADAL" clId="{86A2552E-C1EF-416E-803A-18651A6B3CDE}" dt="2025-03-31T14:30:34.088" v="0" actId="2696"/>
        <pc:sldMkLst>
          <pc:docMk/>
          <pc:sldMk cId="2402466503" sldId="283"/>
        </pc:sldMkLst>
      </pc:sldChg>
      <pc:sldChg chg="del">
        <pc:chgData name="Eilidh McGregor (Green Ink)" userId="9cba41ee-7d70-4c23-afba-c2290bddaa61" providerId="ADAL" clId="{86A2552E-C1EF-416E-803A-18651A6B3CDE}" dt="2025-03-31T14:30:34.088" v="0" actId="2696"/>
        <pc:sldMkLst>
          <pc:docMk/>
          <pc:sldMk cId="2856298819" sldId="284"/>
        </pc:sldMkLst>
      </pc:sldChg>
      <pc:sldChg chg="del">
        <pc:chgData name="Eilidh McGregor (Green Ink)" userId="9cba41ee-7d70-4c23-afba-c2290bddaa61" providerId="ADAL" clId="{86A2552E-C1EF-416E-803A-18651A6B3CDE}" dt="2025-03-31T14:30:34.088" v="0" actId="2696"/>
        <pc:sldMkLst>
          <pc:docMk/>
          <pc:sldMk cId="3595759619" sldId="285"/>
        </pc:sldMkLst>
      </pc:sldChg>
      <pc:sldChg chg="del">
        <pc:chgData name="Eilidh McGregor (Green Ink)" userId="9cba41ee-7d70-4c23-afba-c2290bddaa61" providerId="ADAL" clId="{86A2552E-C1EF-416E-803A-18651A6B3CDE}" dt="2025-03-31T14:30:34.088" v="0" actId="2696"/>
        <pc:sldMkLst>
          <pc:docMk/>
          <pc:sldMk cId="3483525006" sldId="286"/>
        </pc:sldMkLst>
      </pc:sldChg>
      <pc:sldChg chg="del">
        <pc:chgData name="Eilidh McGregor (Green Ink)" userId="9cba41ee-7d70-4c23-afba-c2290bddaa61" providerId="ADAL" clId="{86A2552E-C1EF-416E-803A-18651A6B3CDE}" dt="2025-03-31T14:30:34.088" v="0" actId="2696"/>
        <pc:sldMkLst>
          <pc:docMk/>
          <pc:sldMk cId="1127691587" sldId="287"/>
        </pc:sldMkLst>
      </pc:sldChg>
      <pc:sldChg chg="del">
        <pc:chgData name="Eilidh McGregor (Green Ink)" userId="9cba41ee-7d70-4c23-afba-c2290bddaa61" providerId="ADAL" clId="{86A2552E-C1EF-416E-803A-18651A6B3CDE}" dt="2025-03-31T14:30:34.088" v="0" actId="2696"/>
        <pc:sldMkLst>
          <pc:docMk/>
          <pc:sldMk cId="3760288944" sldId="288"/>
        </pc:sldMkLst>
      </pc:sldChg>
      <pc:sldChg chg="del">
        <pc:chgData name="Eilidh McGregor (Green Ink)" userId="9cba41ee-7d70-4c23-afba-c2290bddaa61" providerId="ADAL" clId="{86A2552E-C1EF-416E-803A-18651A6B3CDE}" dt="2025-03-31T14:30:34.088" v="0" actId="2696"/>
        <pc:sldMkLst>
          <pc:docMk/>
          <pc:sldMk cId="2088804391" sldId="289"/>
        </pc:sldMkLst>
      </pc:sldChg>
      <pc:sldChg chg="del">
        <pc:chgData name="Eilidh McGregor (Green Ink)" userId="9cba41ee-7d70-4c23-afba-c2290bddaa61" providerId="ADAL" clId="{86A2552E-C1EF-416E-803A-18651A6B3CDE}" dt="2025-03-31T14:30:34.088" v="0" actId="2696"/>
        <pc:sldMkLst>
          <pc:docMk/>
          <pc:sldMk cId="2536136086" sldId="290"/>
        </pc:sldMkLst>
      </pc:sldChg>
      <pc:sldChg chg="del">
        <pc:chgData name="Eilidh McGregor (Green Ink)" userId="9cba41ee-7d70-4c23-afba-c2290bddaa61" providerId="ADAL" clId="{86A2552E-C1EF-416E-803A-18651A6B3CDE}" dt="2025-03-31T14:30:34.088" v="0" actId="2696"/>
        <pc:sldMkLst>
          <pc:docMk/>
          <pc:sldMk cId="2948403408" sldId="291"/>
        </pc:sldMkLst>
      </pc:sldChg>
      <pc:sldChg chg="del">
        <pc:chgData name="Eilidh McGregor (Green Ink)" userId="9cba41ee-7d70-4c23-afba-c2290bddaa61" providerId="ADAL" clId="{86A2552E-C1EF-416E-803A-18651A6B3CDE}" dt="2025-03-31T14:30:34.088" v="0" actId="2696"/>
        <pc:sldMkLst>
          <pc:docMk/>
          <pc:sldMk cId="3190309418" sldId="292"/>
        </pc:sldMkLst>
      </pc:sldChg>
      <pc:sldChg chg="del">
        <pc:chgData name="Eilidh McGregor (Green Ink)" userId="9cba41ee-7d70-4c23-afba-c2290bddaa61" providerId="ADAL" clId="{86A2552E-C1EF-416E-803A-18651A6B3CDE}" dt="2025-03-31T14:30:34.088" v="0" actId="2696"/>
        <pc:sldMkLst>
          <pc:docMk/>
          <pc:sldMk cId="4008065995" sldId="293"/>
        </pc:sldMkLst>
      </pc:sldChg>
      <pc:sldChg chg="del">
        <pc:chgData name="Eilidh McGregor (Green Ink)" userId="9cba41ee-7d70-4c23-afba-c2290bddaa61" providerId="ADAL" clId="{86A2552E-C1EF-416E-803A-18651A6B3CDE}" dt="2025-03-31T14:30:34.088" v="0" actId="2696"/>
        <pc:sldMkLst>
          <pc:docMk/>
          <pc:sldMk cId="2273748839" sldId="294"/>
        </pc:sldMkLst>
      </pc:sldChg>
      <pc:sldChg chg="del">
        <pc:chgData name="Eilidh McGregor (Green Ink)" userId="9cba41ee-7d70-4c23-afba-c2290bddaa61" providerId="ADAL" clId="{86A2552E-C1EF-416E-803A-18651A6B3CDE}" dt="2025-03-31T14:30:34.088" v="0" actId="2696"/>
        <pc:sldMkLst>
          <pc:docMk/>
          <pc:sldMk cId="506637727" sldId="295"/>
        </pc:sldMkLst>
      </pc:sldChg>
      <pc:sldChg chg="del">
        <pc:chgData name="Eilidh McGregor (Green Ink)" userId="9cba41ee-7d70-4c23-afba-c2290bddaa61" providerId="ADAL" clId="{86A2552E-C1EF-416E-803A-18651A6B3CDE}" dt="2025-03-31T14:30:34.088" v="0" actId="2696"/>
        <pc:sldMkLst>
          <pc:docMk/>
          <pc:sldMk cId="2167027896" sldId="296"/>
        </pc:sldMkLst>
      </pc:sldChg>
      <pc:sldChg chg="del">
        <pc:chgData name="Eilidh McGregor (Green Ink)" userId="9cba41ee-7d70-4c23-afba-c2290bddaa61" providerId="ADAL" clId="{86A2552E-C1EF-416E-803A-18651A6B3CDE}" dt="2025-03-31T14:30:34.088" v="0" actId="2696"/>
        <pc:sldMkLst>
          <pc:docMk/>
          <pc:sldMk cId="638909572" sldId="297"/>
        </pc:sldMkLst>
      </pc:sldChg>
      <pc:sldChg chg="del">
        <pc:chgData name="Eilidh McGregor (Green Ink)" userId="9cba41ee-7d70-4c23-afba-c2290bddaa61" providerId="ADAL" clId="{86A2552E-C1EF-416E-803A-18651A6B3CDE}" dt="2025-03-31T14:30:34.088" v="0" actId="2696"/>
        <pc:sldMkLst>
          <pc:docMk/>
          <pc:sldMk cId="2532305775" sldId="298"/>
        </pc:sldMkLst>
      </pc:sldChg>
      <pc:sldChg chg="del">
        <pc:chgData name="Eilidh McGregor (Green Ink)" userId="9cba41ee-7d70-4c23-afba-c2290bddaa61" providerId="ADAL" clId="{86A2552E-C1EF-416E-803A-18651A6B3CDE}" dt="2025-03-31T14:30:34.088" v="0" actId="2696"/>
        <pc:sldMkLst>
          <pc:docMk/>
          <pc:sldMk cId="2589981433" sldId="299"/>
        </pc:sldMkLst>
      </pc:sldChg>
      <pc:sldChg chg="del">
        <pc:chgData name="Eilidh McGregor (Green Ink)" userId="9cba41ee-7d70-4c23-afba-c2290bddaa61" providerId="ADAL" clId="{86A2552E-C1EF-416E-803A-18651A6B3CDE}" dt="2025-03-31T14:30:34.088" v="0" actId="2696"/>
        <pc:sldMkLst>
          <pc:docMk/>
          <pc:sldMk cId="3062596167" sldId="300"/>
        </pc:sldMkLst>
      </pc:sldChg>
      <pc:sldChg chg="del">
        <pc:chgData name="Eilidh McGregor (Green Ink)" userId="9cba41ee-7d70-4c23-afba-c2290bddaa61" providerId="ADAL" clId="{86A2552E-C1EF-416E-803A-18651A6B3CDE}" dt="2025-03-31T14:30:34.088" v="0" actId="2696"/>
        <pc:sldMkLst>
          <pc:docMk/>
          <pc:sldMk cId="1692043370" sldId="301"/>
        </pc:sldMkLst>
      </pc:sldChg>
      <pc:sldChg chg="del">
        <pc:chgData name="Eilidh McGregor (Green Ink)" userId="9cba41ee-7d70-4c23-afba-c2290bddaa61" providerId="ADAL" clId="{86A2552E-C1EF-416E-803A-18651A6B3CDE}" dt="2025-03-31T14:30:34.088" v="0" actId="2696"/>
        <pc:sldMkLst>
          <pc:docMk/>
          <pc:sldMk cId="4262841150" sldId="302"/>
        </pc:sldMkLst>
      </pc:sldChg>
      <pc:sldChg chg="del">
        <pc:chgData name="Eilidh McGregor (Green Ink)" userId="9cba41ee-7d70-4c23-afba-c2290bddaa61" providerId="ADAL" clId="{86A2552E-C1EF-416E-803A-18651A6B3CDE}" dt="2025-03-31T14:30:34.088" v="0" actId="2696"/>
        <pc:sldMkLst>
          <pc:docMk/>
          <pc:sldMk cId="880424807" sldId="303"/>
        </pc:sldMkLst>
      </pc:sldChg>
      <pc:sldChg chg="del">
        <pc:chgData name="Eilidh McGregor (Green Ink)" userId="9cba41ee-7d70-4c23-afba-c2290bddaa61" providerId="ADAL" clId="{86A2552E-C1EF-416E-803A-18651A6B3CDE}" dt="2025-03-31T14:30:34.088" v="0" actId="2696"/>
        <pc:sldMkLst>
          <pc:docMk/>
          <pc:sldMk cId="1227228117" sldId="304"/>
        </pc:sldMkLst>
      </pc:sldChg>
      <pc:sldChg chg="del">
        <pc:chgData name="Eilidh McGregor (Green Ink)" userId="9cba41ee-7d70-4c23-afba-c2290bddaa61" providerId="ADAL" clId="{86A2552E-C1EF-416E-803A-18651A6B3CDE}" dt="2025-03-31T14:30:34.088" v="0" actId="2696"/>
        <pc:sldMkLst>
          <pc:docMk/>
          <pc:sldMk cId="3751994093" sldId="305"/>
        </pc:sldMkLst>
      </pc:sldChg>
      <pc:sldChg chg="del">
        <pc:chgData name="Eilidh McGregor (Green Ink)" userId="9cba41ee-7d70-4c23-afba-c2290bddaa61" providerId="ADAL" clId="{86A2552E-C1EF-416E-803A-18651A6B3CDE}" dt="2025-03-31T14:30:34.088" v="0" actId="2696"/>
        <pc:sldMkLst>
          <pc:docMk/>
          <pc:sldMk cId="1617310243" sldId="306"/>
        </pc:sldMkLst>
      </pc:sldChg>
      <pc:sldChg chg="del">
        <pc:chgData name="Eilidh McGregor (Green Ink)" userId="9cba41ee-7d70-4c23-afba-c2290bddaa61" providerId="ADAL" clId="{86A2552E-C1EF-416E-803A-18651A6B3CDE}" dt="2025-03-31T14:30:34.088" v="0" actId="2696"/>
        <pc:sldMkLst>
          <pc:docMk/>
          <pc:sldMk cId="941654747" sldId="307"/>
        </pc:sldMkLst>
      </pc:sldChg>
      <pc:sldChg chg="del">
        <pc:chgData name="Eilidh McGregor (Green Ink)" userId="9cba41ee-7d70-4c23-afba-c2290bddaa61" providerId="ADAL" clId="{86A2552E-C1EF-416E-803A-18651A6B3CDE}" dt="2025-03-31T14:30:34.088" v="0" actId="2696"/>
        <pc:sldMkLst>
          <pc:docMk/>
          <pc:sldMk cId="2976818819" sldId="308"/>
        </pc:sldMkLst>
      </pc:sldChg>
      <pc:sldChg chg="del">
        <pc:chgData name="Eilidh McGregor (Green Ink)" userId="9cba41ee-7d70-4c23-afba-c2290bddaa61" providerId="ADAL" clId="{86A2552E-C1EF-416E-803A-18651A6B3CDE}" dt="2025-03-31T14:30:34.088" v="0" actId="2696"/>
        <pc:sldMkLst>
          <pc:docMk/>
          <pc:sldMk cId="1702705720" sldId="309"/>
        </pc:sldMkLst>
      </pc:sldChg>
      <pc:sldChg chg="del">
        <pc:chgData name="Eilidh McGregor (Green Ink)" userId="9cba41ee-7d70-4c23-afba-c2290bddaa61" providerId="ADAL" clId="{86A2552E-C1EF-416E-803A-18651A6B3CDE}" dt="2025-03-31T14:30:34.088" v="0" actId="2696"/>
        <pc:sldMkLst>
          <pc:docMk/>
          <pc:sldMk cId="3309654041" sldId="310"/>
        </pc:sldMkLst>
      </pc:sldChg>
      <pc:sldChg chg="del">
        <pc:chgData name="Eilidh McGregor (Green Ink)" userId="9cba41ee-7d70-4c23-afba-c2290bddaa61" providerId="ADAL" clId="{86A2552E-C1EF-416E-803A-18651A6B3CDE}" dt="2025-03-31T14:30:34.088" v="0" actId="2696"/>
        <pc:sldMkLst>
          <pc:docMk/>
          <pc:sldMk cId="2425938701" sldId="311"/>
        </pc:sldMkLst>
      </pc:sldChg>
      <pc:sldChg chg="del">
        <pc:chgData name="Eilidh McGregor (Green Ink)" userId="9cba41ee-7d70-4c23-afba-c2290bddaa61" providerId="ADAL" clId="{86A2552E-C1EF-416E-803A-18651A6B3CDE}" dt="2025-03-31T14:30:34.088" v="0" actId="2696"/>
        <pc:sldMkLst>
          <pc:docMk/>
          <pc:sldMk cId="2735761718" sldId="312"/>
        </pc:sldMkLst>
      </pc:sldChg>
      <pc:sldChg chg="del">
        <pc:chgData name="Eilidh McGregor (Green Ink)" userId="9cba41ee-7d70-4c23-afba-c2290bddaa61" providerId="ADAL" clId="{86A2552E-C1EF-416E-803A-18651A6B3CDE}" dt="2025-03-31T14:30:34.088" v="0" actId="2696"/>
        <pc:sldMkLst>
          <pc:docMk/>
          <pc:sldMk cId="31742039" sldId="313"/>
        </pc:sldMkLst>
      </pc:sldChg>
      <pc:sldChg chg="del">
        <pc:chgData name="Eilidh McGregor (Green Ink)" userId="9cba41ee-7d70-4c23-afba-c2290bddaa61" providerId="ADAL" clId="{86A2552E-C1EF-416E-803A-18651A6B3CDE}" dt="2025-03-31T14:30:34.088" v="0" actId="2696"/>
        <pc:sldMkLst>
          <pc:docMk/>
          <pc:sldMk cId="3703753277" sldId="314"/>
        </pc:sldMkLst>
      </pc:sldChg>
      <pc:sldChg chg="del">
        <pc:chgData name="Eilidh McGregor (Green Ink)" userId="9cba41ee-7d70-4c23-afba-c2290bddaa61" providerId="ADAL" clId="{86A2552E-C1EF-416E-803A-18651A6B3CDE}" dt="2025-03-31T14:30:34.088" v="0" actId="2696"/>
        <pc:sldMkLst>
          <pc:docMk/>
          <pc:sldMk cId="3592705895" sldId="315"/>
        </pc:sldMkLst>
      </pc:sldChg>
      <pc:sldChg chg="del">
        <pc:chgData name="Eilidh McGregor (Green Ink)" userId="9cba41ee-7d70-4c23-afba-c2290bddaa61" providerId="ADAL" clId="{86A2552E-C1EF-416E-803A-18651A6B3CDE}" dt="2025-03-31T14:30:34.088" v="0" actId="2696"/>
        <pc:sldMkLst>
          <pc:docMk/>
          <pc:sldMk cId="645047903" sldId="316"/>
        </pc:sldMkLst>
      </pc:sldChg>
      <pc:sldChg chg="del">
        <pc:chgData name="Eilidh McGregor (Green Ink)" userId="9cba41ee-7d70-4c23-afba-c2290bddaa61" providerId="ADAL" clId="{86A2552E-C1EF-416E-803A-18651A6B3CDE}" dt="2025-03-31T14:30:34.088" v="0" actId="2696"/>
        <pc:sldMkLst>
          <pc:docMk/>
          <pc:sldMk cId="2459270932" sldId="317"/>
        </pc:sldMkLst>
      </pc:sldChg>
      <pc:sldChg chg="del">
        <pc:chgData name="Eilidh McGregor (Green Ink)" userId="9cba41ee-7d70-4c23-afba-c2290bddaa61" providerId="ADAL" clId="{86A2552E-C1EF-416E-803A-18651A6B3CDE}" dt="2025-03-31T14:30:34.088" v="0" actId="2696"/>
        <pc:sldMkLst>
          <pc:docMk/>
          <pc:sldMk cId="405924900" sldId="318"/>
        </pc:sldMkLst>
      </pc:sldChg>
      <pc:sldChg chg="del">
        <pc:chgData name="Eilidh McGregor (Green Ink)" userId="9cba41ee-7d70-4c23-afba-c2290bddaa61" providerId="ADAL" clId="{86A2552E-C1EF-416E-803A-18651A6B3CDE}" dt="2025-03-31T14:30:34.088" v="0" actId="2696"/>
        <pc:sldMkLst>
          <pc:docMk/>
          <pc:sldMk cId="215115266" sldId="319"/>
        </pc:sldMkLst>
      </pc:sldChg>
      <pc:sldChg chg="del">
        <pc:chgData name="Eilidh McGregor (Green Ink)" userId="9cba41ee-7d70-4c23-afba-c2290bddaa61" providerId="ADAL" clId="{86A2552E-C1EF-416E-803A-18651A6B3CDE}" dt="2025-03-31T14:30:34.088" v="0" actId="2696"/>
        <pc:sldMkLst>
          <pc:docMk/>
          <pc:sldMk cId="300440845" sldId="320"/>
        </pc:sldMkLst>
      </pc:sldChg>
      <pc:sldChg chg="del">
        <pc:chgData name="Eilidh McGregor (Green Ink)" userId="9cba41ee-7d70-4c23-afba-c2290bddaa61" providerId="ADAL" clId="{86A2552E-C1EF-416E-803A-18651A6B3CDE}" dt="2025-03-31T14:30:34.088" v="0" actId="2696"/>
        <pc:sldMkLst>
          <pc:docMk/>
          <pc:sldMk cId="4016960346" sldId="321"/>
        </pc:sldMkLst>
      </pc:sldChg>
      <pc:sldChg chg="del">
        <pc:chgData name="Eilidh McGregor (Green Ink)" userId="9cba41ee-7d70-4c23-afba-c2290bddaa61" providerId="ADAL" clId="{86A2552E-C1EF-416E-803A-18651A6B3CDE}" dt="2025-03-31T14:30:34.088" v="0" actId="2696"/>
        <pc:sldMkLst>
          <pc:docMk/>
          <pc:sldMk cId="1819681962" sldId="322"/>
        </pc:sldMkLst>
      </pc:sldChg>
      <pc:sldChg chg="del">
        <pc:chgData name="Eilidh McGregor (Green Ink)" userId="9cba41ee-7d70-4c23-afba-c2290bddaa61" providerId="ADAL" clId="{86A2552E-C1EF-416E-803A-18651A6B3CDE}" dt="2025-03-31T14:30:34.088" v="0" actId="2696"/>
        <pc:sldMkLst>
          <pc:docMk/>
          <pc:sldMk cId="1365899413" sldId="323"/>
        </pc:sldMkLst>
      </pc:sldChg>
      <pc:sldChg chg="del">
        <pc:chgData name="Eilidh McGregor (Green Ink)" userId="9cba41ee-7d70-4c23-afba-c2290bddaa61" providerId="ADAL" clId="{86A2552E-C1EF-416E-803A-18651A6B3CDE}" dt="2025-03-31T14:30:34.088" v="0" actId="2696"/>
        <pc:sldMkLst>
          <pc:docMk/>
          <pc:sldMk cId="2638156766" sldId="324"/>
        </pc:sldMkLst>
      </pc:sldChg>
      <pc:sldChg chg="del">
        <pc:chgData name="Eilidh McGregor (Green Ink)" userId="9cba41ee-7d70-4c23-afba-c2290bddaa61" providerId="ADAL" clId="{86A2552E-C1EF-416E-803A-18651A6B3CDE}" dt="2025-03-31T14:30:34.088" v="0" actId="2696"/>
        <pc:sldMkLst>
          <pc:docMk/>
          <pc:sldMk cId="1369234350" sldId="325"/>
        </pc:sldMkLst>
      </pc:sldChg>
      <pc:sldChg chg="del">
        <pc:chgData name="Eilidh McGregor (Green Ink)" userId="9cba41ee-7d70-4c23-afba-c2290bddaa61" providerId="ADAL" clId="{86A2552E-C1EF-416E-803A-18651A6B3CDE}" dt="2025-03-31T14:30:34.088" v="0" actId="2696"/>
        <pc:sldMkLst>
          <pc:docMk/>
          <pc:sldMk cId="60754089" sldId="326"/>
        </pc:sldMkLst>
      </pc:sldChg>
      <pc:sldChg chg="del">
        <pc:chgData name="Eilidh McGregor (Green Ink)" userId="9cba41ee-7d70-4c23-afba-c2290bddaa61" providerId="ADAL" clId="{86A2552E-C1EF-416E-803A-18651A6B3CDE}" dt="2025-03-31T14:30:34.088" v="0" actId="2696"/>
        <pc:sldMkLst>
          <pc:docMk/>
          <pc:sldMk cId="1645537383" sldId="327"/>
        </pc:sldMkLst>
      </pc:sldChg>
      <pc:sldChg chg="del">
        <pc:chgData name="Eilidh McGregor (Green Ink)" userId="9cba41ee-7d70-4c23-afba-c2290bddaa61" providerId="ADAL" clId="{86A2552E-C1EF-416E-803A-18651A6B3CDE}" dt="2025-03-31T14:30:34.088" v="0" actId="2696"/>
        <pc:sldMkLst>
          <pc:docMk/>
          <pc:sldMk cId="2105024719" sldId="328"/>
        </pc:sldMkLst>
      </pc:sldChg>
      <pc:sldChg chg="del">
        <pc:chgData name="Eilidh McGregor (Green Ink)" userId="9cba41ee-7d70-4c23-afba-c2290bddaa61" providerId="ADAL" clId="{86A2552E-C1EF-416E-803A-18651A6B3CDE}" dt="2025-03-31T14:30:34.088" v="0" actId="2696"/>
        <pc:sldMkLst>
          <pc:docMk/>
          <pc:sldMk cId="4287269881" sldId="329"/>
        </pc:sldMkLst>
      </pc:sldChg>
      <pc:sldChg chg="del">
        <pc:chgData name="Eilidh McGregor (Green Ink)" userId="9cba41ee-7d70-4c23-afba-c2290bddaa61" providerId="ADAL" clId="{86A2552E-C1EF-416E-803A-18651A6B3CDE}" dt="2025-03-31T14:30:34.088" v="0" actId="2696"/>
        <pc:sldMkLst>
          <pc:docMk/>
          <pc:sldMk cId="2282169624" sldId="331"/>
        </pc:sldMkLst>
      </pc:sldChg>
      <pc:sldChg chg="del">
        <pc:chgData name="Eilidh McGregor (Green Ink)" userId="9cba41ee-7d70-4c23-afba-c2290bddaa61" providerId="ADAL" clId="{86A2552E-C1EF-416E-803A-18651A6B3CDE}" dt="2025-03-31T14:30:34.088" v="0" actId="2696"/>
        <pc:sldMkLst>
          <pc:docMk/>
          <pc:sldMk cId="3640792935" sldId="332"/>
        </pc:sldMkLst>
      </pc:sldChg>
      <pc:sldChg chg="del">
        <pc:chgData name="Eilidh McGregor (Green Ink)" userId="9cba41ee-7d70-4c23-afba-c2290bddaa61" providerId="ADAL" clId="{86A2552E-C1EF-416E-803A-18651A6B3CDE}" dt="2025-03-31T14:30:34.088" v="0" actId="2696"/>
        <pc:sldMkLst>
          <pc:docMk/>
          <pc:sldMk cId="3389520788" sldId="333"/>
        </pc:sldMkLst>
      </pc:sldChg>
      <pc:sldChg chg="del">
        <pc:chgData name="Eilidh McGregor (Green Ink)" userId="9cba41ee-7d70-4c23-afba-c2290bddaa61" providerId="ADAL" clId="{86A2552E-C1EF-416E-803A-18651A6B3CDE}" dt="2025-03-31T14:30:34.088" v="0" actId="2696"/>
        <pc:sldMkLst>
          <pc:docMk/>
          <pc:sldMk cId="2260159668" sldId="334"/>
        </pc:sldMkLst>
      </pc:sldChg>
      <pc:sldChg chg="del">
        <pc:chgData name="Eilidh McGregor (Green Ink)" userId="9cba41ee-7d70-4c23-afba-c2290bddaa61" providerId="ADAL" clId="{86A2552E-C1EF-416E-803A-18651A6B3CDE}" dt="2025-03-31T14:30:34.088" v="0" actId="2696"/>
        <pc:sldMkLst>
          <pc:docMk/>
          <pc:sldMk cId="503172891" sldId="335"/>
        </pc:sldMkLst>
      </pc:sldChg>
      <pc:sldChg chg="del">
        <pc:chgData name="Eilidh McGregor (Green Ink)" userId="9cba41ee-7d70-4c23-afba-c2290bddaa61" providerId="ADAL" clId="{86A2552E-C1EF-416E-803A-18651A6B3CDE}" dt="2025-03-31T14:30:34.088" v="0" actId="2696"/>
        <pc:sldMkLst>
          <pc:docMk/>
          <pc:sldMk cId="189337088" sldId="336"/>
        </pc:sldMkLst>
      </pc:sldChg>
      <pc:sldChg chg="del">
        <pc:chgData name="Eilidh McGregor (Green Ink)" userId="9cba41ee-7d70-4c23-afba-c2290bddaa61" providerId="ADAL" clId="{86A2552E-C1EF-416E-803A-18651A6B3CDE}" dt="2025-03-31T14:30:34.088" v="0" actId="2696"/>
        <pc:sldMkLst>
          <pc:docMk/>
          <pc:sldMk cId="2349944705" sldId="338"/>
        </pc:sldMkLst>
      </pc:sldChg>
      <pc:sldChg chg="del">
        <pc:chgData name="Eilidh McGregor (Green Ink)" userId="9cba41ee-7d70-4c23-afba-c2290bddaa61" providerId="ADAL" clId="{86A2552E-C1EF-416E-803A-18651A6B3CDE}" dt="2025-03-31T14:30:34.088" v="0" actId="2696"/>
        <pc:sldMkLst>
          <pc:docMk/>
          <pc:sldMk cId="608429785" sldId="339"/>
        </pc:sldMkLst>
      </pc:sldChg>
      <pc:sldChg chg="del">
        <pc:chgData name="Eilidh McGregor (Green Ink)" userId="9cba41ee-7d70-4c23-afba-c2290bddaa61" providerId="ADAL" clId="{86A2552E-C1EF-416E-803A-18651A6B3CDE}" dt="2025-03-31T14:30:34.088" v="0" actId="2696"/>
        <pc:sldMkLst>
          <pc:docMk/>
          <pc:sldMk cId="2610938113" sldId="340"/>
        </pc:sldMkLst>
      </pc:sldChg>
      <pc:sldChg chg="del">
        <pc:chgData name="Eilidh McGregor (Green Ink)" userId="9cba41ee-7d70-4c23-afba-c2290bddaa61" providerId="ADAL" clId="{86A2552E-C1EF-416E-803A-18651A6B3CDE}" dt="2025-03-31T14:30:34.088" v="0" actId="2696"/>
        <pc:sldMkLst>
          <pc:docMk/>
          <pc:sldMk cId="2203998842" sldId="341"/>
        </pc:sldMkLst>
      </pc:sldChg>
      <pc:sldChg chg="del">
        <pc:chgData name="Eilidh McGregor (Green Ink)" userId="9cba41ee-7d70-4c23-afba-c2290bddaa61" providerId="ADAL" clId="{86A2552E-C1EF-416E-803A-18651A6B3CDE}" dt="2025-03-31T14:30:34.088" v="0" actId="2696"/>
        <pc:sldMkLst>
          <pc:docMk/>
          <pc:sldMk cId="1858194508" sldId="342"/>
        </pc:sldMkLst>
      </pc:sldChg>
      <pc:sldChg chg="del">
        <pc:chgData name="Eilidh McGregor (Green Ink)" userId="9cba41ee-7d70-4c23-afba-c2290bddaa61" providerId="ADAL" clId="{86A2552E-C1EF-416E-803A-18651A6B3CDE}" dt="2025-03-31T14:30:34.088" v="0" actId="2696"/>
        <pc:sldMkLst>
          <pc:docMk/>
          <pc:sldMk cId="3591334104" sldId="343"/>
        </pc:sldMkLst>
      </pc:sldChg>
      <pc:sldChg chg="del">
        <pc:chgData name="Eilidh McGregor (Green Ink)" userId="9cba41ee-7d70-4c23-afba-c2290bddaa61" providerId="ADAL" clId="{86A2552E-C1EF-416E-803A-18651A6B3CDE}" dt="2025-03-31T14:30:34.088" v="0" actId="2696"/>
        <pc:sldMkLst>
          <pc:docMk/>
          <pc:sldMk cId="1685860822" sldId="344"/>
        </pc:sldMkLst>
      </pc:sldChg>
      <pc:sldChg chg="del">
        <pc:chgData name="Eilidh McGregor (Green Ink)" userId="9cba41ee-7d70-4c23-afba-c2290bddaa61" providerId="ADAL" clId="{86A2552E-C1EF-416E-803A-18651A6B3CDE}" dt="2025-03-31T14:30:34.088" v="0" actId="2696"/>
        <pc:sldMkLst>
          <pc:docMk/>
          <pc:sldMk cId="1115174239" sldId="345"/>
        </pc:sldMkLst>
      </pc:sldChg>
      <pc:sldChg chg="del">
        <pc:chgData name="Eilidh McGregor (Green Ink)" userId="9cba41ee-7d70-4c23-afba-c2290bddaa61" providerId="ADAL" clId="{86A2552E-C1EF-416E-803A-18651A6B3CDE}" dt="2025-03-31T14:30:34.088" v="0" actId="2696"/>
        <pc:sldMkLst>
          <pc:docMk/>
          <pc:sldMk cId="3520038041" sldId="346"/>
        </pc:sldMkLst>
      </pc:sldChg>
      <pc:sldChg chg="del">
        <pc:chgData name="Eilidh McGregor (Green Ink)" userId="9cba41ee-7d70-4c23-afba-c2290bddaa61" providerId="ADAL" clId="{86A2552E-C1EF-416E-803A-18651A6B3CDE}" dt="2025-03-31T14:30:34.088" v="0" actId="2696"/>
        <pc:sldMkLst>
          <pc:docMk/>
          <pc:sldMk cId="2308235034" sldId="347"/>
        </pc:sldMkLst>
      </pc:sldChg>
      <pc:sldChg chg="del">
        <pc:chgData name="Eilidh McGregor (Green Ink)" userId="9cba41ee-7d70-4c23-afba-c2290bddaa61" providerId="ADAL" clId="{86A2552E-C1EF-416E-803A-18651A6B3CDE}" dt="2025-03-31T14:30:34.088" v="0" actId="2696"/>
        <pc:sldMkLst>
          <pc:docMk/>
          <pc:sldMk cId="3936956838" sldId="348"/>
        </pc:sldMkLst>
      </pc:sldChg>
      <pc:sldChg chg="del">
        <pc:chgData name="Eilidh McGregor (Green Ink)" userId="9cba41ee-7d70-4c23-afba-c2290bddaa61" providerId="ADAL" clId="{86A2552E-C1EF-416E-803A-18651A6B3CDE}" dt="2025-03-31T14:30:34.088" v="0" actId="2696"/>
        <pc:sldMkLst>
          <pc:docMk/>
          <pc:sldMk cId="3291694893" sldId="349"/>
        </pc:sldMkLst>
      </pc:sldChg>
      <pc:sldChg chg="del">
        <pc:chgData name="Eilidh McGregor (Green Ink)" userId="9cba41ee-7d70-4c23-afba-c2290bddaa61" providerId="ADAL" clId="{86A2552E-C1EF-416E-803A-18651A6B3CDE}" dt="2025-03-31T14:30:34.088" v="0" actId="2696"/>
        <pc:sldMkLst>
          <pc:docMk/>
          <pc:sldMk cId="3624528765" sldId="350"/>
        </pc:sldMkLst>
      </pc:sldChg>
      <pc:sldChg chg="del">
        <pc:chgData name="Eilidh McGregor (Green Ink)" userId="9cba41ee-7d70-4c23-afba-c2290bddaa61" providerId="ADAL" clId="{86A2552E-C1EF-416E-803A-18651A6B3CDE}" dt="2025-03-31T14:30:34.088" v="0" actId="2696"/>
        <pc:sldMkLst>
          <pc:docMk/>
          <pc:sldMk cId="2547595142" sldId="351"/>
        </pc:sldMkLst>
      </pc:sldChg>
      <pc:sldChg chg="del">
        <pc:chgData name="Eilidh McGregor (Green Ink)" userId="9cba41ee-7d70-4c23-afba-c2290bddaa61" providerId="ADAL" clId="{86A2552E-C1EF-416E-803A-18651A6B3CDE}" dt="2025-03-31T14:30:34.088" v="0" actId="2696"/>
        <pc:sldMkLst>
          <pc:docMk/>
          <pc:sldMk cId="3035615297" sldId="352"/>
        </pc:sldMkLst>
      </pc:sldChg>
      <pc:sldChg chg="del">
        <pc:chgData name="Eilidh McGregor (Green Ink)" userId="9cba41ee-7d70-4c23-afba-c2290bddaa61" providerId="ADAL" clId="{86A2552E-C1EF-416E-803A-18651A6B3CDE}" dt="2025-03-31T14:30:34.088" v="0" actId="2696"/>
        <pc:sldMkLst>
          <pc:docMk/>
          <pc:sldMk cId="3473095637" sldId="353"/>
        </pc:sldMkLst>
      </pc:sldChg>
      <pc:sldChg chg="del">
        <pc:chgData name="Eilidh McGregor (Green Ink)" userId="9cba41ee-7d70-4c23-afba-c2290bddaa61" providerId="ADAL" clId="{86A2552E-C1EF-416E-803A-18651A6B3CDE}" dt="2025-03-31T14:30:34.088" v="0" actId="2696"/>
        <pc:sldMkLst>
          <pc:docMk/>
          <pc:sldMk cId="2944623996" sldId="354"/>
        </pc:sldMkLst>
      </pc:sldChg>
      <pc:sldChg chg="del">
        <pc:chgData name="Eilidh McGregor (Green Ink)" userId="9cba41ee-7d70-4c23-afba-c2290bddaa61" providerId="ADAL" clId="{86A2552E-C1EF-416E-803A-18651A6B3CDE}" dt="2025-03-31T14:30:34.088" v="0" actId="2696"/>
        <pc:sldMkLst>
          <pc:docMk/>
          <pc:sldMk cId="2691747382" sldId="355"/>
        </pc:sldMkLst>
      </pc:sldChg>
      <pc:sldChg chg="del">
        <pc:chgData name="Eilidh McGregor (Green Ink)" userId="9cba41ee-7d70-4c23-afba-c2290bddaa61" providerId="ADAL" clId="{86A2552E-C1EF-416E-803A-18651A6B3CDE}" dt="2025-03-31T14:30:34.088" v="0" actId="2696"/>
        <pc:sldMkLst>
          <pc:docMk/>
          <pc:sldMk cId="4185511180" sldId="356"/>
        </pc:sldMkLst>
      </pc:sldChg>
      <pc:sldChg chg="del">
        <pc:chgData name="Eilidh McGregor (Green Ink)" userId="9cba41ee-7d70-4c23-afba-c2290bddaa61" providerId="ADAL" clId="{86A2552E-C1EF-416E-803A-18651A6B3CDE}" dt="2025-03-31T14:30:34.088" v="0" actId="2696"/>
        <pc:sldMkLst>
          <pc:docMk/>
          <pc:sldMk cId="1111653470" sldId="357"/>
        </pc:sldMkLst>
      </pc:sldChg>
      <pc:sldChg chg="del">
        <pc:chgData name="Eilidh McGregor (Green Ink)" userId="9cba41ee-7d70-4c23-afba-c2290bddaa61" providerId="ADAL" clId="{86A2552E-C1EF-416E-803A-18651A6B3CDE}" dt="2025-03-31T14:30:34.088" v="0" actId="2696"/>
        <pc:sldMkLst>
          <pc:docMk/>
          <pc:sldMk cId="3487666049" sldId="358"/>
        </pc:sldMkLst>
      </pc:sldChg>
      <pc:sldChg chg="del">
        <pc:chgData name="Eilidh McGregor (Green Ink)" userId="9cba41ee-7d70-4c23-afba-c2290bddaa61" providerId="ADAL" clId="{86A2552E-C1EF-416E-803A-18651A6B3CDE}" dt="2025-03-31T14:30:34.088" v="0" actId="2696"/>
        <pc:sldMkLst>
          <pc:docMk/>
          <pc:sldMk cId="2286267831" sldId="359"/>
        </pc:sldMkLst>
      </pc:sldChg>
      <pc:sldChg chg="del">
        <pc:chgData name="Eilidh McGregor (Green Ink)" userId="9cba41ee-7d70-4c23-afba-c2290bddaa61" providerId="ADAL" clId="{86A2552E-C1EF-416E-803A-18651A6B3CDE}" dt="2025-03-31T14:30:34.088" v="0" actId="2696"/>
        <pc:sldMkLst>
          <pc:docMk/>
          <pc:sldMk cId="808584332" sldId="360"/>
        </pc:sldMkLst>
      </pc:sldChg>
      <pc:sldChg chg="del">
        <pc:chgData name="Eilidh McGregor (Green Ink)" userId="9cba41ee-7d70-4c23-afba-c2290bddaa61" providerId="ADAL" clId="{86A2552E-C1EF-416E-803A-18651A6B3CDE}" dt="2025-03-31T14:30:34.088" v="0" actId="2696"/>
        <pc:sldMkLst>
          <pc:docMk/>
          <pc:sldMk cId="2053373606" sldId="361"/>
        </pc:sldMkLst>
      </pc:sldChg>
      <pc:sldChg chg="del">
        <pc:chgData name="Eilidh McGregor (Green Ink)" userId="9cba41ee-7d70-4c23-afba-c2290bddaa61" providerId="ADAL" clId="{86A2552E-C1EF-416E-803A-18651A6B3CDE}" dt="2025-03-31T14:30:34.088" v="0" actId="2696"/>
        <pc:sldMkLst>
          <pc:docMk/>
          <pc:sldMk cId="381938884" sldId="362"/>
        </pc:sldMkLst>
      </pc:sldChg>
      <pc:sldChg chg="del">
        <pc:chgData name="Eilidh McGregor (Green Ink)" userId="9cba41ee-7d70-4c23-afba-c2290bddaa61" providerId="ADAL" clId="{86A2552E-C1EF-416E-803A-18651A6B3CDE}" dt="2025-03-31T14:30:34.088" v="0" actId="2696"/>
        <pc:sldMkLst>
          <pc:docMk/>
          <pc:sldMk cId="2997695657" sldId="363"/>
        </pc:sldMkLst>
      </pc:sldChg>
      <pc:sldChg chg="del">
        <pc:chgData name="Eilidh McGregor (Green Ink)" userId="9cba41ee-7d70-4c23-afba-c2290bddaa61" providerId="ADAL" clId="{86A2552E-C1EF-416E-803A-18651A6B3CDE}" dt="2025-03-31T14:30:34.088" v="0" actId="2696"/>
        <pc:sldMkLst>
          <pc:docMk/>
          <pc:sldMk cId="2502400184" sldId="364"/>
        </pc:sldMkLst>
      </pc:sldChg>
      <pc:sldChg chg="del">
        <pc:chgData name="Eilidh McGregor (Green Ink)" userId="9cba41ee-7d70-4c23-afba-c2290bddaa61" providerId="ADAL" clId="{86A2552E-C1EF-416E-803A-18651A6B3CDE}" dt="2025-03-31T14:30:34.088" v="0" actId="2696"/>
        <pc:sldMkLst>
          <pc:docMk/>
          <pc:sldMk cId="450505083" sldId="365"/>
        </pc:sldMkLst>
      </pc:sldChg>
      <pc:sldChg chg="del">
        <pc:chgData name="Eilidh McGregor (Green Ink)" userId="9cba41ee-7d70-4c23-afba-c2290bddaa61" providerId="ADAL" clId="{86A2552E-C1EF-416E-803A-18651A6B3CDE}" dt="2025-03-31T14:30:34.088" v="0" actId="2696"/>
        <pc:sldMkLst>
          <pc:docMk/>
          <pc:sldMk cId="2910822156" sldId="366"/>
        </pc:sldMkLst>
      </pc:sldChg>
      <pc:sldChg chg="del">
        <pc:chgData name="Eilidh McGregor (Green Ink)" userId="9cba41ee-7d70-4c23-afba-c2290bddaa61" providerId="ADAL" clId="{86A2552E-C1EF-416E-803A-18651A6B3CDE}" dt="2025-03-31T14:30:34.088" v="0" actId="2696"/>
        <pc:sldMkLst>
          <pc:docMk/>
          <pc:sldMk cId="3930788228" sldId="367"/>
        </pc:sldMkLst>
      </pc:sldChg>
      <pc:sldChg chg="del">
        <pc:chgData name="Eilidh McGregor (Green Ink)" userId="9cba41ee-7d70-4c23-afba-c2290bddaa61" providerId="ADAL" clId="{86A2552E-C1EF-416E-803A-18651A6B3CDE}" dt="2025-03-31T14:30:34.088" v="0" actId="2696"/>
        <pc:sldMkLst>
          <pc:docMk/>
          <pc:sldMk cId="3960158483" sldId="368"/>
        </pc:sldMkLst>
      </pc:sldChg>
      <pc:sldChg chg="del">
        <pc:chgData name="Eilidh McGregor (Green Ink)" userId="9cba41ee-7d70-4c23-afba-c2290bddaa61" providerId="ADAL" clId="{86A2552E-C1EF-416E-803A-18651A6B3CDE}" dt="2025-03-31T14:30:34.088" v="0" actId="2696"/>
        <pc:sldMkLst>
          <pc:docMk/>
          <pc:sldMk cId="2664659621" sldId="369"/>
        </pc:sldMkLst>
      </pc:sldChg>
      <pc:sldChg chg="del">
        <pc:chgData name="Eilidh McGregor (Green Ink)" userId="9cba41ee-7d70-4c23-afba-c2290bddaa61" providerId="ADAL" clId="{86A2552E-C1EF-416E-803A-18651A6B3CDE}" dt="2025-03-31T14:30:34.088" v="0" actId="2696"/>
        <pc:sldMkLst>
          <pc:docMk/>
          <pc:sldMk cId="3331365431" sldId="370"/>
        </pc:sldMkLst>
      </pc:sldChg>
      <pc:sldChg chg="del">
        <pc:chgData name="Eilidh McGregor (Green Ink)" userId="9cba41ee-7d70-4c23-afba-c2290bddaa61" providerId="ADAL" clId="{86A2552E-C1EF-416E-803A-18651A6B3CDE}" dt="2025-03-31T14:30:34.088" v="0" actId="2696"/>
        <pc:sldMkLst>
          <pc:docMk/>
          <pc:sldMk cId="1380650648" sldId="371"/>
        </pc:sldMkLst>
      </pc:sldChg>
      <pc:sldChg chg="del">
        <pc:chgData name="Eilidh McGregor (Green Ink)" userId="9cba41ee-7d70-4c23-afba-c2290bddaa61" providerId="ADAL" clId="{86A2552E-C1EF-416E-803A-18651A6B3CDE}" dt="2025-03-31T14:30:34.088" v="0" actId="2696"/>
        <pc:sldMkLst>
          <pc:docMk/>
          <pc:sldMk cId="1476635638" sldId="372"/>
        </pc:sldMkLst>
      </pc:sldChg>
      <pc:sldChg chg="del">
        <pc:chgData name="Eilidh McGregor (Green Ink)" userId="9cba41ee-7d70-4c23-afba-c2290bddaa61" providerId="ADAL" clId="{86A2552E-C1EF-416E-803A-18651A6B3CDE}" dt="2025-03-31T14:30:34.088" v="0" actId="2696"/>
        <pc:sldMkLst>
          <pc:docMk/>
          <pc:sldMk cId="518623373" sldId="373"/>
        </pc:sldMkLst>
      </pc:sldChg>
      <pc:sldChg chg="del">
        <pc:chgData name="Eilidh McGregor (Green Ink)" userId="9cba41ee-7d70-4c23-afba-c2290bddaa61" providerId="ADAL" clId="{86A2552E-C1EF-416E-803A-18651A6B3CDE}" dt="2025-03-31T14:30:34.088" v="0" actId="2696"/>
        <pc:sldMkLst>
          <pc:docMk/>
          <pc:sldMk cId="1337207779" sldId="374"/>
        </pc:sldMkLst>
      </pc:sldChg>
      <pc:sldChg chg="del">
        <pc:chgData name="Eilidh McGregor (Green Ink)" userId="9cba41ee-7d70-4c23-afba-c2290bddaa61" providerId="ADAL" clId="{86A2552E-C1EF-416E-803A-18651A6B3CDE}" dt="2025-03-31T14:30:34.088" v="0" actId="2696"/>
        <pc:sldMkLst>
          <pc:docMk/>
          <pc:sldMk cId="903554842" sldId="375"/>
        </pc:sldMkLst>
      </pc:sldChg>
      <pc:sldChg chg="del">
        <pc:chgData name="Eilidh McGregor (Green Ink)" userId="9cba41ee-7d70-4c23-afba-c2290bddaa61" providerId="ADAL" clId="{86A2552E-C1EF-416E-803A-18651A6B3CDE}" dt="2025-03-31T14:30:34.088" v="0" actId="2696"/>
        <pc:sldMkLst>
          <pc:docMk/>
          <pc:sldMk cId="3698560307" sldId="376"/>
        </pc:sldMkLst>
      </pc:sldChg>
      <pc:sldChg chg="del">
        <pc:chgData name="Eilidh McGregor (Green Ink)" userId="9cba41ee-7d70-4c23-afba-c2290bddaa61" providerId="ADAL" clId="{86A2552E-C1EF-416E-803A-18651A6B3CDE}" dt="2025-03-31T14:30:34.088" v="0" actId="2696"/>
        <pc:sldMkLst>
          <pc:docMk/>
          <pc:sldMk cId="1354297752" sldId="377"/>
        </pc:sldMkLst>
      </pc:sldChg>
      <pc:sldChg chg="del">
        <pc:chgData name="Eilidh McGregor (Green Ink)" userId="9cba41ee-7d70-4c23-afba-c2290bddaa61" providerId="ADAL" clId="{86A2552E-C1EF-416E-803A-18651A6B3CDE}" dt="2025-03-31T14:30:34.088" v="0" actId="2696"/>
        <pc:sldMkLst>
          <pc:docMk/>
          <pc:sldMk cId="2107535238" sldId="378"/>
        </pc:sldMkLst>
      </pc:sldChg>
      <pc:sldChg chg="del">
        <pc:chgData name="Eilidh McGregor (Green Ink)" userId="9cba41ee-7d70-4c23-afba-c2290bddaa61" providerId="ADAL" clId="{86A2552E-C1EF-416E-803A-18651A6B3CDE}" dt="2025-03-31T14:30:34.088" v="0" actId="2696"/>
        <pc:sldMkLst>
          <pc:docMk/>
          <pc:sldMk cId="3009497168" sldId="379"/>
        </pc:sldMkLst>
      </pc:sldChg>
      <pc:sldChg chg="del">
        <pc:chgData name="Eilidh McGregor (Green Ink)" userId="9cba41ee-7d70-4c23-afba-c2290bddaa61" providerId="ADAL" clId="{86A2552E-C1EF-416E-803A-18651A6B3CDE}" dt="2025-03-31T14:30:34.088" v="0" actId="2696"/>
        <pc:sldMkLst>
          <pc:docMk/>
          <pc:sldMk cId="931857856" sldId="380"/>
        </pc:sldMkLst>
      </pc:sldChg>
      <pc:sldChg chg="del">
        <pc:chgData name="Eilidh McGregor (Green Ink)" userId="9cba41ee-7d70-4c23-afba-c2290bddaa61" providerId="ADAL" clId="{86A2552E-C1EF-416E-803A-18651A6B3CDE}" dt="2025-03-31T14:30:34.088" v="0" actId="2696"/>
        <pc:sldMkLst>
          <pc:docMk/>
          <pc:sldMk cId="3185709460" sldId="381"/>
        </pc:sldMkLst>
      </pc:sldChg>
      <pc:sldChg chg="del">
        <pc:chgData name="Eilidh McGregor (Green Ink)" userId="9cba41ee-7d70-4c23-afba-c2290bddaa61" providerId="ADAL" clId="{86A2552E-C1EF-416E-803A-18651A6B3CDE}" dt="2025-03-31T14:30:34.088" v="0" actId="2696"/>
        <pc:sldMkLst>
          <pc:docMk/>
          <pc:sldMk cId="3589868293" sldId="382"/>
        </pc:sldMkLst>
      </pc:sldChg>
      <pc:sldChg chg="del">
        <pc:chgData name="Eilidh McGregor (Green Ink)" userId="9cba41ee-7d70-4c23-afba-c2290bddaa61" providerId="ADAL" clId="{86A2552E-C1EF-416E-803A-18651A6B3CDE}" dt="2025-03-31T14:30:34.088" v="0" actId="2696"/>
        <pc:sldMkLst>
          <pc:docMk/>
          <pc:sldMk cId="4011445393" sldId="383"/>
        </pc:sldMkLst>
      </pc:sldChg>
      <pc:sldChg chg="del">
        <pc:chgData name="Eilidh McGregor (Green Ink)" userId="9cba41ee-7d70-4c23-afba-c2290bddaa61" providerId="ADAL" clId="{86A2552E-C1EF-416E-803A-18651A6B3CDE}" dt="2025-03-31T14:30:34.088" v="0" actId="2696"/>
        <pc:sldMkLst>
          <pc:docMk/>
          <pc:sldMk cId="2336240412" sldId="385"/>
        </pc:sldMkLst>
      </pc:sldChg>
      <pc:sldChg chg="del">
        <pc:chgData name="Eilidh McGregor (Green Ink)" userId="9cba41ee-7d70-4c23-afba-c2290bddaa61" providerId="ADAL" clId="{86A2552E-C1EF-416E-803A-18651A6B3CDE}" dt="2025-03-31T14:30:34.088" v="0" actId="2696"/>
        <pc:sldMkLst>
          <pc:docMk/>
          <pc:sldMk cId="1156690852" sldId="386"/>
        </pc:sldMkLst>
      </pc:sldChg>
      <pc:sldChg chg="del">
        <pc:chgData name="Eilidh McGregor (Green Ink)" userId="9cba41ee-7d70-4c23-afba-c2290bddaa61" providerId="ADAL" clId="{86A2552E-C1EF-416E-803A-18651A6B3CDE}" dt="2025-03-31T14:30:34.088" v="0" actId="2696"/>
        <pc:sldMkLst>
          <pc:docMk/>
          <pc:sldMk cId="4218647465" sldId="387"/>
        </pc:sldMkLst>
      </pc:sldChg>
      <pc:sldChg chg="del">
        <pc:chgData name="Eilidh McGregor (Green Ink)" userId="9cba41ee-7d70-4c23-afba-c2290bddaa61" providerId="ADAL" clId="{86A2552E-C1EF-416E-803A-18651A6B3CDE}" dt="2025-03-31T14:30:34.088" v="0" actId="2696"/>
        <pc:sldMkLst>
          <pc:docMk/>
          <pc:sldMk cId="1917435598" sldId="388"/>
        </pc:sldMkLst>
      </pc:sldChg>
      <pc:sldChg chg="del">
        <pc:chgData name="Eilidh McGregor (Green Ink)" userId="9cba41ee-7d70-4c23-afba-c2290bddaa61" providerId="ADAL" clId="{86A2552E-C1EF-416E-803A-18651A6B3CDE}" dt="2025-03-31T14:30:34.088" v="0" actId="2696"/>
        <pc:sldMkLst>
          <pc:docMk/>
          <pc:sldMk cId="2015603308" sldId="389"/>
        </pc:sldMkLst>
      </pc:sldChg>
      <pc:sldChg chg="del">
        <pc:chgData name="Eilidh McGregor (Green Ink)" userId="9cba41ee-7d70-4c23-afba-c2290bddaa61" providerId="ADAL" clId="{86A2552E-C1EF-416E-803A-18651A6B3CDE}" dt="2025-03-31T14:30:34.088" v="0" actId="2696"/>
        <pc:sldMkLst>
          <pc:docMk/>
          <pc:sldMk cId="1171939171" sldId="390"/>
        </pc:sldMkLst>
      </pc:sldChg>
      <pc:sldChg chg="del">
        <pc:chgData name="Eilidh McGregor (Green Ink)" userId="9cba41ee-7d70-4c23-afba-c2290bddaa61" providerId="ADAL" clId="{86A2552E-C1EF-416E-803A-18651A6B3CDE}" dt="2025-03-31T14:30:34.088" v="0" actId="2696"/>
        <pc:sldMkLst>
          <pc:docMk/>
          <pc:sldMk cId="1028910217" sldId="391"/>
        </pc:sldMkLst>
      </pc:sldChg>
      <pc:sldChg chg="del">
        <pc:chgData name="Eilidh McGregor (Green Ink)" userId="9cba41ee-7d70-4c23-afba-c2290bddaa61" providerId="ADAL" clId="{86A2552E-C1EF-416E-803A-18651A6B3CDE}" dt="2025-03-31T14:30:34.088" v="0" actId="2696"/>
        <pc:sldMkLst>
          <pc:docMk/>
          <pc:sldMk cId="1127343658" sldId="392"/>
        </pc:sldMkLst>
      </pc:sldChg>
      <pc:sldChg chg="del">
        <pc:chgData name="Eilidh McGregor (Green Ink)" userId="9cba41ee-7d70-4c23-afba-c2290bddaa61" providerId="ADAL" clId="{86A2552E-C1EF-416E-803A-18651A6B3CDE}" dt="2025-03-31T14:30:34.088" v="0" actId="2696"/>
        <pc:sldMkLst>
          <pc:docMk/>
          <pc:sldMk cId="2988284812" sldId="393"/>
        </pc:sldMkLst>
      </pc:sldChg>
      <pc:sldChg chg="del">
        <pc:chgData name="Eilidh McGregor (Green Ink)" userId="9cba41ee-7d70-4c23-afba-c2290bddaa61" providerId="ADAL" clId="{86A2552E-C1EF-416E-803A-18651A6B3CDE}" dt="2025-03-31T14:30:34.088" v="0" actId="2696"/>
        <pc:sldMkLst>
          <pc:docMk/>
          <pc:sldMk cId="1822650153" sldId="394"/>
        </pc:sldMkLst>
      </pc:sldChg>
      <pc:sldChg chg="del">
        <pc:chgData name="Eilidh McGregor (Green Ink)" userId="9cba41ee-7d70-4c23-afba-c2290bddaa61" providerId="ADAL" clId="{86A2552E-C1EF-416E-803A-18651A6B3CDE}" dt="2025-03-31T14:30:34.088" v="0" actId="2696"/>
        <pc:sldMkLst>
          <pc:docMk/>
          <pc:sldMk cId="4194480999" sldId="395"/>
        </pc:sldMkLst>
      </pc:sldChg>
      <pc:sldChg chg="del">
        <pc:chgData name="Eilidh McGregor (Green Ink)" userId="9cba41ee-7d70-4c23-afba-c2290bddaa61" providerId="ADAL" clId="{86A2552E-C1EF-416E-803A-18651A6B3CDE}" dt="2025-03-31T14:30:34.088" v="0" actId="2696"/>
        <pc:sldMkLst>
          <pc:docMk/>
          <pc:sldMk cId="3538176018" sldId="396"/>
        </pc:sldMkLst>
      </pc:sldChg>
      <pc:sldChg chg="del">
        <pc:chgData name="Eilidh McGregor (Green Ink)" userId="9cba41ee-7d70-4c23-afba-c2290bddaa61" providerId="ADAL" clId="{86A2552E-C1EF-416E-803A-18651A6B3CDE}" dt="2025-03-31T14:30:34.088" v="0" actId="2696"/>
        <pc:sldMkLst>
          <pc:docMk/>
          <pc:sldMk cId="3561387362" sldId="397"/>
        </pc:sldMkLst>
      </pc:sldChg>
      <pc:sldChg chg="del">
        <pc:chgData name="Eilidh McGregor (Green Ink)" userId="9cba41ee-7d70-4c23-afba-c2290bddaa61" providerId="ADAL" clId="{86A2552E-C1EF-416E-803A-18651A6B3CDE}" dt="2025-03-31T14:30:34.088" v="0" actId="2696"/>
        <pc:sldMkLst>
          <pc:docMk/>
          <pc:sldMk cId="1954711701" sldId="399"/>
        </pc:sldMkLst>
      </pc:sldChg>
      <pc:sldChg chg="del">
        <pc:chgData name="Eilidh McGregor (Green Ink)" userId="9cba41ee-7d70-4c23-afba-c2290bddaa61" providerId="ADAL" clId="{86A2552E-C1EF-416E-803A-18651A6B3CDE}" dt="2025-03-31T14:30:34.088" v="0" actId="2696"/>
        <pc:sldMkLst>
          <pc:docMk/>
          <pc:sldMk cId="3059605623" sldId="400"/>
        </pc:sldMkLst>
      </pc:sldChg>
      <pc:sldChg chg="del">
        <pc:chgData name="Eilidh McGregor (Green Ink)" userId="9cba41ee-7d70-4c23-afba-c2290bddaa61" providerId="ADAL" clId="{86A2552E-C1EF-416E-803A-18651A6B3CDE}" dt="2025-03-31T14:30:34.088" v="0" actId="2696"/>
        <pc:sldMkLst>
          <pc:docMk/>
          <pc:sldMk cId="808780701" sldId="401"/>
        </pc:sldMkLst>
      </pc:sldChg>
      <pc:sldChg chg="del">
        <pc:chgData name="Eilidh McGregor (Green Ink)" userId="9cba41ee-7d70-4c23-afba-c2290bddaa61" providerId="ADAL" clId="{86A2552E-C1EF-416E-803A-18651A6B3CDE}" dt="2025-03-31T14:30:34.088" v="0" actId="2696"/>
        <pc:sldMkLst>
          <pc:docMk/>
          <pc:sldMk cId="3368542220" sldId="402"/>
        </pc:sldMkLst>
      </pc:sldChg>
      <pc:sldChg chg="del">
        <pc:chgData name="Eilidh McGregor (Green Ink)" userId="9cba41ee-7d70-4c23-afba-c2290bddaa61" providerId="ADAL" clId="{86A2552E-C1EF-416E-803A-18651A6B3CDE}" dt="2025-03-31T14:30:34.088" v="0" actId="2696"/>
        <pc:sldMkLst>
          <pc:docMk/>
          <pc:sldMk cId="2692575180" sldId="403"/>
        </pc:sldMkLst>
      </pc:sldChg>
      <pc:sldChg chg="del">
        <pc:chgData name="Eilidh McGregor (Green Ink)" userId="9cba41ee-7d70-4c23-afba-c2290bddaa61" providerId="ADAL" clId="{86A2552E-C1EF-416E-803A-18651A6B3CDE}" dt="2025-03-31T14:30:34.088" v="0" actId="2696"/>
        <pc:sldMkLst>
          <pc:docMk/>
          <pc:sldMk cId="2493692021" sldId="404"/>
        </pc:sldMkLst>
      </pc:sldChg>
      <pc:sldChg chg="del">
        <pc:chgData name="Eilidh McGregor (Green Ink)" userId="9cba41ee-7d70-4c23-afba-c2290bddaa61" providerId="ADAL" clId="{86A2552E-C1EF-416E-803A-18651A6B3CDE}" dt="2025-03-31T14:30:34.088" v="0" actId="2696"/>
        <pc:sldMkLst>
          <pc:docMk/>
          <pc:sldMk cId="1331180470" sldId="405"/>
        </pc:sldMkLst>
      </pc:sldChg>
      <pc:sldChg chg="del">
        <pc:chgData name="Eilidh McGregor (Green Ink)" userId="9cba41ee-7d70-4c23-afba-c2290bddaa61" providerId="ADAL" clId="{86A2552E-C1EF-416E-803A-18651A6B3CDE}" dt="2025-03-31T14:30:34.088" v="0" actId="2696"/>
        <pc:sldMkLst>
          <pc:docMk/>
          <pc:sldMk cId="1722598437" sldId="406"/>
        </pc:sldMkLst>
      </pc:sldChg>
      <pc:sldChg chg="del">
        <pc:chgData name="Eilidh McGregor (Green Ink)" userId="9cba41ee-7d70-4c23-afba-c2290bddaa61" providerId="ADAL" clId="{86A2552E-C1EF-416E-803A-18651A6B3CDE}" dt="2025-03-31T14:30:34.088" v="0" actId="2696"/>
        <pc:sldMkLst>
          <pc:docMk/>
          <pc:sldMk cId="2688503039" sldId="407"/>
        </pc:sldMkLst>
      </pc:sldChg>
      <pc:sldChg chg="del">
        <pc:chgData name="Eilidh McGregor (Green Ink)" userId="9cba41ee-7d70-4c23-afba-c2290bddaa61" providerId="ADAL" clId="{86A2552E-C1EF-416E-803A-18651A6B3CDE}" dt="2025-03-31T14:30:34.088" v="0" actId="2696"/>
        <pc:sldMkLst>
          <pc:docMk/>
          <pc:sldMk cId="2853284006" sldId="408"/>
        </pc:sldMkLst>
      </pc:sldChg>
      <pc:sldChg chg="del">
        <pc:chgData name="Eilidh McGregor (Green Ink)" userId="9cba41ee-7d70-4c23-afba-c2290bddaa61" providerId="ADAL" clId="{86A2552E-C1EF-416E-803A-18651A6B3CDE}" dt="2025-03-31T14:30:34.088" v="0" actId="2696"/>
        <pc:sldMkLst>
          <pc:docMk/>
          <pc:sldMk cId="21310276" sldId="409"/>
        </pc:sldMkLst>
      </pc:sldChg>
      <pc:sldChg chg="del">
        <pc:chgData name="Eilidh McGregor (Green Ink)" userId="9cba41ee-7d70-4c23-afba-c2290bddaa61" providerId="ADAL" clId="{86A2552E-C1EF-416E-803A-18651A6B3CDE}" dt="2025-03-31T14:30:34.088" v="0" actId="2696"/>
        <pc:sldMkLst>
          <pc:docMk/>
          <pc:sldMk cId="2888543304" sldId="410"/>
        </pc:sldMkLst>
      </pc:sldChg>
      <pc:sldChg chg="del">
        <pc:chgData name="Eilidh McGregor (Green Ink)" userId="9cba41ee-7d70-4c23-afba-c2290bddaa61" providerId="ADAL" clId="{86A2552E-C1EF-416E-803A-18651A6B3CDE}" dt="2025-03-31T14:30:34.088" v="0" actId="2696"/>
        <pc:sldMkLst>
          <pc:docMk/>
          <pc:sldMk cId="441904790" sldId="411"/>
        </pc:sldMkLst>
      </pc:sldChg>
      <pc:sldChg chg="del">
        <pc:chgData name="Eilidh McGregor (Green Ink)" userId="9cba41ee-7d70-4c23-afba-c2290bddaa61" providerId="ADAL" clId="{86A2552E-C1EF-416E-803A-18651A6B3CDE}" dt="2025-03-31T14:30:34.088" v="0" actId="2696"/>
        <pc:sldMkLst>
          <pc:docMk/>
          <pc:sldMk cId="2199830253" sldId="412"/>
        </pc:sldMkLst>
      </pc:sldChg>
      <pc:sldChg chg="del">
        <pc:chgData name="Eilidh McGregor (Green Ink)" userId="9cba41ee-7d70-4c23-afba-c2290bddaa61" providerId="ADAL" clId="{86A2552E-C1EF-416E-803A-18651A6B3CDE}" dt="2025-03-31T14:30:34.088" v="0" actId="2696"/>
        <pc:sldMkLst>
          <pc:docMk/>
          <pc:sldMk cId="3711404045" sldId="413"/>
        </pc:sldMkLst>
      </pc:sldChg>
      <pc:sldChg chg="del">
        <pc:chgData name="Eilidh McGregor (Green Ink)" userId="9cba41ee-7d70-4c23-afba-c2290bddaa61" providerId="ADAL" clId="{86A2552E-C1EF-416E-803A-18651A6B3CDE}" dt="2025-03-31T14:30:34.088" v="0" actId="2696"/>
        <pc:sldMkLst>
          <pc:docMk/>
          <pc:sldMk cId="1015598433" sldId="414"/>
        </pc:sldMkLst>
      </pc:sldChg>
      <pc:sldChg chg="del">
        <pc:chgData name="Eilidh McGregor (Green Ink)" userId="9cba41ee-7d70-4c23-afba-c2290bddaa61" providerId="ADAL" clId="{86A2552E-C1EF-416E-803A-18651A6B3CDE}" dt="2025-03-31T14:30:34.088" v="0" actId="2696"/>
        <pc:sldMkLst>
          <pc:docMk/>
          <pc:sldMk cId="2020397534" sldId="415"/>
        </pc:sldMkLst>
      </pc:sldChg>
      <pc:sldChg chg="del">
        <pc:chgData name="Eilidh McGregor (Green Ink)" userId="9cba41ee-7d70-4c23-afba-c2290bddaa61" providerId="ADAL" clId="{86A2552E-C1EF-416E-803A-18651A6B3CDE}" dt="2025-03-31T14:30:34.088" v="0" actId="2696"/>
        <pc:sldMkLst>
          <pc:docMk/>
          <pc:sldMk cId="1847478965" sldId="416"/>
        </pc:sldMkLst>
      </pc:sldChg>
      <pc:sldChg chg="del">
        <pc:chgData name="Eilidh McGregor (Green Ink)" userId="9cba41ee-7d70-4c23-afba-c2290bddaa61" providerId="ADAL" clId="{86A2552E-C1EF-416E-803A-18651A6B3CDE}" dt="2025-03-31T14:30:56.976" v="1" actId="2696"/>
        <pc:sldMkLst>
          <pc:docMk/>
          <pc:sldMk cId="878336637" sldId="447"/>
        </pc:sldMkLst>
      </pc:sldChg>
      <pc:sldChg chg="del">
        <pc:chgData name="Eilidh McGregor (Green Ink)" userId="9cba41ee-7d70-4c23-afba-c2290bddaa61" providerId="ADAL" clId="{86A2552E-C1EF-416E-803A-18651A6B3CDE}" dt="2025-03-31T14:30:56.976" v="1" actId="2696"/>
        <pc:sldMkLst>
          <pc:docMk/>
          <pc:sldMk cId="4138028408" sldId="448"/>
        </pc:sldMkLst>
      </pc:sldChg>
      <pc:sldChg chg="del">
        <pc:chgData name="Eilidh McGregor (Green Ink)" userId="9cba41ee-7d70-4c23-afba-c2290bddaa61" providerId="ADAL" clId="{86A2552E-C1EF-416E-803A-18651A6B3CDE}" dt="2025-03-31T14:30:56.976" v="1" actId="2696"/>
        <pc:sldMkLst>
          <pc:docMk/>
          <pc:sldMk cId="953593568" sldId="449"/>
        </pc:sldMkLst>
      </pc:sldChg>
      <pc:sldChg chg="del">
        <pc:chgData name="Eilidh McGregor (Green Ink)" userId="9cba41ee-7d70-4c23-afba-c2290bddaa61" providerId="ADAL" clId="{86A2552E-C1EF-416E-803A-18651A6B3CDE}" dt="2025-03-31T14:30:56.976" v="1" actId="2696"/>
        <pc:sldMkLst>
          <pc:docMk/>
          <pc:sldMk cId="3557499827" sldId="450"/>
        </pc:sldMkLst>
      </pc:sldChg>
      <pc:sldChg chg="del">
        <pc:chgData name="Eilidh McGregor (Green Ink)" userId="9cba41ee-7d70-4c23-afba-c2290bddaa61" providerId="ADAL" clId="{86A2552E-C1EF-416E-803A-18651A6B3CDE}" dt="2025-03-31T14:30:56.976" v="1" actId="2696"/>
        <pc:sldMkLst>
          <pc:docMk/>
          <pc:sldMk cId="3435835886" sldId="451"/>
        </pc:sldMkLst>
      </pc:sldChg>
      <pc:sldChg chg="del">
        <pc:chgData name="Eilidh McGregor (Green Ink)" userId="9cba41ee-7d70-4c23-afba-c2290bddaa61" providerId="ADAL" clId="{86A2552E-C1EF-416E-803A-18651A6B3CDE}" dt="2025-03-31T14:30:56.976" v="1" actId="2696"/>
        <pc:sldMkLst>
          <pc:docMk/>
          <pc:sldMk cId="3195388984" sldId="452"/>
        </pc:sldMkLst>
      </pc:sldChg>
      <pc:sldChg chg="del">
        <pc:chgData name="Eilidh McGregor (Green Ink)" userId="9cba41ee-7d70-4c23-afba-c2290bddaa61" providerId="ADAL" clId="{86A2552E-C1EF-416E-803A-18651A6B3CDE}" dt="2025-03-31T14:30:56.976" v="1" actId="2696"/>
        <pc:sldMkLst>
          <pc:docMk/>
          <pc:sldMk cId="1969357477" sldId="453"/>
        </pc:sldMkLst>
      </pc:sldChg>
      <pc:sldChg chg="del">
        <pc:chgData name="Eilidh McGregor (Green Ink)" userId="9cba41ee-7d70-4c23-afba-c2290bddaa61" providerId="ADAL" clId="{86A2552E-C1EF-416E-803A-18651A6B3CDE}" dt="2025-03-31T14:30:56.976" v="1" actId="2696"/>
        <pc:sldMkLst>
          <pc:docMk/>
          <pc:sldMk cId="2237964821" sldId="454"/>
        </pc:sldMkLst>
      </pc:sldChg>
      <pc:sldChg chg="del">
        <pc:chgData name="Eilidh McGregor (Green Ink)" userId="9cba41ee-7d70-4c23-afba-c2290bddaa61" providerId="ADAL" clId="{86A2552E-C1EF-416E-803A-18651A6B3CDE}" dt="2025-03-31T14:30:56.976" v="1" actId="2696"/>
        <pc:sldMkLst>
          <pc:docMk/>
          <pc:sldMk cId="984639349" sldId="455"/>
        </pc:sldMkLst>
      </pc:sldChg>
      <pc:sldChg chg="del">
        <pc:chgData name="Eilidh McGregor (Green Ink)" userId="9cba41ee-7d70-4c23-afba-c2290bddaa61" providerId="ADAL" clId="{86A2552E-C1EF-416E-803A-18651A6B3CDE}" dt="2025-03-31T14:30:56.976" v="1" actId="2696"/>
        <pc:sldMkLst>
          <pc:docMk/>
          <pc:sldMk cId="63581443" sldId="456"/>
        </pc:sldMkLst>
      </pc:sldChg>
      <pc:sldChg chg="del">
        <pc:chgData name="Eilidh McGregor (Green Ink)" userId="9cba41ee-7d70-4c23-afba-c2290bddaa61" providerId="ADAL" clId="{86A2552E-C1EF-416E-803A-18651A6B3CDE}" dt="2025-03-31T14:30:56.976" v="1" actId="2696"/>
        <pc:sldMkLst>
          <pc:docMk/>
          <pc:sldMk cId="3577199260" sldId="457"/>
        </pc:sldMkLst>
      </pc:sldChg>
      <pc:sldChg chg="del">
        <pc:chgData name="Eilidh McGregor (Green Ink)" userId="9cba41ee-7d70-4c23-afba-c2290bddaa61" providerId="ADAL" clId="{86A2552E-C1EF-416E-803A-18651A6B3CDE}" dt="2025-03-31T14:30:56.976" v="1" actId="2696"/>
        <pc:sldMkLst>
          <pc:docMk/>
          <pc:sldMk cId="3389280994" sldId="458"/>
        </pc:sldMkLst>
      </pc:sldChg>
      <pc:sldChg chg="del">
        <pc:chgData name="Eilidh McGregor (Green Ink)" userId="9cba41ee-7d70-4c23-afba-c2290bddaa61" providerId="ADAL" clId="{86A2552E-C1EF-416E-803A-18651A6B3CDE}" dt="2025-03-31T14:30:56.976" v="1" actId="2696"/>
        <pc:sldMkLst>
          <pc:docMk/>
          <pc:sldMk cId="3920546283" sldId="459"/>
        </pc:sldMkLst>
      </pc:sldChg>
      <pc:sldChg chg="del">
        <pc:chgData name="Eilidh McGregor (Green Ink)" userId="9cba41ee-7d70-4c23-afba-c2290bddaa61" providerId="ADAL" clId="{86A2552E-C1EF-416E-803A-18651A6B3CDE}" dt="2025-03-31T14:30:56.976" v="1" actId="2696"/>
        <pc:sldMkLst>
          <pc:docMk/>
          <pc:sldMk cId="1149370332" sldId="460"/>
        </pc:sldMkLst>
      </pc:sldChg>
      <pc:sldChg chg="del">
        <pc:chgData name="Eilidh McGregor (Green Ink)" userId="9cba41ee-7d70-4c23-afba-c2290bddaa61" providerId="ADAL" clId="{86A2552E-C1EF-416E-803A-18651A6B3CDE}" dt="2025-03-31T14:30:56.976" v="1" actId="2696"/>
        <pc:sldMkLst>
          <pc:docMk/>
          <pc:sldMk cId="4190746743" sldId="461"/>
        </pc:sldMkLst>
      </pc:sldChg>
      <pc:sldChg chg="del">
        <pc:chgData name="Eilidh McGregor (Green Ink)" userId="9cba41ee-7d70-4c23-afba-c2290bddaa61" providerId="ADAL" clId="{86A2552E-C1EF-416E-803A-18651A6B3CDE}" dt="2025-03-31T14:30:56.976" v="1" actId="2696"/>
        <pc:sldMkLst>
          <pc:docMk/>
          <pc:sldMk cId="1221260822" sldId="462"/>
        </pc:sldMkLst>
      </pc:sldChg>
      <pc:sldChg chg="del">
        <pc:chgData name="Eilidh McGregor (Green Ink)" userId="9cba41ee-7d70-4c23-afba-c2290bddaa61" providerId="ADAL" clId="{86A2552E-C1EF-416E-803A-18651A6B3CDE}" dt="2025-03-31T14:30:56.976" v="1" actId="2696"/>
        <pc:sldMkLst>
          <pc:docMk/>
          <pc:sldMk cId="1073958280" sldId="463"/>
        </pc:sldMkLst>
      </pc:sldChg>
      <pc:sldChg chg="del">
        <pc:chgData name="Eilidh McGregor (Green Ink)" userId="9cba41ee-7d70-4c23-afba-c2290bddaa61" providerId="ADAL" clId="{86A2552E-C1EF-416E-803A-18651A6B3CDE}" dt="2025-03-31T14:30:56.976" v="1" actId="2696"/>
        <pc:sldMkLst>
          <pc:docMk/>
          <pc:sldMk cId="3036945501" sldId="464"/>
        </pc:sldMkLst>
      </pc:sldChg>
      <pc:sldChg chg="del">
        <pc:chgData name="Eilidh McGregor (Green Ink)" userId="9cba41ee-7d70-4c23-afba-c2290bddaa61" providerId="ADAL" clId="{86A2552E-C1EF-416E-803A-18651A6B3CDE}" dt="2025-03-31T14:30:56.976" v="1" actId="2696"/>
        <pc:sldMkLst>
          <pc:docMk/>
          <pc:sldMk cId="4277461874" sldId="466"/>
        </pc:sldMkLst>
      </pc:sldChg>
      <pc:sldChg chg="del">
        <pc:chgData name="Eilidh McGregor (Green Ink)" userId="9cba41ee-7d70-4c23-afba-c2290bddaa61" providerId="ADAL" clId="{86A2552E-C1EF-416E-803A-18651A6B3CDE}" dt="2025-03-31T14:30:56.976" v="1" actId="2696"/>
        <pc:sldMkLst>
          <pc:docMk/>
          <pc:sldMk cId="2513149446" sldId="467"/>
        </pc:sldMkLst>
      </pc:sldChg>
      <pc:sldChg chg="del">
        <pc:chgData name="Eilidh McGregor (Green Ink)" userId="9cba41ee-7d70-4c23-afba-c2290bddaa61" providerId="ADAL" clId="{86A2552E-C1EF-416E-803A-18651A6B3CDE}" dt="2025-03-31T14:30:56.976" v="1" actId="2696"/>
        <pc:sldMkLst>
          <pc:docMk/>
          <pc:sldMk cId="1553088747" sldId="468"/>
        </pc:sldMkLst>
      </pc:sldChg>
      <pc:sldChg chg="del">
        <pc:chgData name="Eilidh McGregor (Green Ink)" userId="9cba41ee-7d70-4c23-afba-c2290bddaa61" providerId="ADAL" clId="{86A2552E-C1EF-416E-803A-18651A6B3CDE}" dt="2025-03-31T14:30:56.976" v="1" actId="2696"/>
        <pc:sldMkLst>
          <pc:docMk/>
          <pc:sldMk cId="4206548849" sldId="469"/>
        </pc:sldMkLst>
      </pc:sldChg>
      <pc:sldChg chg="del">
        <pc:chgData name="Eilidh McGregor (Green Ink)" userId="9cba41ee-7d70-4c23-afba-c2290bddaa61" providerId="ADAL" clId="{86A2552E-C1EF-416E-803A-18651A6B3CDE}" dt="2025-03-31T14:30:56.976" v="1" actId="2696"/>
        <pc:sldMkLst>
          <pc:docMk/>
          <pc:sldMk cId="564785877" sldId="470"/>
        </pc:sldMkLst>
      </pc:sldChg>
      <pc:sldChg chg="del">
        <pc:chgData name="Eilidh McGregor (Green Ink)" userId="9cba41ee-7d70-4c23-afba-c2290bddaa61" providerId="ADAL" clId="{86A2552E-C1EF-416E-803A-18651A6B3CDE}" dt="2025-03-31T14:30:56.976" v="1" actId="2696"/>
        <pc:sldMkLst>
          <pc:docMk/>
          <pc:sldMk cId="914278702" sldId="471"/>
        </pc:sldMkLst>
      </pc:sldChg>
      <pc:sldChg chg="del">
        <pc:chgData name="Eilidh McGregor (Green Ink)" userId="9cba41ee-7d70-4c23-afba-c2290bddaa61" providerId="ADAL" clId="{86A2552E-C1EF-416E-803A-18651A6B3CDE}" dt="2025-03-31T14:30:56.976" v="1" actId="2696"/>
        <pc:sldMkLst>
          <pc:docMk/>
          <pc:sldMk cId="570678662" sldId="472"/>
        </pc:sldMkLst>
      </pc:sldChg>
      <pc:sldChg chg="del">
        <pc:chgData name="Eilidh McGregor (Green Ink)" userId="9cba41ee-7d70-4c23-afba-c2290bddaa61" providerId="ADAL" clId="{86A2552E-C1EF-416E-803A-18651A6B3CDE}" dt="2025-03-31T14:30:56.976" v="1" actId="2696"/>
        <pc:sldMkLst>
          <pc:docMk/>
          <pc:sldMk cId="3411515881" sldId="473"/>
        </pc:sldMkLst>
      </pc:sldChg>
      <pc:sldChg chg="del">
        <pc:chgData name="Eilidh McGregor (Green Ink)" userId="9cba41ee-7d70-4c23-afba-c2290bddaa61" providerId="ADAL" clId="{86A2552E-C1EF-416E-803A-18651A6B3CDE}" dt="2025-03-31T14:30:56.976" v="1" actId="2696"/>
        <pc:sldMkLst>
          <pc:docMk/>
          <pc:sldMk cId="3897835836" sldId="474"/>
        </pc:sldMkLst>
      </pc:sldChg>
      <pc:sldChg chg="del">
        <pc:chgData name="Eilidh McGregor (Green Ink)" userId="9cba41ee-7d70-4c23-afba-c2290bddaa61" providerId="ADAL" clId="{86A2552E-C1EF-416E-803A-18651A6B3CDE}" dt="2025-03-31T14:30:56.976" v="1" actId="2696"/>
        <pc:sldMkLst>
          <pc:docMk/>
          <pc:sldMk cId="4067566897" sldId="475"/>
        </pc:sldMkLst>
      </pc:sldChg>
      <pc:sldChg chg="del">
        <pc:chgData name="Eilidh McGregor (Green Ink)" userId="9cba41ee-7d70-4c23-afba-c2290bddaa61" providerId="ADAL" clId="{86A2552E-C1EF-416E-803A-18651A6B3CDE}" dt="2025-03-31T14:30:56.976" v="1" actId="2696"/>
        <pc:sldMkLst>
          <pc:docMk/>
          <pc:sldMk cId="2824503324" sldId="476"/>
        </pc:sldMkLst>
      </pc:sldChg>
      <pc:sldChg chg="del">
        <pc:chgData name="Eilidh McGregor (Green Ink)" userId="9cba41ee-7d70-4c23-afba-c2290bddaa61" providerId="ADAL" clId="{86A2552E-C1EF-416E-803A-18651A6B3CDE}" dt="2025-03-31T14:30:56.976" v="1" actId="2696"/>
        <pc:sldMkLst>
          <pc:docMk/>
          <pc:sldMk cId="2101170238" sldId="477"/>
        </pc:sldMkLst>
      </pc:sldChg>
      <pc:sldChg chg="del">
        <pc:chgData name="Eilidh McGregor (Green Ink)" userId="9cba41ee-7d70-4c23-afba-c2290bddaa61" providerId="ADAL" clId="{86A2552E-C1EF-416E-803A-18651A6B3CDE}" dt="2025-03-31T14:30:56.976" v="1" actId="2696"/>
        <pc:sldMkLst>
          <pc:docMk/>
          <pc:sldMk cId="3184517940" sldId="478"/>
        </pc:sldMkLst>
      </pc:sldChg>
      <pc:sldChg chg="del">
        <pc:chgData name="Eilidh McGregor (Green Ink)" userId="9cba41ee-7d70-4c23-afba-c2290bddaa61" providerId="ADAL" clId="{86A2552E-C1EF-416E-803A-18651A6B3CDE}" dt="2025-03-31T14:30:56.976" v="1" actId="2696"/>
        <pc:sldMkLst>
          <pc:docMk/>
          <pc:sldMk cId="1944775028" sldId="479"/>
        </pc:sldMkLst>
      </pc:sldChg>
      <pc:sldChg chg="del">
        <pc:chgData name="Eilidh McGregor (Green Ink)" userId="9cba41ee-7d70-4c23-afba-c2290bddaa61" providerId="ADAL" clId="{86A2552E-C1EF-416E-803A-18651A6B3CDE}" dt="2025-03-31T14:30:56.976" v="1" actId="2696"/>
        <pc:sldMkLst>
          <pc:docMk/>
          <pc:sldMk cId="2436485472" sldId="480"/>
        </pc:sldMkLst>
      </pc:sldChg>
      <pc:sldChg chg="del">
        <pc:chgData name="Eilidh McGregor (Green Ink)" userId="9cba41ee-7d70-4c23-afba-c2290bddaa61" providerId="ADAL" clId="{86A2552E-C1EF-416E-803A-18651A6B3CDE}" dt="2025-03-31T14:30:56.976" v="1" actId="2696"/>
        <pc:sldMkLst>
          <pc:docMk/>
          <pc:sldMk cId="250980949" sldId="481"/>
        </pc:sldMkLst>
      </pc:sldChg>
      <pc:sldChg chg="del">
        <pc:chgData name="Eilidh McGregor (Green Ink)" userId="9cba41ee-7d70-4c23-afba-c2290bddaa61" providerId="ADAL" clId="{86A2552E-C1EF-416E-803A-18651A6B3CDE}" dt="2025-03-31T14:30:56.976" v="1" actId="2696"/>
        <pc:sldMkLst>
          <pc:docMk/>
          <pc:sldMk cId="1428059581" sldId="482"/>
        </pc:sldMkLst>
      </pc:sldChg>
      <pc:sldChg chg="del">
        <pc:chgData name="Eilidh McGregor (Green Ink)" userId="9cba41ee-7d70-4c23-afba-c2290bddaa61" providerId="ADAL" clId="{86A2552E-C1EF-416E-803A-18651A6B3CDE}" dt="2025-03-31T14:30:56.976" v="1" actId="2696"/>
        <pc:sldMkLst>
          <pc:docMk/>
          <pc:sldMk cId="2513338623" sldId="483"/>
        </pc:sldMkLst>
      </pc:sldChg>
      <pc:sldChg chg="del">
        <pc:chgData name="Eilidh McGregor (Green Ink)" userId="9cba41ee-7d70-4c23-afba-c2290bddaa61" providerId="ADAL" clId="{86A2552E-C1EF-416E-803A-18651A6B3CDE}" dt="2025-03-31T14:30:56.976" v="1" actId="2696"/>
        <pc:sldMkLst>
          <pc:docMk/>
          <pc:sldMk cId="192575717" sldId="484"/>
        </pc:sldMkLst>
      </pc:sldChg>
      <pc:sldChg chg="del">
        <pc:chgData name="Eilidh McGregor (Green Ink)" userId="9cba41ee-7d70-4c23-afba-c2290bddaa61" providerId="ADAL" clId="{86A2552E-C1EF-416E-803A-18651A6B3CDE}" dt="2025-03-31T14:30:56.976" v="1" actId="2696"/>
        <pc:sldMkLst>
          <pc:docMk/>
          <pc:sldMk cId="1930407470" sldId="485"/>
        </pc:sldMkLst>
      </pc:sldChg>
      <pc:sldChg chg="del">
        <pc:chgData name="Eilidh McGregor (Green Ink)" userId="9cba41ee-7d70-4c23-afba-c2290bddaa61" providerId="ADAL" clId="{86A2552E-C1EF-416E-803A-18651A6B3CDE}" dt="2025-03-31T14:30:56.976" v="1" actId="2696"/>
        <pc:sldMkLst>
          <pc:docMk/>
          <pc:sldMk cId="626264679" sldId="486"/>
        </pc:sldMkLst>
      </pc:sldChg>
      <pc:sldChg chg="del">
        <pc:chgData name="Eilidh McGregor (Green Ink)" userId="9cba41ee-7d70-4c23-afba-c2290bddaa61" providerId="ADAL" clId="{86A2552E-C1EF-416E-803A-18651A6B3CDE}" dt="2025-03-31T14:30:56.976" v="1" actId="2696"/>
        <pc:sldMkLst>
          <pc:docMk/>
          <pc:sldMk cId="1635358212" sldId="488"/>
        </pc:sldMkLst>
      </pc:sldChg>
      <pc:sldChg chg="del">
        <pc:chgData name="Eilidh McGregor (Green Ink)" userId="9cba41ee-7d70-4c23-afba-c2290bddaa61" providerId="ADAL" clId="{86A2552E-C1EF-416E-803A-18651A6B3CDE}" dt="2025-03-31T14:30:56.976" v="1" actId="2696"/>
        <pc:sldMkLst>
          <pc:docMk/>
          <pc:sldMk cId="1887854444" sldId="489"/>
        </pc:sldMkLst>
      </pc:sldChg>
      <pc:sldChg chg="del">
        <pc:chgData name="Eilidh McGregor (Green Ink)" userId="9cba41ee-7d70-4c23-afba-c2290bddaa61" providerId="ADAL" clId="{86A2552E-C1EF-416E-803A-18651A6B3CDE}" dt="2025-03-31T14:30:56.976" v="1" actId="2696"/>
        <pc:sldMkLst>
          <pc:docMk/>
          <pc:sldMk cId="1963412723" sldId="490"/>
        </pc:sldMkLst>
      </pc:sldChg>
      <pc:sldChg chg="del">
        <pc:chgData name="Eilidh McGregor (Green Ink)" userId="9cba41ee-7d70-4c23-afba-c2290bddaa61" providerId="ADAL" clId="{86A2552E-C1EF-416E-803A-18651A6B3CDE}" dt="2025-03-31T14:30:56.976" v="1" actId="2696"/>
        <pc:sldMkLst>
          <pc:docMk/>
          <pc:sldMk cId="2712041305" sldId="491"/>
        </pc:sldMkLst>
      </pc:sldChg>
      <pc:sldChg chg="del">
        <pc:chgData name="Eilidh McGregor (Green Ink)" userId="9cba41ee-7d70-4c23-afba-c2290bddaa61" providerId="ADAL" clId="{86A2552E-C1EF-416E-803A-18651A6B3CDE}" dt="2025-03-31T14:30:56.976" v="1" actId="2696"/>
        <pc:sldMkLst>
          <pc:docMk/>
          <pc:sldMk cId="60241425" sldId="492"/>
        </pc:sldMkLst>
      </pc:sldChg>
      <pc:sldChg chg="del">
        <pc:chgData name="Eilidh McGregor (Green Ink)" userId="9cba41ee-7d70-4c23-afba-c2290bddaa61" providerId="ADAL" clId="{86A2552E-C1EF-416E-803A-18651A6B3CDE}" dt="2025-03-31T14:30:56.976" v="1" actId="2696"/>
        <pc:sldMkLst>
          <pc:docMk/>
          <pc:sldMk cId="892226930" sldId="493"/>
        </pc:sldMkLst>
      </pc:sldChg>
      <pc:sldChg chg="del">
        <pc:chgData name="Eilidh McGregor (Green Ink)" userId="9cba41ee-7d70-4c23-afba-c2290bddaa61" providerId="ADAL" clId="{86A2552E-C1EF-416E-803A-18651A6B3CDE}" dt="2025-03-31T14:30:56.976" v="1" actId="2696"/>
        <pc:sldMkLst>
          <pc:docMk/>
          <pc:sldMk cId="3535472846" sldId="494"/>
        </pc:sldMkLst>
      </pc:sldChg>
      <pc:sldChg chg="del">
        <pc:chgData name="Eilidh McGregor (Green Ink)" userId="9cba41ee-7d70-4c23-afba-c2290bddaa61" providerId="ADAL" clId="{86A2552E-C1EF-416E-803A-18651A6B3CDE}" dt="2025-03-31T14:30:56.976" v="1" actId="2696"/>
        <pc:sldMkLst>
          <pc:docMk/>
          <pc:sldMk cId="32059954" sldId="495"/>
        </pc:sldMkLst>
      </pc:sldChg>
      <pc:sldChg chg="del">
        <pc:chgData name="Eilidh McGregor (Green Ink)" userId="9cba41ee-7d70-4c23-afba-c2290bddaa61" providerId="ADAL" clId="{86A2552E-C1EF-416E-803A-18651A6B3CDE}" dt="2025-03-31T14:30:56.976" v="1" actId="2696"/>
        <pc:sldMkLst>
          <pc:docMk/>
          <pc:sldMk cId="1216624615" sldId="496"/>
        </pc:sldMkLst>
      </pc:sldChg>
      <pc:sldChg chg="del">
        <pc:chgData name="Eilidh McGregor (Green Ink)" userId="9cba41ee-7d70-4c23-afba-c2290bddaa61" providerId="ADAL" clId="{86A2552E-C1EF-416E-803A-18651A6B3CDE}" dt="2025-03-31T14:30:56.976" v="1" actId="2696"/>
        <pc:sldMkLst>
          <pc:docMk/>
          <pc:sldMk cId="669582613" sldId="498"/>
        </pc:sldMkLst>
      </pc:sldChg>
      <pc:sldChg chg="del">
        <pc:chgData name="Eilidh McGregor (Green Ink)" userId="9cba41ee-7d70-4c23-afba-c2290bddaa61" providerId="ADAL" clId="{86A2552E-C1EF-416E-803A-18651A6B3CDE}" dt="2025-03-31T14:30:56.976" v="1" actId="2696"/>
        <pc:sldMkLst>
          <pc:docMk/>
          <pc:sldMk cId="2279994913" sldId="499"/>
        </pc:sldMkLst>
      </pc:sldChg>
      <pc:sldChg chg="del">
        <pc:chgData name="Eilidh McGregor (Green Ink)" userId="9cba41ee-7d70-4c23-afba-c2290bddaa61" providerId="ADAL" clId="{86A2552E-C1EF-416E-803A-18651A6B3CDE}" dt="2025-03-31T14:30:56.976" v="1" actId="2696"/>
        <pc:sldMkLst>
          <pc:docMk/>
          <pc:sldMk cId="2703098110" sldId="501"/>
        </pc:sldMkLst>
      </pc:sldChg>
      <pc:sldChg chg="del">
        <pc:chgData name="Eilidh McGregor (Green Ink)" userId="9cba41ee-7d70-4c23-afba-c2290bddaa61" providerId="ADAL" clId="{86A2552E-C1EF-416E-803A-18651A6B3CDE}" dt="2025-03-31T14:30:56.976" v="1" actId="2696"/>
        <pc:sldMkLst>
          <pc:docMk/>
          <pc:sldMk cId="1917566058" sldId="502"/>
        </pc:sldMkLst>
      </pc:sldChg>
      <pc:sldChg chg="del">
        <pc:chgData name="Eilidh McGregor (Green Ink)" userId="9cba41ee-7d70-4c23-afba-c2290bddaa61" providerId="ADAL" clId="{86A2552E-C1EF-416E-803A-18651A6B3CDE}" dt="2025-03-31T14:30:56.976" v="1" actId="2696"/>
        <pc:sldMkLst>
          <pc:docMk/>
          <pc:sldMk cId="3835835597" sldId="503"/>
        </pc:sldMkLst>
      </pc:sldChg>
      <pc:sldChg chg="del">
        <pc:chgData name="Eilidh McGregor (Green Ink)" userId="9cba41ee-7d70-4c23-afba-c2290bddaa61" providerId="ADAL" clId="{86A2552E-C1EF-416E-803A-18651A6B3CDE}" dt="2025-03-31T14:30:56.976" v="1" actId="2696"/>
        <pc:sldMkLst>
          <pc:docMk/>
          <pc:sldMk cId="516420185" sldId="504"/>
        </pc:sldMkLst>
      </pc:sldChg>
      <pc:sldChg chg="del">
        <pc:chgData name="Eilidh McGregor (Green Ink)" userId="9cba41ee-7d70-4c23-afba-c2290bddaa61" providerId="ADAL" clId="{86A2552E-C1EF-416E-803A-18651A6B3CDE}" dt="2025-03-31T14:30:56.976" v="1" actId="2696"/>
        <pc:sldMkLst>
          <pc:docMk/>
          <pc:sldMk cId="2793079073" sldId="505"/>
        </pc:sldMkLst>
      </pc:sldChg>
      <pc:sldChg chg="del">
        <pc:chgData name="Eilidh McGregor (Green Ink)" userId="9cba41ee-7d70-4c23-afba-c2290bddaa61" providerId="ADAL" clId="{86A2552E-C1EF-416E-803A-18651A6B3CDE}" dt="2025-03-31T14:30:56.976" v="1" actId="2696"/>
        <pc:sldMkLst>
          <pc:docMk/>
          <pc:sldMk cId="3455035072" sldId="506"/>
        </pc:sldMkLst>
      </pc:sldChg>
      <pc:sldChg chg="del">
        <pc:chgData name="Eilidh McGregor (Green Ink)" userId="9cba41ee-7d70-4c23-afba-c2290bddaa61" providerId="ADAL" clId="{86A2552E-C1EF-416E-803A-18651A6B3CDE}" dt="2025-03-31T14:30:56.976" v="1" actId="2696"/>
        <pc:sldMkLst>
          <pc:docMk/>
          <pc:sldMk cId="2864550227" sldId="507"/>
        </pc:sldMkLst>
      </pc:sldChg>
      <pc:sldChg chg="del">
        <pc:chgData name="Eilidh McGregor (Green Ink)" userId="9cba41ee-7d70-4c23-afba-c2290bddaa61" providerId="ADAL" clId="{86A2552E-C1EF-416E-803A-18651A6B3CDE}" dt="2025-03-31T14:30:56.976" v="1" actId="2696"/>
        <pc:sldMkLst>
          <pc:docMk/>
          <pc:sldMk cId="1372983916" sldId="508"/>
        </pc:sldMkLst>
      </pc:sldChg>
      <pc:sldChg chg="del">
        <pc:chgData name="Eilidh McGregor (Green Ink)" userId="9cba41ee-7d70-4c23-afba-c2290bddaa61" providerId="ADAL" clId="{86A2552E-C1EF-416E-803A-18651A6B3CDE}" dt="2025-03-31T14:30:56.976" v="1" actId="2696"/>
        <pc:sldMkLst>
          <pc:docMk/>
          <pc:sldMk cId="2620479518" sldId="509"/>
        </pc:sldMkLst>
      </pc:sldChg>
      <pc:sldChg chg="del">
        <pc:chgData name="Eilidh McGregor (Green Ink)" userId="9cba41ee-7d70-4c23-afba-c2290bddaa61" providerId="ADAL" clId="{86A2552E-C1EF-416E-803A-18651A6B3CDE}" dt="2025-03-31T14:30:56.976" v="1" actId="2696"/>
        <pc:sldMkLst>
          <pc:docMk/>
          <pc:sldMk cId="455493254" sldId="510"/>
        </pc:sldMkLst>
      </pc:sldChg>
      <pc:sldChg chg="del">
        <pc:chgData name="Eilidh McGregor (Green Ink)" userId="9cba41ee-7d70-4c23-afba-c2290bddaa61" providerId="ADAL" clId="{86A2552E-C1EF-416E-803A-18651A6B3CDE}" dt="2025-03-31T14:30:56.976" v="1" actId="2696"/>
        <pc:sldMkLst>
          <pc:docMk/>
          <pc:sldMk cId="1741917319" sldId="511"/>
        </pc:sldMkLst>
      </pc:sldChg>
      <pc:sldChg chg="del">
        <pc:chgData name="Eilidh McGregor (Green Ink)" userId="9cba41ee-7d70-4c23-afba-c2290bddaa61" providerId="ADAL" clId="{86A2552E-C1EF-416E-803A-18651A6B3CDE}" dt="2025-03-31T14:30:56.976" v="1" actId="2696"/>
        <pc:sldMkLst>
          <pc:docMk/>
          <pc:sldMk cId="290102901" sldId="512"/>
        </pc:sldMkLst>
      </pc:sldChg>
      <pc:sldChg chg="del">
        <pc:chgData name="Eilidh McGregor (Green Ink)" userId="9cba41ee-7d70-4c23-afba-c2290bddaa61" providerId="ADAL" clId="{86A2552E-C1EF-416E-803A-18651A6B3CDE}" dt="2025-03-31T14:30:56.976" v="1" actId="2696"/>
        <pc:sldMkLst>
          <pc:docMk/>
          <pc:sldMk cId="9701064" sldId="513"/>
        </pc:sldMkLst>
      </pc:sldChg>
      <pc:sldChg chg="del">
        <pc:chgData name="Eilidh McGregor (Green Ink)" userId="9cba41ee-7d70-4c23-afba-c2290bddaa61" providerId="ADAL" clId="{86A2552E-C1EF-416E-803A-18651A6B3CDE}" dt="2025-03-31T14:30:56.976" v="1" actId="2696"/>
        <pc:sldMkLst>
          <pc:docMk/>
          <pc:sldMk cId="1270264776" sldId="514"/>
        </pc:sldMkLst>
      </pc:sldChg>
      <pc:sldChg chg="del">
        <pc:chgData name="Eilidh McGregor (Green Ink)" userId="9cba41ee-7d70-4c23-afba-c2290bddaa61" providerId="ADAL" clId="{86A2552E-C1EF-416E-803A-18651A6B3CDE}" dt="2025-03-31T14:30:56.976" v="1" actId="2696"/>
        <pc:sldMkLst>
          <pc:docMk/>
          <pc:sldMk cId="4163161739" sldId="515"/>
        </pc:sldMkLst>
      </pc:sldChg>
      <pc:sldChg chg="del">
        <pc:chgData name="Eilidh McGregor (Green Ink)" userId="9cba41ee-7d70-4c23-afba-c2290bddaa61" providerId="ADAL" clId="{86A2552E-C1EF-416E-803A-18651A6B3CDE}" dt="2025-03-31T14:30:56.976" v="1" actId="2696"/>
        <pc:sldMkLst>
          <pc:docMk/>
          <pc:sldMk cId="1155460931" sldId="516"/>
        </pc:sldMkLst>
      </pc:sldChg>
      <pc:sldChg chg="del">
        <pc:chgData name="Eilidh McGregor (Green Ink)" userId="9cba41ee-7d70-4c23-afba-c2290bddaa61" providerId="ADAL" clId="{86A2552E-C1EF-416E-803A-18651A6B3CDE}" dt="2025-03-31T14:30:56.976" v="1" actId="2696"/>
        <pc:sldMkLst>
          <pc:docMk/>
          <pc:sldMk cId="4043179754" sldId="517"/>
        </pc:sldMkLst>
      </pc:sldChg>
      <pc:sldChg chg="del">
        <pc:chgData name="Eilidh McGregor (Green Ink)" userId="9cba41ee-7d70-4c23-afba-c2290bddaa61" providerId="ADAL" clId="{86A2552E-C1EF-416E-803A-18651A6B3CDE}" dt="2025-03-31T14:30:56.976" v="1" actId="2696"/>
        <pc:sldMkLst>
          <pc:docMk/>
          <pc:sldMk cId="261152892" sldId="518"/>
        </pc:sldMkLst>
      </pc:sldChg>
      <pc:sldChg chg="del">
        <pc:chgData name="Eilidh McGregor (Green Ink)" userId="9cba41ee-7d70-4c23-afba-c2290bddaa61" providerId="ADAL" clId="{86A2552E-C1EF-416E-803A-18651A6B3CDE}" dt="2025-03-31T14:30:56.976" v="1" actId="2696"/>
        <pc:sldMkLst>
          <pc:docMk/>
          <pc:sldMk cId="4201634426" sldId="519"/>
        </pc:sldMkLst>
      </pc:sldChg>
      <pc:sldChg chg="del">
        <pc:chgData name="Eilidh McGregor (Green Ink)" userId="9cba41ee-7d70-4c23-afba-c2290bddaa61" providerId="ADAL" clId="{86A2552E-C1EF-416E-803A-18651A6B3CDE}" dt="2025-03-31T14:30:56.976" v="1" actId="2696"/>
        <pc:sldMkLst>
          <pc:docMk/>
          <pc:sldMk cId="3363182507" sldId="520"/>
        </pc:sldMkLst>
      </pc:sldChg>
      <pc:sldChg chg="del">
        <pc:chgData name="Eilidh McGregor (Green Ink)" userId="9cba41ee-7d70-4c23-afba-c2290bddaa61" providerId="ADAL" clId="{86A2552E-C1EF-416E-803A-18651A6B3CDE}" dt="2025-03-31T14:30:56.976" v="1" actId="2696"/>
        <pc:sldMkLst>
          <pc:docMk/>
          <pc:sldMk cId="4034244694" sldId="521"/>
        </pc:sldMkLst>
      </pc:sldChg>
      <pc:sldChg chg="del">
        <pc:chgData name="Eilidh McGregor (Green Ink)" userId="9cba41ee-7d70-4c23-afba-c2290bddaa61" providerId="ADAL" clId="{86A2552E-C1EF-416E-803A-18651A6B3CDE}" dt="2025-03-31T14:30:56.976" v="1" actId="2696"/>
        <pc:sldMkLst>
          <pc:docMk/>
          <pc:sldMk cId="2916014845" sldId="522"/>
        </pc:sldMkLst>
      </pc:sldChg>
      <pc:sldChg chg="del">
        <pc:chgData name="Eilidh McGregor (Green Ink)" userId="9cba41ee-7d70-4c23-afba-c2290bddaa61" providerId="ADAL" clId="{86A2552E-C1EF-416E-803A-18651A6B3CDE}" dt="2025-03-31T14:30:56.976" v="1" actId="2696"/>
        <pc:sldMkLst>
          <pc:docMk/>
          <pc:sldMk cId="3098079620" sldId="523"/>
        </pc:sldMkLst>
      </pc:sldChg>
      <pc:sldChg chg="del">
        <pc:chgData name="Eilidh McGregor (Green Ink)" userId="9cba41ee-7d70-4c23-afba-c2290bddaa61" providerId="ADAL" clId="{86A2552E-C1EF-416E-803A-18651A6B3CDE}" dt="2025-03-31T14:30:56.976" v="1" actId="2696"/>
        <pc:sldMkLst>
          <pc:docMk/>
          <pc:sldMk cId="1698864919" sldId="524"/>
        </pc:sldMkLst>
      </pc:sldChg>
      <pc:sldChg chg="del">
        <pc:chgData name="Eilidh McGregor (Green Ink)" userId="9cba41ee-7d70-4c23-afba-c2290bddaa61" providerId="ADAL" clId="{86A2552E-C1EF-416E-803A-18651A6B3CDE}" dt="2025-03-31T14:30:56.976" v="1" actId="2696"/>
        <pc:sldMkLst>
          <pc:docMk/>
          <pc:sldMk cId="104666613" sldId="525"/>
        </pc:sldMkLst>
      </pc:sldChg>
      <pc:sldChg chg="del">
        <pc:chgData name="Eilidh McGregor (Green Ink)" userId="9cba41ee-7d70-4c23-afba-c2290bddaa61" providerId="ADAL" clId="{86A2552E-C1EF-416E-803A-18651A6B3CDE}" dt="2025-03-31T14:30:56.976" v="1" actId="2696"/>
        <pc:sldMkLst>
          <pc:docMk/>
          <pc:sldMk cId="1994937616" sldId="526"/>
        </pc:sldMkLst>
      </pc:sldChg>
      <pc:sldChg chg="del">
        <pc:chgData name="Eilidh McGregor (Green Ink)" userId="9cba41ee-7d70-4c23-afba-c2290bddaa61" providerId="ADAL" clId="{86A2552E-C1EF-416E-803A-18651A6B3CDE}" dt="2025-03-31T14:30:56.976" v="1" actId="2696"/>
        <pc:sldMkLst>
          <pc:docMk/>
          <pc:sldMk cId="1038560813" sldId="527"/>
        </pc:sldMkLst>
      </pc:sldChg>
      <pc:sldChg chg="del">
        <pc:chgData name="Eilidh McGregor (Green Ink)" userId="9cba41ee-7d70-4c23-afba-c2290bddaa61" providerId="ADAL" clId="{86A2552E-C1EF-416E-803A-18651A6B3CDE}" dt="2025-03-31T14:30:56.976" v="1" actId="2696"/>
        <pc:sldMkLst>
          <pc:docMk/>
          <pc:sldMk cId="3612673987" sldId="529"/>
        </pc:sldMkLst>
      </pc:sldChg>
      <pc:sldChg chg="del">
        <pc:chgData name="Eilidh McGregor (Green Ink)" userId="9cba41ee-7d70-4c23-afba-c2290bddaa61" providerId="ADAL" clId="{86A2552E-C1EF-416E-803A-18651A6B3CDE}" dt="2025-03-31T14:30:56.976" v="1" actId="2696"/>
        <pc:sldMkLst>
          <pc:docMk/>
          <pc:sldMk cId="3962482384" sldId="530"/>
        </pc:sldMkLst>
      </pc:sldChg>
      <pc:sldChg chg="del">
        <pc:chgData name="Eilidh McGregor (Green Ink)" userId="9cba41ee-7d70-4c23-afba-c2290bddaa61" providerId="ADAL" clId="{86A2552E-C1EF-416E-803A-18651A6B3CDE}" dt="2025-03-31T14:30:56.976" v="1" actId="2696"/>
        <pc:sldMkLst>
          <pc:docMk/>
          <pc:sldMk cId="2202465377" sldId="531"/>
        </pc:sldMkLst>
      </pc:sldChg>
      <pc:sldChg chg="del">
        <pc:chgData name="Eilidh McGregor (Green Ink)" userId="9cba41ee-7d70-4c23-afba-c2290bddaa61" providerId="ADAL" clId="{86A2552E-C1EF-416E-803A-18651A6B3CDE}" dt="2025-03-31T14:30:34.088" v="0" actId="2696"/>
        <pc:sldMkLst>
          <pc:docMk/>
          <pc:sldMk cId="2896110165" sldId="532"/>
        </pc:sldMkLst>
      </pc:sldChg>
      <pc:sldChg chg="del">
        <pc:chgData name="Eilidh McGregor (Green Ink)" userId="9cba41ee-7d70-4c23-afba-c2290bddaa61" providerId="ADAL" clId="{86A2552E-C1EF-416E-803A-18651A6B3CDE}" dt="2025-03-31T14:30:34.088" v="0" actId="2696"/>
        <pc:sldMkLst>
          <pc:docMk/>
          <pc:sldMk cId="2849063426" sldId="533"/>
        </pc:sldMkLst>
      </pc:sldChg>
      <pc:sldChg chg="del">
        <pc:chgData name="Eilidh McGregor (Green Ink)" userId="9cba41ee-7d70-4c23-afba-c2290bddaa61" providerId="ADAL" clId="{86A2552E-C1EF-416E-803A-18651A6B3CDE}" dt="2025-03-31T14:30:56.976" v="1" actId="2696"/>
        <pc:sldMkLst>
          <pc:docMk/>
          <pc:sldMk cId="1533371814" sldId="535"/>
        </pc:sldMkLst>
      </pc:sldChg>
      <pc:sldChg chg="del">
        <pc:chgData name="Eilidh McGregor (Green Ink)" userId="9cba41ee-7d70-4c23-afba-c2290bddaa61" providerId="ADAL" clId="{86A2552E-C1EF-416E-803A-18651A6B3CDE}" dt="2025-03-31T14:30:56.976" v="1" actId="2696"/>
        <pc:sldMkLst>
          <pc:docMk/>
          <pc:sldMk cId="3126955785" sldId="536"/>
        </pc:sldMkLst>
      </pc:sldChg>
      <pc:sldChg chg="del">
        <pc:chgData name="Eilidh McGregor (Green Ink)" userId="9cba41ee-7d70-4c23-afba-c2290bddaa61" providerId="ADAL" clId="{86A2552E-C1EF-416E-803A-18651A6B3CDE}" dt="2025-03-31T14:30:34.088" v="0" actId="2696"/>
        <pc:sldMkLst>
          <pc:docMk/>
          <pc:sldMk cId="3694554810" sldId="537"/>
        </pc:sldMkLst>
      </pc:sldChg>
      <pc:sldChg chg="del">
        <pc:chgData name="Eilidh McGregor (Green Ink)" userId="9cba41ee-7d70-4c23-afba-c2290bddaa61" providerId="ADAL" clId="{86A2552E-C1EF-416E-803A-18651A6B3CDE}" dt="2025-03-31T14:30:34.088" v="0" actId="2696"/>
        <pc:sldMkLst>
          <pc:docMk/>
          <pc:sldMk cId="3143909663" sldId="538"/>
        </pc:sldMkLst>
      </pc:sldChg>
      <pc:sldChg chg="del">
        <pc:chgData name="Eilidh McGregor (Green Ink)" userId="9cba41ee-7d70-4c23-afba-c2290bddaa61" providerId="ADAL" clId="{86A2552E-C1EF-416E-803A-18651A6B3CDE}" dt="2025-03-31T14:30:56.976" v="1" actId="2696"/>
        <pc:sldMkLst>
          <pc:docMk/>
          <pc:sldMk cId="3351721272" sldId="539"/>
        </pc:sldMkLst>
      </pc:sldChg>
      <pc:sldChg chg="del">
        <pc:chgData name="Eilidh McGregor (Green Ink)" userId="9cba41ee-7d70-4c23-afba-c2290bddaa61" providerId="ADAL" clId="{86A2552E-C1EF-416E-803A-18651A6B3CDE}" dt="2025-03-31T14:30:56.976" v="1" actId="2696"/>
        <pc:sldMkLst>
          <pc:docMk/>
          <pc:sldMk cId="3281892448" sldId="540"/>
        </pc:sldMkLst>
      </pc:sldChg>
      <pc:sldChg chg="del">
        <pc:chgData name="Eilidh McGregor (Green Ink)" userId="9cba41ee-7d70-4c23-afba-c2290bddaa61" providerId="ADAL" clId="{86A2552E-C1EF-416E-803A-18651A6B3CDE}" dt="2025-03-31T14:30:56.976" v="1" actId="2696"/>
        <pc:sldMkLst>
          <pc:docMk/>
          <pc:sldMk cId="2680329864" sldId="541"/>
        </pc:sldMkLst>
      </pc:sldChg>
      <pc:sldChg chg="del">
        <pc:chgData name="Eilidh McGregor (Green Ink)" userId="9cba41ee-7d70-4c23-afba-c2290bddaa61" providerId="ADAL" clId="{86A2552E-C1EF-416E-803A-18651A6B3CDE}" dt="2025-03-31T14:30:56.976" v="1" actId="2696"/>
        <pc:sldMkLst>
          <pc:docMk/>
          <pc:sldMk cId="1083352733" sldId="542"/>
        </pc:sldMkLst>
      </pc:sldChg>
      <pc:sldChg chg="del">
        <pc:chgData name="Eilidh McGregor (Green Ink)" userId="9cba41ee-7d70-4c23-afba-c2290bddaa61" providerId="ADAL" clId="{86A2552E-C1EF-416E-803A-18651A6B3CDE}" dt="2025-03-31T14:30:34.088" v="0" actId="2696"/>
        <pc:sldMkLst>
          <pc:docMk/>
          <pc:sldMk cId="2066501417" sldId="543"/>
        </pc:sldMkLst>
      </pc:sldChg>
      <pc:sldChg chg="del">
        <pc:chgData name="Eilidh McGregor (Green Ink)" userId="9cba41ee-7d70-4c23-afba-c2290bddaa61" providerId="ADAL" clId="{86A2552E-C1EF-416E-803A-18651A6B3CDE}" dt="2025-03-31T14:30:34.088" v="0" actId="2696"/>
        <pc:sldMkLst>
          <pc:docMk/>
          <pc:sldMk cId="4194654886" sldId="544"/>
        </pc:sldMkLst>
      </pc:sldChg>
      <pc:sldChg chg="del">
        <pc:chgData name="Eilidh McGregor (Green Ink)" userId="9cba41ee-7d70-4c23-afba-c2290bddaa61" providerId="ADAL" clId="{86A2552E-C1EF-416E-803A-18651A6B3CDE}" dt="2025-03-31T14:30:34.088" v="0" actId="2696"/>
        <pc:sldMkLst>
          <pc:docMk/>
          <pc:sldMk cId="691906105" sldId="545"/>
        </pc:sldMkLst>
      </pc:sldChg>
      <pc:sldChg chg="del">
        <pc:chgData name="Eilidh McGregor (Green Ink)" userId="9cba41ee-7d70-4c23-afba-c2290bddaa61" providerId="ADAL" clId="{86A2552E-C1EF-416E-803A-18651A6B3CDE}" dt="2025-03-31T14:30:34.088" v="0" actId="2696"/>
        <pc:sldMkLst>
          <pc:docMk/>
          <pc:sldMk cId="1057054663" sldId="546"/>
        </pc:sldMkLst>
      </pc:sldChg>
      <pc:sldChg chg="del">
        <pc:chgData name="Eilidh McGregor (Green Ink)" userId="9cba41ee-7d70-4c23-afba-c2290bddaa61" providerId="ADAL" clId="{86A2552E-C1EF-416E-803A-18651A6B3CDE}" dt="2025-03-31T14:30:34.088" v="0" actId="2696"/>
        <pc:sldMkLst>
          <pc:docMk/>
          <pc:sldMk cId="2792557584" sldId="547"/>
        </pc:sldMkLst>
      </pc:sldChg>
      <pc:sldChg chg="del">
        <pc:chgData name="Eilidh McGregor (Green Ink)" userId="9cba41ee-7d70-4c23-afba-c2290bddaa61" providerId="ADAL" clId="{86A2552E-C1EF-416E-803A-18651A6B3CDE}" dt="2025-03-31T14:30:34.088" v="0" actId="2696"/>
        <pc:sldMkLst>
          <pc:docMk/>
          <pc:sldMk cId="3673841498" sldId="548"/>
        </pc:sldMkLst>
      </pc:sldChg>
      <pc:sldChg chg="del">
        <pc:chgData name="Eilidh McGregor (Green Ink)" userId="9cba41ee-7d70-4c23-afba-c2290bddaa61" providerId="ADAL" clId="{86A2552E-C1EF-416E-803A-18651A6B3CDE}" dt="2025-03-31T14:30:34.088" v="0" actId="2696"/>
        <pc:sldMkLst>
          <pc:docMk/>
          <pc:sldMk cId="2317205828" sldId="549"/>
        </pc:sldMkLst>
      </pc:sldChg>
      <pc:sldChg chg="del">
        <pc:chgData name="Eilidh McGregor (Green Ink)" userId="9cba41ee-7d70-4c23-afba-c2290bddaa61" providerId="ADAL" clId="{86A2552E-C1EF-416E-803A-18651A6B3CDE}" dt="2025-03-31T14:30:34.088" v="0" actId="2696"/>
        <pc:sldMkLst>
          <pc:docMk/>
          <pc:sldMk cId="4117553316" sldId="550"/>
        </pc:sldMkLst>
      </pc:sldChg>
      <pc:sldChg chg="del">
        <pc:chgData name="Eilidh McGregor (Green Ink)" userId="9cba41ee-7d70-4c23-afba-c2290bddaa61" providerId="ADAL" clId="{86A2552E-C1EF-416E-803A-18651A6B3CDE}" dt="2025-03-31T14:30:34.088" v="0" actId="2696"/>
        <pc:sldMkLst>
          <pc:docMk/>
          <pc:sldMk cId="584985910" sldId="551"/>
        </pc:sldMkLst>
      </pc:sldChg>
      <pc:sldChg chg="del">
        <pc:chgData name="Eilidh McGregor (Green Ink)" userId="9cba41ee-7d70-4c23-afba-c2290bddaa61" providerId="ADAL" clId="{86A2552E-C1EF-416E-803A-18651A6B3CDE}" dt="2025-03-31T14:30:34.088" v="0" actId="2696"/>
        <pc:sldMkLst>
          <pc:docMk/>
          <pc:sldMk cId="3093663083" sldId="552"/>
        </pc:sldMkLst>
      </pc:sldChg>
      <pc:sldChg chg="del">
        <pc:chgData name="Eilidh McGregor (Green Ink)" userId="9cba41ee-7d70-4c23-afba-c2290bddaa61" providerId="ADAL" clId="{86A2552E-C1EF-416E-803A-18651A6B3CDE}" dt="2025-03-31T14:30:34.088" v="0" actId="2696"/>
        <pc:sldMkLst>
          <pc:docMk/>
          <pc:sldMk cId="2525699467" sldId="553"/>
        </pc:sldMkLst>
      </pc:sldChg>
      <pc:sldChg chg="del">
        <pc:chgData name="Eilidh McGregor (Green Ink)" userId="9cba41ee-7d70-4c23-afba-c2290bddaa61" providerId="ADAL" clId="{86A2552E-C1EF-416E-803A-18651A6B3CDE}" dt="2025-03-31T14:30:34.088" v="0" actId="2696"/>
        <pc:sldMkLst>
          <pc:docMk/>
          <pc:sldMk cId="3557591569" sldId="554"/>
        </pc:sldMkLst>
      </pc:sldChg>
      <pc:sldChg chg="del">
        <pc:chgData name="Eilidh McGregor (Green Ink)" userId="9cba41ee-7d70-4c23-afba-c2290bddaa61" providerId="ADAL" clId="{86A2552E-C1EF-416E-803A-18651A6B3CDE}" dt="2025-03-31T14:30:34.088" v="0" actId="2696"/>
        <pc:sldMkLst>
          <pc:docMk/>
          <pc:sldMk cId="1643354276" sldId="555"/>
        </pc:sldMkLst>
      </pc:sldChg>
      <pc:sldChg chg="del">
        <pc:chgData name="Eilidh McGregor (Green Ink)" userId="9cba41ee-7d70-4c23-afba-c2290bddaa61" providerId="ADAL" clId="{86A2552E-C1EF-416E-803A-18651A6B3CDE}" dt="2025-03-31T14:30:34.088" v="0" actId="2696"/>
        <pc:sldMkLst>
          <pc:docMk/>
          <pc:sldMk cId="1298327133" sldId="556"/>
        </pc:sldMkLst>
      </pc:sldChg>
      <pc:sldChg chg="del">
        <pc:chgData name="Eilidh McGregor (Green Ink)" userId="9cba41ee-7d70-4c23-afba-c2290bddaa61" providerId="ADAL" clId="{86A2552E-C1EF-416E-803A-18651A6B3CDE}" dt="2025-03-31T14:30:34.088" v="0" actId="2696"/>
        <pc:sldMkLst>
          <pc:docMk/>
          <pc:sldMk cId="3453521803" sldId="557"/>
        </pc:sldMkLst>
      </pc:sldChg>
      <pc:sldChg chg="del">
        <pc:chgData name="Eilidh McGregor (Green Ink)" userId="9cba41ee-7d70-4c23-afba-c2290bddaa61" providerId="ADAL" clId="{86A2552E-C1EF-416E-803A-18651A6B3CDE}" dt="2025-03-31T14:30:34.088" v="0" actId="2696"/>
        <pc:sldMkLst>
          <pc:docMk/>
          <pc:sldMk cId="3656407505" sldId="558"/>
        </pc:sldMkLst>
      </pc:sldChg>
      <pc:sldChg chg="del">
        <pc:chgData name="Eilidh McGregor (Green Ink)" userId="9cba41ee-7d70-4c23-afba-c2290bddaa61" providerId="ADAL" clId="{86A2552E-C1EF-416E-803A-18651A6B3CDE}" dt="2025-03-31T14:30:56.976" v="1" actId="2696"/>
        <pc:sldMkLst>
          <pc:docMk/>
          <pc:sldMk cId="40989714" sldId="560"/>
        </pc:sldMkLst>
      </pc:sldChg>
      <pc:sldChg chg="del">
        <pc:chgData name="Eilidh McGregor (Green Ink)" userId="9cba41ee-7d70-4c23-afba-c2290bddaa61" providerId="ADAL" clId="{86A2552E-C1EF-416E-803A-18651A6B3CDE}" dt="2025-03-31T14:30:56.976" v="1" actId="2696"/>
        <pc:sldMkLst>
          <pc:docMk/>
          <pc:sldMk cId="2996773268" sldId="561"/>
        </pc:sldMkLst>
      </pc:sldChg>
      <pc:sldChg chg="del">
        <pc:chgData name="Eilidh McGregor (Green Ink)" userId="9cba41ee-7d70-4c23-afba-c2290bddaa61" providerId="ADAL" clId="{86A2552E-C1EF-416E-803A-18651A6B3CDE}" dt="2025-03-31T14:30:56.976" v="1" actId="2696"/>
        <pc:sldMkLst>
          <pc:docMk/>
          <pc:sldMk cId="1704946119" sldId="562"/>
        </pc:sldMkLst>
      </pc:sldChg>
      <pc:sldChg chg="del">
        <pc:chgData name="Eilidh McGregor (Green Ink)" userId="9cba41ee-7d70-4c23-afba-c2290bddaa61" providerId="ADAL" clId="{86A2552E-C1EF-416E-803A-18651A6B3CDE}" dt="2025-03-31T14:30:56.976" v="1" actId="2696"/>
        <pc:sldMkLst>
          <pc:docMk/>
          <pc:sldMk cId="1740026120" sldId="563"/>
        </pc:sldMkLst>
      </pc:sldChg>
      <pc:sldChg chg="del">
        <pc:chgData name="Eilidh McGregor (Green Ink)" userId="9cba41ee-7d70-4c23-afba-c2290bddaa61" providerId="ADAL" clId="{86A2552E-C1EF-416E-803A-18651A6B3CDE}" dt="2025-03-31T14:30:56.976" v="1" actId="2696"/>
        <pc:sldMkLst>
          <pc:docMk/>
          <pc:sldMk cId="2284976561" sldId="564"/>
        </pc:sldMkLst>
      </pc:sldChg>
      <pc:sldChg chg="del">
        <pc:chgData name="Eilidh McGregor (Green Ink)" userId="9cba41ee-7d70-4c23-afba-c2290bddaa61" providerId="ADAL" clId="{86A2552E-C1EF-416E-803A-18651A6B3CDE}" dt="2025-03-31T14:30:56.976" v="1" actId="2696"/>
        <pc:sldMkLst>
          <pc:docMk/>
          <pc:sldMk cId="2980113983" sldId="565"/>
        </pc:sldMkLst>
      </pc:sldChg>
      <pc:sldChg chg="del">
        <pc:chgData name="Eilidh McGregor (Green Ink)" userId="9cba41ee-7d70-4c23-afba-c2290bddaa61" providerId="ADAL" clId="{86A2552E-C1EF-416E-803A-18651A6B3CDE}" dt="2025-03-31T14:30:34.088" v="0" actId="2696"/>
        <pc:sldMkLst>
          <pc:docMk/>
          <pc:sldMk cId="2018139632" sldId="566"/>
        </pc:sldMkLst>
      </pc:sldChg>
      <pc:sldChg chg="del">
        <pc:chgData name="Eilidh McGregor (Green Ink)" userId="9cba41ee-7d70-4c23-afba-c2290bddaa61" providerId="ADAL" clId="{86A2552E-C1EF-416E-803A-18651A6B3CDE}" dt="2025-03-31T14:30:56.976" v="1" actId="2696"/>
        <pc:sldMkLst>
          <pc:docMk/>
          <pc:sldMk cId="1175654923" sldId="568"/>
        </pc:sldMkLst>
      </pc:sldChg>
      <pc:sldChg chg="del">
        <pc:chgData name="Eilidh McGregor (Green Ink)" userId="9cba41ee-7d70-4c23-afba-c2290bddaa61" providerId="ADAL" clId="{86A2552E-C1EF-416E-803A-18651A6B3CDE}" dt="2025-03-31T14:30:56.976" v="1" actId="2696"/>
        <pc:sldMkLst>
          <pc:docMk/>
          <pc:sldMk cId="3855224202" sldId="569"/>
        </pc:sldMkLst>
      </pc:sldChg>
      <pc:sldChg chg="del">
        <pc:chgData name="Eilidh McGregor (Green Ink)" userId="9cba41ee-7d70-4c23-afba-c2290bddaa61" providerId="ADAL" clId="{86A2552E-C1EF-416E-803A-18651A6B3CDE}" dt="2025-03-31T14:30:56.976" v="1" actId="2696"/>
        <pc:sldMkLst>
          <pc:docMk/>
          <pc:sldMk cId="2643322511" sldId="570"/>
        </pc:sldMkLst>
      </pc:sldChg>
      <pc:sldChg chg="del">
        <pc:chgData name="Eilidh McGregor (Green Ink)" userId="9cba41ee-7d70-4c23-afba-c2290bddaa61" providerId="ADAL" clId="{86A2552E-C1EF-416E-803A-18651A6B3CDE}" dt="2025-03-31T14:30:56.976" v="1" actId="2696"/>
        <pc:sldMkLst>
          <pc:docMk/>
          <pc:sldMk cId="1748309419" sldId="571"/>
        </pc:sldMkLst>
      </pc:sldChg>
      <pc:sldMasterChg chg="del delSldLayout">
        <pc:chgData name="Eilidh McGregor (Green Ink)" userId="9cba41ee-7d70-4c23-afba-c2290bddaa61" providerId="ADAL" clId="{86A2552E-C1EF-416E-803A-18651A6B3CDE}" dt="2025-03-31T14:30:34.088" v="0" actId="2696"/>
        <pc:sldMasterMkLst>
          <pc:docMk/>
          <pc:sldMasterMk cId="3094766135" sldId="2147483648"/>
        </pc:sldMasterMkLst>
        <pc:sldLayoutChg chg="del">
          <pc:chgData name="Eilidh McGregor (Green Ink)" userId="9cba41ee-7d70-4c23-afba-c2290bddaa61" providerId="ADAL" clId="{86A2552E-C1EF-416E-803A-18651A6B3CDE}" dt="2025-03-31T14:30:34.088"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86A2552E-C1EF-416E-803A-18651A6B3CDE}" dt="2025-03-31T14:30:34.088" v="0" actId="2696"/>
        <pc:sldMasterMkLst>
          <pc:docMk/>
          <pc:sldMasterMk cId="3564903295" sldId="2147483676"/>
        </pc:sldMasterMkLst>
        <pc:sldLayoutChg chg="del">
          <pc:chgData name="Eilidh McGregor (Green Ink)" userId="9cba41ee-7d70-4c23-afba-c2290bddaa61" providerId="ADAL" clId="{86A2552E-C1EF-416E-803A-18651A6B3CDE}" dt="2025-03-31T14:30:34.088" v="0" actId="2696"/>
          <pc:sldLayoutMkLst>
            <pc:docMk/>
            <pc:sldMasterMk cId="3564903295" sldId="2147483676"/>
            <pc:sldLayoutMk cId="3714933738" sldId="2147483675"/>
          </pc:sldLayoutMkLst>
        </pc:sldLayoutChg>
        <pc:sldLayoutChg chg="del">
          <pc:chgData name="Eilidh McGregor (Green Ink)" userId="9cba41ee-7d70-4c23-afba-c2290bddaa61" providerId="ADAL" clId="{86A2552E-C1EF-416E-803A-18651A6B3CDE}" dt="2025-03-31T14:30:34.088" v="0" actId="2696"/>
          <pc:sldLayoutMkLst>
            <pc:docMk/>
            <pc:sldMasterMk cId="3564903295" sldId="2147483676"/>
            <pc:sldLayoutMk cId="2429060909" sldId="2147483677"/>
          </pc:sldLayoutMkLst>
        </pc:sldLayoutChg>
        <pc:sldLayoutChg chg="del">
          <pc:chgData name="Eilidh McGregor (Green Ink)" userId="9cba41ee-7d70-4c23-afba-c2290bddaa61" providerId="ADAL" clId="{86A2552E-C1EF-416E-803A-18651A6B3CDE}" dt="2025-03-31T14:30:34.088"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scue.app.box.com/s/r5w6pfxzqdvgyg87lroagisa5i5sio03/file/112163515516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ris.who.int/bitstream/handle/10665/361272/9789240048737-eng.pdf?sequence=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cue.app.box.com/s/r5w6pfxzqdvgyg87lroagisa5i5sio03/file/112162962741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D3FAA-D62C-5879-0F10-64FEE143A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EE888-332E-467E-5141-68EDBC317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9F3DC-F562-F30F-9E51-6D421051C707}"/>
              </a:ext>
            </a:extLst>
          </p:cNvPr>
          <p:cNvSpPr>
            <a:spLocks noGrp="1"/>
          </p:cNvSpPr>
          <p:nvPr>
            <p:ph type="body" idx="1"/>
          </p:nvPr>
        </p:nvSpPr>
        <p:spPr/>
        <p:txBody>
          <a:bodyPr rtlCol="1"/>
          <a:lstStyle>
            <a:defPPr algn="r" rtl="1"/>
          </a:lstStyle>
          <a:p>
            <a:pPr algn="r" rtl="1"/>
            <a:endParaRPr/>
          </a:p>
        </p:txBody>
      </p:sp>
      <p:sp>
        <p:nvSpPr>
          <p:cNvPr id="4" name="Slide Number Placeholder 3">
            <a:extLst>
              <a:ext uri="{FF2B5EF4-FFF2-40B4-BE49-F238E27FC236}">
                <a16:creationId xmlns:a16="http://schemas.microsoft.com/office/drawing/2014/main" id="{E9840FEA-F102-E021-21C3-1FB454184440}"/>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299274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p19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5" name="Google Shape;1645;p19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a:t>ملاحظات للميسر:</a:t>
            </a:r>
          </a:p>
          <a:p>
            <a:pPr marR="60315" algn="r" rtl="1">
              <a:lnSpc>
                <a:spcPct val="118000"/>
              </a:lnSpc>
              <a:buSzPts val="1100"/>
            </a:pPr>
            <a:r>
              <a:rPr lang="ar"/>
              <a:t>راجع الأسباب التي تشير إلى عدم وجود صحة علمية لحالة غشاء البكارة أو ما يسمى بفحص العذرية، وإلى ضرورة عدم إجرائه أو تسجيل ملاحظات بشأنه في التوثيق. </a:t>
            </a:r>
          </a:p>
          <a:p>
            <a:pPr marR="60315" algn="r" rtl="1">
              <a:lnSpc>
                <a:spcPct val="118000"/>
              </a:lnSpc>
              <a:buSzPts val="1100"/>
            </a:pPr>
            <a:endParaRPr lang="ar"/>
          </a:p>
          <a:p>
            <a:pPr marR="60315" algn="r" rtl="1">
              <a:lnSpc>
                <a:spcPct val="118000"/>
              </a:lnSpc>
              <a:buSzPts val="1100"/>
            </a:pPr>
            <a:r>
              <a:rPr lang="ar"/>
              <a:t>إذا كانت هناك إصابة محددة في حلقة غشاء البكارة، فيجب توثيق ذلك كما يجري في جميع الإصابات الأخرى للأعضاء التناسلية. تعتبر حلقة غشاء البكارة بنفس القدر من الأهمية مثل الرضة أو التمزق في منطقة الشفرين أو حفرة المهبل أو العِجان أو عنق الرحم.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19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7" name="Google Shape;1657;p19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ترون هنا إحصاءات عن الناجيات اللواتي يأتينَ بإصابات يمكن تحديدها في أعضائهنّ التناسلية، ويتبيّن أنّ الشفرين الصغيرين ولجام الشفر الفرجي هما أكثر موضعين عرضة للإصابة.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p19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9" name="Google Shape;1669;p19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0" lvl="1" algn="r" rtl="1">
              <a:buSzPts val="1800"/>
              <a:defRPr b="1"/>
            </a:pPr>
            <a:r>
              <a:rPr lang="ar"/>
              <a:t>ملاحظات للميسر:</a:t>
            </a:r>
          </a:p>
          <a:p>
            <a:pPr marL="0" lvl="1" algn="r" rtl="1">
              <a:buSzPts val="1800"/>
            </a:pPr>
            <a:r>
              <a:rPr lang="ar"/>
              <a:t>تشمل الأسباب الأخرى ما يلي:</a:t>
            </a:r>
          </a:p>
          <a:p>
            <a:pPr marL="0" lvl="1" indent="-362480" algn="r" rtl="1">
              <a:buSzPts val="1800"/>
              <a:buFont typeface="Arial"/>
              <a:buChar char="•"/>
            </a:pPr>
            <a:r>
              <a:rPr lang="ar"/>
              <a:t>التزليق</a:t>
            </a:r>
            <a:endParaRPr>
              <a:solidFill>
                <a:srgbClr val="53585F"/>
              </a:solidFill>
            </a:endParaRPr>
          </a:p>
          <a:p>
            <a:pPr marL="0" lvl="1" indent="-362480" algn="r" rtl="1">
              <a:buSzPts val="1800"/>
              <a:buFont typeface="Arial"/>
              <a:buChar char="•"/>
            </a:pPr>
            <a:r>
              <a:rPr lang="ar"/>
              <a:t>عدم التحرك ووضعيات الجسم (الارتخاء أو فقدان الوعي)</a:t>
            </a:r>
            <a:endParaRPr>
              <a:solidFill>
                <a:srgbClr val="53585F"/>
              </a:solidFill>
            </a:endParaRPr>
          </a:p>
          <a:p>
            <a:pPr marL="0" lvl="1" indent="-362480" algn="r" rtl="1">
              <a:buSzPts val="1800"/>
              <a:buFont typeface="Arial"/>
              <a:buChar char="•"/>
            </a:pPr>
            <a:r>
              <a:rPr lang="ar"/>
              <a:t>العجز الجنسي لدى الذكور</a:t>
            </a:r>
            <a:endParaRPr>
              <a:solidFill>
                <a:srgbClr val="53585F"/>
              </a:solidFill>
            </a:endParaRPr>
          </a:p>
          <a:p>
            <a:pPr marL="0" lvl="1" indent="-362480" algn="r" rtl="1">
              <a:buSzPts val="1800"/>
              <a:buFont typeface="Arial"/>
              <a:buChar char="•"/>
            </a:pPr>
            <a:r>
              <a:rPr lang="ar"/>
              <a:t>طبيعة الاعتداء (المدة والطبيعة الغرض)</a:t>
            </a:r>
          </a:p>
          <a:p>
            <a:pPr marL="0" lvl="1" indent="-362480" algn="r" rtl="1">
              <a:buClr>
                <a:srgbClr val="000000"/>
              </a:buClr>
              <a:buSzPts val="1800"/>
              <a:buFont typeface="Arial"/>
              <a:buChar char="•"/>
            </a:pPr>
            <a:r>
              <a:rPr lang="ar"/>
              <a:t>الوضع الصحي وحالة النمو</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p19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0" name="Google Shape;1680;p19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t>ملاحظات للميسر:</a:t>
            </a:r>
          </a:p>
          <a:p>
            <a:pPr marR="60315" algn="r" rtl="1">
              <a:lnSpc>
                <a:spcPct val="118000"/>
              </a:lnSpc>
              <a:buSzPts val="1100"/>
            </a:pPr>
            <a:r>
              <a:rPr lang="ar" dirty="0"/>
              <a:t>يُرجى تنزيل هذا الفيديو قبل بداية الجلسة: </a:t>
            </a:r>
            <a:r>
              <a:rPr lang="en-US" u="sng" noProof="0" dirty="0">
                <a:solidFill>
                  <a:schemeClr val="hlink"/>
                </a:solidFill>
                <a:hlinkClick r:id="rId3"/>
              </a:rPr>
              <a:t>https://rescue.app.box.com/s/r5w6pfxzqdvgyg87lroagisa5i5sio03/file/1121635155164</a:t>
            </a:r>
            <a:r>
              <a:rPr lang="ar" dirty="0"/>
              <a:t> [مُتاح باللغة الإنجليزية]</a:t>
            </a:r>
          </a:p>
          <a:p>
            <a:pPr marR="60315" algn="r" rtl="1">
              <a:lnSpc>
                <a:spcPct val="118000"/>
              </a:lnSpc>
              <a:buSzPts val="1100"/>
            </a:pPr>
            <a:endParaRPr lang="ar" dirty="0"/>
          </a:p>
          <a:p>
            <a:pPr marR="60315" algn="r" rtl="1">
              <a:lnSpc>
                <a:spcPct val="118000"/>
              </a:lnSpc>
              <a:buSzPts val="1100"/>
            </a:pPr>
            <a:r>
              <a:rPr lang="ar" dirty="0"/>
              <a:t>اعرض الفيديو في هذا الوقت.</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9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2" name="Google Shape;1692;p19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t>ملاحظات للميسر:</a:t>
            </a:r>
          </a:p>
          <a:p>
            <a:pPr marR="60315" algn="r" rtl="1">
              <a:lnSpc>
                <a:spcPct val="118000"/>
              </a:lnSpc>
              <a:buSzPts val="1100"/>
            </a:pPr>
            <a:r>
              <a:rPr lang="ar" dirty="0"/>
              <a:t>يُرجى تنزيل هذا الفيديو قبل بداية الجلسة: </a:t>
            </a:r>
            <a:r>
              <a:rPr lang="en-US" noProof="0" dirty="0"/>
              <a:t>https://www.youtube.com/watch?v=6XcM_rx4Jh4</a:t>
            </a:r>
            <a:endParaRPr lang="ar" dirty="0"/>
          </a:p>
          <a:p>
            <a:pPr marR="60315" algn="r" rtl="1">
              <a:lnSpc>
                <a:spcPct val="118000"/>
              </a:lnSpc>
              <a:buSzPts val="1100"/>
            </a:pPr>
            <a:endParaRPr lang="ar" dirty="0"/>
          </a:p>
          <a:p>
            <a:pPr marR="60315" algn="r" rtl="1">
              <a:lnSpc>
                <a:spcPct val="118000"/>
              </a:lnSpc>
              <a:buSzPts val="1100"/>
            </a:pPr>
            <a:r>
              <a:rPr lang="ar" dirty="0"/>
              <a:t>اعرض الفيديو في هذا الوقت.</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p19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4" name="Google Shape;1704;p19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من المفيد تسجيل كل هذه التفاصيل خلال أي فحص بدني في إطار التدبير العلاجي السريري للاغتصاب، بغض النظر عما إذا كان سيتم البحث عن الأدلة الجنائية.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p19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4" name="Google Shape;1704;p19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من المفيد تسجيل كل هذه التفاصيل خلال أي فحص بدني في إطار التدبير العلاجي السريري للاغتصاب، بغض النظر عما إذا كان سيتم البحث عن الأدلة الجنائية. </a:t>
            </a:r>
          </a:p>
        </p:txBody>
      </p:sp>
    </p:spTree>
    <p:extLst>
      <p:ext uri="{BB962C8B-B14F-4D97-AF65-F5344CB8AC3E}">
        <p14:creationId xmlns:p14="http://schemas.microsoft.com/office/powerpoint/2010/main" val="349634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p19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2" name="Google Shape;1712;p19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من المفيد تسجيل كل هذه التفاصيل خلال أي فحص بدني في إطار التدبير العلاجي السريري للاغتصاب، بغض النظر عما إذا كان سيتم البحث عن الأدلة الجنائية.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p20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0" name="Google Shape;1720;p20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a:t>ملاحظات للميسر:</a:t>
            </a:r>
          </a:p>
          <a:p>
            <a:pPr marR="60315" algn="r" rtl="1">
              <a:lnSpc>
                <a:spcPct val="118000"/>
              </a:lnSpc>
              <a:buSzPts val="1100"/>
            </a:pPr>
            <a:r>
              <a:rPr lang="ar"/>
              <a:t>تأكد من وجود أداة المساعدة على العمل (10ب) (القائمة المرجعية لتوثيق الإصابات) أمام المشاركين.  </a:t>
            </a:r>
          </a:p>
          <a:p>
            <a:pPr marR="60315" algn="r" rtl="1">
              <a:lnSpc>
                <a:spcPct val="118000"/>
              </a:lnSpc>
              <a:buSzPts val="1100"/>
            </a:pPr>
            <a:endParaRPr lang="ar"/>
          </a:p>
          <a:p>
            <a:pPr marL="319314" indent="-319314" algn="r" rtl="1">
              <a:buClr>
                <a:srgbClr val="0070C0"/>
              </a:buClr>
              <a:buSzPts val="1375"/>
              <a:buFont typeface="Noto Sans Symbols"/>
              <a:buChar char="▪"/>
            </a:pPr>
            <a:r>
              <a:rPr lang="ar"/>
              <a:t>الشريحتان التاليتان تعرضان صور الإصابات الناجمة عن اعتداء جنسي. </a:t>
            </a:r>
          </a:p>
          <a:p>
            <a:pPr marL="319314" indent="-319314" algn="r" rtl="1">
              <a:buClr>
                <a:srgbClr val="0070C0"/>
              </a:buClr>
              <a:buSzPts val="1375"/>
              <a:buFont typeface="Noto Sans Symbols"/>
              <a:buChar char="▪"/>
            </a:pPr>
            <a:r>
              <a:rPr lang="ar"/>
              <a:t>لديكم 15 دقيقة لكتابة وصف شامل عن كل صورة باستخدام الرسوم التوضيحية. </a:t>
            </a:r>
          </a:p>
          <a:p>
            <a:pPr marL="319314" indent="-319314" algn="r" rtl="1">
              <a:buClr>
                <a:srgbClr val="0070C0"/>
              </a:buClr>
              <a:buSzPts val="1375"/>
              <a:buFont typeface="Noto Sans Symbols"/>
              <a:buChar char="▪"/>
            </a:pPr>
            <a:r>
              <a:rPr lang="ar"/>
              <a:t>لا يمكن إجراء فحص بدني لأخذ القياسات الخاصة بهذه الإصابات، لذلك يُرجى كتابة القياسات التقديرية كما تفعلون لو تمكنتم من قياسها بالفعل.</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p20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9" name="Google Shape;1729;p20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extLst>
      <p:ext uri="{BB962C8B-B14F-4D97-AF65-F5344CB8AC3E}">
        <p14:creationId xmlns:p14="http://schemas.microsoft.com/office/powerpoint/2010/main" val="1585397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p20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9" name="Google Shape;1739;p20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20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8" name="Google Shape;1748;p20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p20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6" name="Google Shape;1756;p20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20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8" name="Google Shape;1768;p20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latin typeface="Arial"/>
                <a:ea typeface="Arial"/>
                <a:cs typeface="Arial"/>
                <a:sym typeface="Arial"/>
              </a:defRPr>
            </a:pPr>
            <a:r>
              <a:rPr lang="ar" dirty="0"/>
              <a:t>ملاحظات للميسر:</a:t>
            </a:r>
          </a:p>
          <a:p>
            <a:pPr marR="60315" algn="r" rtl="1">
              <a:lnSpc>
                <a:spcPct val="118000"/>
              </a:lnSpc>
              <a:buSzPts val="1100"/>
              <a:defRPr>
                <a:latin typeface="Arial"/>
                <a:ea typeface="Arial"/>
                <a:cs typeface="Arial"/>
                <a:sym typeface="Arial"/>
              </a:defRPr>
            </a:pPr>
            <a:r>
              <a:rPr lang="ar" dirty="0"/>
              <a:t>يجب أن يتعرف مقدمو الرعاية على موانع فحص غشاء البكارة ودواعي عدم إجرائه على الإطلاق. </a:t>
            </a:r>
            <a:endParaRPr sz="1200" dirty="0"/>
          </a:p>
          <a:p>
            <a:pPr marR="60315" algn="r" rtl="1">
              <a:lnSpc>
                <a:spcPct val="118000"/>
              </a:lnSpc>
              <a:buSzPts val="1100"/>
            </a:pPr>
            <a:endParaRPr sz="1200" dirty="0">
              <a:latin typeface="Arial"/>
              <a:ea typeface="Arial"/>
              <a:cs typeface="Arial"/>
              <a:sym typeface="Arial"/>
            </a:endParaRPr>
          </a:p>
          <a:p>
            <a:pPr marR="60315" algn="r" rtl="1">
              <a:lnSpc>
                <a:spcPct val="118000"/>
              </a:lnSpc>
              <a:buSzPts val="1100"/>
              <a:defRPr b="1">
                <a:latin typeface="Arial"/>
                <a:ea typeface="Arial"/>
                <a:cs typeface="Arial"/>
                <a:sym typeface="Arial"/>
              </a:defRPr>
            </a:pPr>
            <a:r>
              <a:rPr lang="ar" dirty="0"/>
              <a:t>يُرجى توزيع المورد الاختياري المطبوع:</a:t>
            </a:r>
            <a:endParaRPr sz="1200" dirty="0"/>
          </a:p>
          <a:p>
            <a:pPr marR="60315" algn="r" rtl="1">
              <a:lnSpc>
                <a:spcPct val="118000"/>
              </a:lnSpc>
              <a:buSzPts val="1100"/>
              <a:defRPr>
                <a:latin typeface="Arial"/>
                <a:ea typeface="Arial"/>
                <a:cs typeface="Arial"/>
                <a:sym typeface="Arial"/>
              </a:defRPr>
            </a:pPr>
            <a:r>
              <a:rPr lang="ar" i="0" dirty="0">
                <a:solidFill>
                  <a:srgbClr val="000000"/>
                </a:solidFill>
              </a:rPr>
              <a:t>الاستجابة لسوء معاملة الأطفال: كتيب سريري للمهنيين الصحيين</a:t>
            </a:r>
            <a:r>
              <a:rPr lang="ar" i="1" dirty="0">
                <a:solidFill>
                  <a:srgbClr val="000000"/>
                </a:solidFill>
              </a:rPr>
              <a:t>.</a:t>
            </a:r>
            <a:r>
              <a:rPr lang="ar" dirty="0">
                <a:solidFill>
                  <a:srgbClr val="000000"/>
                </a:solidFill>
              </a:rPr>
              <a:t> جنيف: منظمة الصحة العالمية؛ </a:t>
            </a:r>
            <a:r>
              <a:rPr lang="en-US" noProof="0" dirty="0">
                <a:solidFill>
                  <a:srgbClr val="000000"/>
                </a:solidFill>
              </a:rPr>
              <a:t>2022. </a:t>
            </a:r>
            <a:r>
              <a:rPr lang="en-US" u="sng" noProof="0" dirty="0">
                <a:solidFill>
                  <a:srgbClr val="000000"/>
                </a:solidFill>
                <a:hlinkClick r:id="rId3">
                  <a:extLst>
                    <a:ext uri="{A12FA001-AC4F-418D-AE19-62706E023703}">
                      <ahyp:hlinkClr xmlns:ahyp="http://schemas.microsoft.com/office/drawing/2018/hyperlinkcolor" val="tx"/>
                    </a:ext>
                  </a:extLst>
                </a:hlinkClick>
              </a:rPr>
              <a:t>https://iris.who.int/bitstream/handle/10665/361272/9789240048737-eng.pdf?sequence=1</a:t>
            </a:r>
            <a:r>
              <a:rPr lang="en-US" noProof="0" dirty="0">
                <a:solidFill>
                  <a:srgbClr val="000000"/>
                </a:solidFill>
              </a:rPr>
              <a:t>.</a:t>
            </a:r>
            <a:r>
              <a:rPr lang="ar" b="1" dirty="0"/>
              <a:t> </a:t>
            </a:r>
            <a:r>
              <a:rPr lang="ar" dirty="0">
                <a:solidFill>
                  <a:srgbClr val="000000"/>
                </a:solidFill>
              </a:rPr>
              <a:t> [مُتاح باللغة الإنجليزية]</a:t>
            </a:r>
            <a:endParaRPr sz="1200" dirty="0"/>
          </a:p>
          <a:p>
            <a:pPr marR="60315" algn="r" rtl="1">
              <a:lnSpc>
                <a:spcPct val="118000"/>
              </a:lnSpc>
              <a:buSzPts val="1100"/>
            </a:pPr>
            <a:endParaRPr sz="1200" b="1" dirty="0">
              <a:latin typeface="Arial"/>
              <a:ea typeface="Arial"/>
              <a:cs typeface="Arial"/>
              <a:sym typeface="Arial"/>
            </a:endParaRPr>
          </a:p>
          <a:p>
            <a:pPr marR="60315" algn="r" rtl="1">
              <a:lnSpc>
                <a:spcPct val="118000"/>
              </a:lnSpc>
              <a:buSzPts val="1100"/>
              <a:defRPr>
                <a:latin typeface="Arial"/>
                <a:ea typeface="Arial"/>
                <a:cs typeface="Arial"/>
                <a:sym typeface="Arial"/>
              </a:defRPr>
            </a:pPr>
            <a:r>
              <a:rPr lang="ar" b="1" dirty="0"/>
              <a:t>اطلب من المشاركين الاطلاع على الصفحات 32</a:t>
            </a:r>
            <a:r>
              <a:rPr lang="ar" dirty="0">
                <a:solidFill>
                  <a:srgbClr val="000000"/>
                </a:solidFill>
              </a:rPr>
              <a:t>-</a:t>
            </a:r>
            <a:r>
              <a:rPr lang="ar" b="1" dirty="0"/>
              <a:t>40، إما في الوثيقة المطبوعة أو في المورد الإلكتروني.</a:t>
            </a:r>
            <a:endParaRPr sz="1200" b="1" u="non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20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8" name="Google Shape;1778;p20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يتم فحص الأعضاء التناسلية للطفل قبل سن البلوغ بناءً على مشاهدة بصرية خارجية بشكل أساسي. بالنسبة للفتيات، يجب ملاحظة الموقع الذي حدثت فيه تمزقات حديثة أو ملتئمة في الفرج والمولج والمهبل من خلال الإمساك بالشفرين عند الحافة الخلفية بين السبابة والإبهام وسحبها برفق إلى الخارج ونحو الأسفل. تكون الأجهزة ضرورية في حالات نادرة.</a:t>
            </a:r>
          </a:p>
          <a:p>
            <a:pPr marR="60315" algn="r" rtl="1">
              <a:lnSpc>
                <a:spcPct val="118000"/>
              </a:lnSpc>
              <a:buSzPts val="1100"/>
            </a:pPr>
            <a:endParaRPr lang="ar"/>
          </a:p>
          <a:p>
            <a:pPr marR="60315" algn="r" rtl="1">
              <a:lnSpc>
                <a:spcPct val="118000"/>
              </a:lnSpc>
              <a:buSzPts val="1100"/>
            </a:pPr>
            <a:r>
              <a:rPr lang="ar"/>
              <a:t>لا يُطلب بشكل روتيني استخدام المناظير المهبلية أو الشرجية والفحوصات التي تجري باليدين للمهبل أو المستقيم عند الأطفال قبل سن البلوغ. لا تجري الفحص الرقمي لتقييم حجم فتحة المهبل أو تشنّج العضلة الشرجية. لا يمكن استخدام المنظار إلا عند الاشتباه بوجود إصابة مهبلية مولجة ونزيف داخلي. قد يتعيّن إحالة الطفل إلى مستوى أعلى من الرعاية الصحية حسب قدرات كل مركز. إذا كان استخدام المنظار مطلوباً، فاستخدم أصغر حجم ممكن. في بعض الأحيان، قد يلزم إجراء الفحوصات تحت التخدير العام، ولكن يجب ألا يتم ذلك إلا لدواعٍ صحية. بالنسبة للفتيان، تحقق من وجود إصابات في لجام القلفة وافحص الإفرازات الشرجية أو الإحليلية.</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0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9" name="Google Shape;1789;p20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b="0" i="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p20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9" name="Google Shape;1799;p20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a:solidFill>
                  <a:srgbClr val="000000"/>
                </a:solidFill>
                <a:latin typeface="Arial"/>
                <a:ea typeface="Arial"/>
                <a:cs typeface="Arial"/>
                <a:sym typeface="Arial"/>
              </a:defRPr>
            </a:pPr>
            <a:r>
              <a:rPr lang="ar" b="1"/>
              <a:t>توجّه إلى المشاركين بالقول: </a:t>
            </a:r>
            <a:r>
              <a:rPr lang="ar"/>
              <a:t>عندما يتعرض الرجل للاغتصاب عن طريق الشرج، فإن الضغط على البروستات يمكن أن يسبب الانتصاب وحتى النشوة الجنسية، ما يؤدي إلى شعور بالخجل ولوم الذات. طمئن الناجي إلى أنّ هذا إن حدث أثناء الاغتصاب، فهو ليس إلا رد فعل فسيولوجي وكان خارجاً عن إرادته.</a:t>
            </a: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p20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1" name="Google Shape;1811;p20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t>ملاحظات للميسر:</a:t>
            </a:r>
          </a:p>
          <a:p>
            <a:pPr marR="60315" algn="r" rtl="1">
              <a:lnSpc>
                <a:spcPct val="118000"/>
              </a:lnSpc>
              <a:buSzPts val="1100"/>
            </a:pPr>
            <a:r>
              <a:rPr lang="ar" dirty="0"/>
              <a:t>يُرجى تنزيل هذا الفيديو قبل بداية الجلسة: https://www.youtube.com/watch?v=PZZSwxStgjM&amp;feature=youtu.be</a:t>
            </a:r>
          </a:p>
          <a:p>
            <a:pPr marR="60315" algn="r" rtl="1">
              <a:lnSpc>
                <a:spcPct val="118000"/>
              </a:lnSpc>
              <a:buSzPts val="1100"/>
            </a:pPr>
            <a:endParaRPr lang="ar" dirty="0"/>
          </a:p>
          <a:p>
            <a:pPr marR="60315" algn="r" rtl="1">
              <a:lnSpc>
                <a:spcPct val="118000"/>
              </a:lnSpc>
              <a:buSzPts val="1100"/>
              <a:defRPr>
                <a:solidFill>
                  <a:schemeClr val="hlink"/>
                </a:solidFill>
              </a:defRPr>
            </a:pPr>
            <a:r>
              <a:rPr lang="ar" dirty="0"/>
              <a:t>اعرض الفيديو في هذا الوقت.</a:t>
            </a:r>
            <a:endParaRPr u="none" dirty="0"/>
          </a:p>
          <a:p>
            <a:pPr marR="60315" algn="r" rtl="1">
              <a:lnSpc>
                <a:spcPct val="118000"/>
              </a:lnSpc>
              <a:buSzPts val="1100"/>
            </a:pPr>
            <a:endParaRPr u="none" dirty="0"/>
          </a:p>
          <a:p>
            <a:pPr marR="60315" algn="r" rtl="1">
              <a:lnSpc>
                <a:spcPct val="118000"/>
              </a:lnSpc>
              <a:buSzPts val="1100"/>
            </a:pPr>
            <a:r>
              <a:rPr lang="ar" dirty="0"/>
              <a:t>بعد انتهاء الفيديو، خصص بعض الوقت لطرح الأسئلة واستقاء الأفكار مِن المشاركين. </a:t>
            </a:r>
          </a:p>
          <a:p>
            <a:pPr marR="60315" algn="r" rtl="1">
              <a:lnSpc>
                <a:spcPct val="118000"/>
              </a:lnSpc>
              <a:buSzPts val="1100"/>
            </a:pPr>
            <a:endParaRPr lang="ar" dirty="0"/>
          </a:p>
          <a:p>
            <a:pPr marR="60315" algn="r" rtl="1">
              <a:lnSpc>
                <a:spcPct val="118000"/>
              </a:lnSpc>
              <a:buSzPts val="1100"/>
            </a:pPr>
            <a:r>
              <a:rPr lang="ar" dirty="0"/>
              <a:t>استعد لتيسير مناقشة موجزة (5</a:t>
            </a:r>
            <a:r>
              <a:rPr lang="ar" dirty="0">
                <a:solidFill>
                  <a:srgbClr val="000000"/>
                </a:solidFill>
                <a:latin typeface="Arial"/>
                <a:ea typeface="Arial"/>
                <a:cs typeface="Arial"/>
                <a:sym typeface="Arial"/>
              </a:rPr>
              <a:t>-</a:t>
            </a:r>
            <a:r>
              <a:rPr lang="ar" dirty="0"/>
              <a:t>10 دقائق) حول كيفية سير هذه المقابلة بشكل مختلف عن الفيديوهات التي شاهدناها حيث كانت الناجية امرأة. تتضمّن الأسئلة ما يلي:</a:t>
            </a:r>
          </a:p>
          <a:p>
            <a:pPr marL="181240" marR="60315" indent="-181240" algn="r" rtl="1">
              <a:lnSpc>
                <a:spcPct val="118000"/>
              </a:lnSpc>
              <a:buSzPts val="1100"/>
              <a:buFont typeface="Arial" panose="020B0604020202020204" pitchFamily="34" charset="0"/>
              <a:buChar char="•"/>
            </a:pPr>
            <a:r>
              <a:rPr lang="ar" dirty="0"/>
              <a:t>ما هي الأمور المختلفة التي لاحظتها في السلوك اللفظي للناجي؟</a:t>
            </a:r>
          </a:p>
          <a:p>
            <a:pPr marL="181240" marR="60315" indent="-181240" algn="r" rtl="1">
              <a:lnSpc>
                <a:spcPct val="118000"/>
              </a:lnSpc>
              <a:buSzPts val="1100"/>
              <a:buFont typeface="Arial" panose="020B0604020202020204" pitchFamily="34" charset="0"/>
              <a:buChar char="•"/>
            </a:pPr>
            <a:r>
              <a:rPr lang="ar" dirty="0"/>
              <a:t>ماذا عن الاختلافات في لغة الجسد لدى الناجي؟</a:t>
            </a:r>
          </a:p>
          <a:p>
            <a:pPr marL="181240" marR="60315" indent="-181240" algn="r" rtl="1">
              <a:lnSpc>
                <a:spcPct val="118000"/>
              </a:lnSpc>
              <a:buSzPts val="1100"/>
              <a:buFont typeface="Arial" panose="020B0604020202020204" pitchFamily="34" charset="0"/>
              <a:buChar char="•"/>
            </a:pPr>
            <a:r>
              <a:rPr lang="ar" dirty="0"/>
              <a:t>ما هو الإجراء المختلف الذي قام به مقدم الرعاية الصحية؟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p2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2" name="Google Shape;1822;p21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2" name="Google Shape;1832;p21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0" marR="0" lvl="0" indent="0" algn="r" defTabSz="914400" rtl="1" eaLnBrk="1" fontAlgn="base" latinLnBrk="0" hangingPunct="1">
              <a:lnSpc>
                <a:spcPct val="100000"/>
              </a:lnSpc>
              <a:spcBef>
                <a:spcPts val="0"/>
              </a:spcBef>
              <a:spcAft>
                <a:spcPts val="0"/>
              </a:spcAft>
              <a:buClrTx/>
              <a:buSzTx/>
              <a:buFontTx/>
              <a:buNone/>
              <a:tabLst/>
              <a:defRPr b="1"/>
            </a:pPr>
            <a:r>
              <a:rPr lang="ar" dirty="0"/>
              <a:t>ملاحظات للميسر:</a:t>
            </a:r>
          </a:p>
          <a:p>
            <a:pPr algn="r" rtl="1" fontAlgn="base">
              <a:defRPr>
                <a:solidFill>
                  <a:schemeClr val="tx1">
                    <a:lumMod val="95000"/>
                    <a:lumOff val="5000"/>
                  </a:schemeClr>
                </a:solidFill>
                <a:effectLst/>
              </a:defRPr>
            </a:pPr>
            <a:r>
              <a:rPr lang="ar" dirty="0"/>
              <a:t>استعد لإجراء هذا التمرين في جلسة عامة. يستخدم كل مشارك أداة المساعدة على العمل (10ج) لتوثيق النتائج التي يشاركها "الناجي" (يجب أن يقوم الميسّر الرئيسي بهذا الدور).</a:t>
            </a:r>
            <a:endParaRPr b="0" i="0" dirty="0">
              <a:solidFill>
                <a:schemeClr val="tx1">
                  <a:lumMod val="95000"/>
                  <a:lumOff val="5000"/>
                </a:schemeClr>
              </a:solidFill>
              <a:effectLst/>
            </a:endParaRPr>
          </a:p>
          <a:p>
            <a:pPr algn="r" rtl="1" fontAlgn="base">
              <a:defRPr>
                <a:solidFill>
                  <a:schemeClr val="tx1">
                    <a:lumMod val="95000"/>
                    <a:lumOff val="5000"/>
                  </a:schemeClr>
                </a:solidFill>
                <a:effectLst/>
              </a:defRPr>
            </a:pPr>
            <a:r>
              <a:rPr lang="ar" dirty="0"/>
              <a:t>​</a:t>
            </a:r>
            <a:endParaRPr b="0" i="0" dirty="0">
              <a:solidFill>
                <a:schemeClr val="tx1">
                  <a:lumMod val="95000"/>
                  <a:lumOff val="5000"/>
                </a:schemeClr>
              </a:solidFill>
              <a:effectLst/>
            </a:endParaRPr>
          </a:p>
          <a:p>
            <a:pPr algn="r" rtl="1" fontAlgn="base">
              <a:defRPr>
                <a:effectLst/>
              </a:defRPr>
            </a:pPr>
            <a:r>
              <a:rPr lang="ar" dirty="0">
                <a:solidFill>
                  <a:schemeClr val="tx1">
                    <a:lumMod val="95000"/>
                    <a:lumOff val="5000"/>
                  </a:schemeClr>
                </a:solidFill>
              </a:rPr>
              <a:t>استدعِ المشاركين تباعاً للإشارة شفهياً إلى ماهية كل خطوة تالية في الفحص. شجّع على استخدام الموافقة الشفهية والإصغاء الفعال طوال الوقت. </a:t>
            </a:r>
            <a:endParaRPr b="0" i="0" dirty="0">
              <a:solidFill>
                <a:srgbClr val="444444"/>
              </a:solidFill>
              <a:effectLst/>
            </a:endParaRPr>
          </a:p>
          <a:p>
            <a:pPr marR="59690" algn="r" rtl="1">
              <a:lnSpc>
                <a:spcPct val="118000"/>
              </a:lnSpc>
              <a:buSzPts val="1100"/>
            </a:pPr>
            <a:endParaRPr dirty="0">
              <a:latin typeface="Arial"/>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18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5" name="Google Shape;1545;p18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p21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2" name="Google Shape;1842;p21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18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3" name="Google Shape;1553;p18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في كل مقابلة تجريها مع الناجية، يجب أن تسترشد بتاريخها المرضي ورغباتها لتحديد مسار المقابلة ومجريات الفحص. لا تُجري فحص المستقيم والأعضاء التناسلية ما لم تحدث واقعة الاغتصاب أو إذا لم تتوفر المؤشرات لضرورة إجراء هذا الفحص.  </a:t>
            </a:r>
          </a:p>
          <a:p>
            <a:pPr marR="60315" algn="r" rtl="1">
              <a:lnSpc>
                <a:spcPct val="118000"/>
              </a:lnSpc>
              <a:buSzPts val="1100"/>
            </a:pPr>
            <a:endParaRPr lang="ar"/>
          </a:p>
          <a:p>
            <a:pPr marR="60315" algn="r" rtl="1">
              <a:lnSpc>
                <a:spcPct val="118000"/>
              </a:lnSpc>
              <a:buSzPts val="1100"/>
            </a:pPr>
            <a:r>
              <a:rPr lang="ar"/>
              <a:t>قبل بدء الفحص، تأكد من توفر جميع المستلزمات الضرورية في غرفة الفحص والعلاج.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18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2" name="Google Shape;1592;p18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p18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3" name="Google Shape;1603;p18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19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0" name="Google Shape;1610;p19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a:latin typeface="Arial"/>
                <a:ea typeface="Arial"/>
                <a:cs typeface="Arial"/>
                <a:sym typeface="Arial"/>
              </a:defRPr>
            </a:pPr>
            <a:r>
              <a:rPr lang="ar" b="1"/>
              <a:t>توجّه إلى المشاركين بالقول: في المستقبل، قد يُطلب سجل الفحص الكامل من الناجية و/أو الدوائر القضائية، خاصة في الأماكن التي تكون فيها خدمات الطب الشرعي غير متاحة أو شغالة.</a:t>
            </a:r>
            <a:r>
              <a:rPr lang="ar"/>
              <a:t> يجب أن يكون جميع مقدمي الرعاية الصحية في التدبير العلاجي السريري للاغتصاب على علم بأساسيات التوثيق الشامل للنتائج. التوثيق الشامل هو عامل مهم أيضاً لتقديم الرعاية في زيارات المتابعة والتمكّن من مراقبة الشفاء والتعافي.</a:t>
            </a:r>
            <a:endParaRPr sz="1200"/>
          </a:p>
          <a:p>
            <a:pPr marR="60315" algn="r" rtl="1">
              <a:lnSpc>
                <a:spcPct val="118000"/>
              </a:lnSpc>
              <a:buSzPts val="1100"/>
            </a:pPr>
            <a:endParaRPr sz="1200">
              <a:latin typeface="Arial"/>
              <a:ea typeface="Arial"/>
              <a:cs typeface="Arial"/>
              <a:sym typeface="Arial"/>
            </a:endParaRPr>
          </a:p>
          <a:p>
            <a:pPr marR="60315" algn="r" rtl="1">
              <a:lnSpc>
                <a:spcPct val="118000"/>
              </a:lnSpc>
              <a:buSzPts val="1100"/>
              <a:defRPr>
                <a:latin typeface="Arial"/>
                <a:ea typeface="Arial"/>
                <a:cs typeface="Arial"/>
                <a:sym typeface="Arial"/>
              </a:defRPr>
            </a:pPr>
            <a:r>
              <a:rPr lang="ar"/>
              <a:t>استند إلى التاريخ المرضي للناجية من أجل مراقبة دقيقة لمناطق الجسم التي يُحتمل أن تكون قد لامست الأرض أو الجاني أو الأجسام الغريبة أو الأسلحة التي استخدمها الجناة. </a:t>
            </a:r>
            <a:endParaRPr sz="1200"/>
          </a:p>
          <a:p>
            <a:pPr marR="60315" algn="r" rtl="1">
              <a:lnSpc>
                <a:spcPct val="118000"/>
              </a:lnSpc>
              <a:buSzPts val="1100"/>
            </a:pPr>
            <a:endParaRPr sz="1200">
              <a:latin typeface="Arial"/>
              <a:ea typeface="Arial"/>
              <a:cs typeface="Arial"/>
              <a:sym typeface="Arial"/>
            </a:endParaRPr>
          </a:p>
          <a:p>
            <a:pPr marL="319314" indent="-319314" algn="r" rtl="1">
              <a:lnSpc>
                <a:spcPct val="107000"/>
              </a:lnSpc>
              <a:buClr>
                <a:srgbClr val="0070C0"/>
              </a:buClr>
              <a:buSzPts val="1100"/>
              <a:buFont typeface="Noto Sans Symbols"/>
              <a:buChar char="▪"/>
              <a:defRPr>
                <a:solidFill>
                  <a:srgbClr val="000000"/>
                </a:solidFill>
                <a:latin typeface="Arial"/>
                <a:ea typeface="Arial"/>
                <a:cs typeface="Arial"/>
                <a:sym typeface="Arial"/>
              </a:defRPr>
            </a:pPr>
            <a:r>
              <a:rPr lang="ar"/>
              <a:t>تذكر أن تنظر في العينين والأنف والفم (الجوانب الداخلية من الشفتين واللثة والحنك وداخل الأذنين وخلفهما وعلى الرقبة).</a:t>
            </a:r>
            <a:endParaRPr sz="1200">
              <a:latin typeface="Arial"/>
              <a:ea typeface="Arial"/>
              <a:cs typeface="Arial"/>
              <a:sym typeface="Arial"/>
            </a:endParaRPr>
          </a:p>
          <a:p>
            <a:pPr marL="319314" indent="-319314" algn="r" rtl="1">
              <a:lnSpc>
                <a:spcPct val="107000"/>
              </a:lnSpc>
              <a:spcBef>
                <a:spcPts val="447"/>
              </a:spcBef>
              <a:buClr>
                <a:srgbClr val="0070C0"/>
              </a:buClr>
              <a:buSzPts val="1100"/>
              <a:buFont typeface="Noto Sans Symbols"/>
              <a:buChar char="▪"/>
              <a:defRPr>
                <a:solidFill>
                  <a:srgbClr val="000000"/>
                </a:solidFill>
                <a:latin typeface="Arial"/>
                <a:ea typeface="Arial"/>
                <a:cs typeface="Arial"/>
                <a:sym typeface="Arial"/>
              </a:defRPr>
            </a:pPr>
            <a:r>
              <a:rPr lang="ar"/>
              <a:t>ابحث عن العلامات التي تثبت رواية الناجية، مثل الكدمات والعض وعلامات اللكم، وعلامات تشير إلى تقييد المعصمين، وخصل الشعر المفقودة من الرأس، أو ثقب في طبلة الأذن، وهي أمور قد تحدث نتيجة التعرّض للصفع.</a:t>
            </a:r>
            <a:endParaRPr sz="1200">
              <a:latin typeface="Arial"/>
              <a:ea typeface="Arial"/>
              <a:cs typeface="Arial"/>
              <a:sym typeface="Arial"/>
            </a:endParaRPr>
          </a:p>
          <a:p>
            <a:pPr marL="319314" indent="-319314" algn="r" rtl="1">
              <a:lnSpc>
                <a:spcPct val="107000"/>
              </a:lnSpc>
              <a:spcBef>
                <a:spcPts val="447"/>
              </a:spcBef>
              <a:buClr>
                <a:srgbClr val="0070C0"/>
              </a:buClr>
              <a:buSzPts val="1100"/>
              <a:buFont typeface="Noto Sans Symbols"/>
              <a:buChar char="▪"/>
              <a:defRPr>
                <a:solidFill>
                  <a:srgbClr val="000000"/>
                </a:solidFill>
                <a:latin typeface="Arial"/>
                <a:ea typeface="Arial"/>
                <a:cs typeface="Arial"/>
                <a:sym typeface="Arial"/>
              </a:defRPr>
            </a:pPr>
            <a:r>
              <a:rPr lang="ar"/>
              <a:t>إذا أبلغت الناجية عن تعرضها للخنق أو للضغط على العنق، انظر إلى عينيها بحثاً عن نزيف نمشي وإلى رقبتها بحثاً عن أي كدمات أو آثار للأصابع.</a:t>
            </a:r>
            <a:endParaRPr sz="1200">
              <a:latin typeface="Arial"/>
              <a:ea typeface="Arial"/>
              <a:cs typeface="Arial"/>
              <a:sym typeface="Arial"/>
            </a:endParaRPr>
          </a:p>
          <a:p>
            <a:pPr marL="319314" indent="-319314" algn="r" rtl="1">
              <a:lnSpc>
                <a:spcPct val="107000"/>
              </a:lnSpc>
              <a:spcBef>
                <a:spcPts val="447"/>
              </a:spcBef>
              <a:buClr>
                <a:srgbClr val="0070C0"/>
              </a:buClr>
              <a:buSzPts val="1100"/>
              <a:buFont typeface="Noto Sans Symbols"/>
              <a:buChar char="▪"/>
              <a:defRPr>
                <a:solidFill>
                  <a:srgbClr val="000000"/>
                </a:solidFill>
                <a:latin typeface="Arial"/>
                <a:ea typeface="Arial"/>
                <a:cs typeface="Arial"/>
                <a:sym typeface="Arial"/>
              </a:defRPr>
            </a:pPr>
            <a:r>
              <a:rPr lang="ar"/>
              <a:t>افحص منطقة الجسم التي لامست السطح/الأرض التي وقعت عليها حادثة العنف الجنسي لمعرفة ما إذا كانت هناك إصابات.</a:t>
            </a:r>
            <a:endParaRPr sz="12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p19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1" name="Google Shape;1621;p19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t>ملاحظات للميسر:</a:t>
            </a:r>
          </a:p>
          <a:p>
            <a:pPr marR="60315" algn="r" rtl="1">
              <a:lnSpc>
                <a:spcPct val="118000"/>
              </a:lnSpc>
              <a:buSzPts val="1100"/>
            </a:pPr>
            <a:r>
              <a:rPr lang="ar" dirty="0"/>
              <a:t>يُرجى تنزيل هذا الفيديو قبل بداية الجلسة: </a:t>
            </a:r>
            <a:r>
              <a:rPr lang="en-US" u="sng" noProof="0" dirty="0">
                <a:hlinkClick r:id="rId3">
                  <a:extLst>
                    <a:ext uri="{A12FA001-AC4F-418D-AE19-62706E023703}">
                      <ahyp:hlinkClr xmlns:ahyp="http://schemas.microsoft.com/office/drawing/2018/hyperlinkcolor" val="tx"/>
                    </a:ext>
                  </a:extLst>
                </a:hlinkClick>
              </a:rPr>
              <a:t>https://rescue.app.box.com/s/r5w6pfxzqdvgyg87lroagisa5i5sio03/file/1121629627416</a:t>
            </a:r>
            <a:r>
              <a:rPr lang="ar" dirty="0"/>
              <a:t> [مُتاح باللغة الإنجليزية]</a:t>
            </a:r>
            <a:endParaRPr u="sng" dirty="0">
              <a:solidFill>
                <a:schemeClr val="tx1"/>
              </a:solidFill>
            </a:endParaRPr>
          </a:p>
          <a:p>
            <a:pPr marR="60315" algn="r" rtl="1">
              <a:lnSpc>
                <a:spcPct val="118000"/>
              </a:lnSpc>
              <a:buSzPts val="1100"/>
            </a:pPr>
            <a:endParaRPr u="sng" dirty="0">
              <a:solidFill>
                <a:schemeClr val="tx1"/>
              </a:solidFill>
            </a:endParaRPr>
          </a:p>
          <a:p>
            <a:pPr marR="60315" algn="r" rtl="1">
              <a:lnSpc>
                <a:spcPct val="118000"/>
              </a:lnSpc>
              <a:buSzPts val="1100"/>
            </a:pPr>
            <a:r>
              <a:rPr lang="ar" dirty="0"/>
              <a:t>اعرض الفيديو في هذا الوقت.</a:t>
            </a:r>
            <a:endParaRPr u="none" dirty="0">
              <a:solidFill>
                <a:schemeClr val="tx1"/>
              </a:solidFill>
            </a:endParaRPr>
          </a:p>
          <a:p>
            <a:pPr marR="60315" algn="r" rtl="1">
              <a:lnSpc>
                <a:spcPct val="118000"/>
              </a:lnSpc>
              <a:buSzPts val="1100"/>
            </a:pPr>
            <a:endParaRPr dirty="0">
              <a:solidFill>
                <a:schemeClr val="tx1"/>
              </a:solidFill>
            </a:endParaRPr>
          </a:p>
          <a:p>
            <a:pPr marR="60315" algn="r" rtl="1">
              <a:lnSpc>
                <a:spcPct val="118000"/>
              </a:lnSpc>
              <a:buSzPts val="1100"/>
            </a:pPr>
            <a:r>
              <a:rPr lang="ar" dirty="0"/>
              <a:t>بعد انتهاء الفيديو، خصص بعض الوقت لطرح الأسئلة واستقاء الأفكار مِن المشاركين. </a:t>
            </a:r>
            <a:endParaRPr dirty="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p19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2" name="Google Shape;1632;p19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rtlCol="1"/>
          <a:lstStyle>
            <a:defPPr algn="r" rtl="1"/>
          </a:lstStyle>
          <a:p>
            <a:pPr algn="r" rtl="1"/>
            <a:r>
              <a:rPr lang="ar"/>
              <a:t>Click to edit Master title style</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PZZSwxStgjM?feature=oembed" TargetMode="Externa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iris.who.int/handle/10665/259270" TargetMode="External"/><Relationship Id="rId2" Type="http://schemas.openxmlformats.org/officeDocument/2006/relationships/hyperlink" Target="https://doi.org/10.1016/s0002-9378(97)70556-8"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71778-8646-4707-BD13-EF5905F7954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00EA461-0345-DB36-38E2-C3DCF373869E}"/>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D9D4A5D4-40B6-7565-105C-221D0797655B}"/>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A6E33977-66E7-D1E9-5969-515AD9E2ECFB}"/>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  </a:t>
            </a:r>
          </a:p>
        </p:txBody>
      </p:sp>
      <p:sp>
        <p:nvSpPr>
          <p:cNvPr id="6" name="Title 9">
            <a:extLst>
              <a:ext uri="{FF2B5EF4-FFF2-40B4-BE49-F238E27FC236}">
                <a16:creationId xmlns:a16="http://schemas.microsoft.com/office/drawing/2014/main" id="{7F3D5E8C-FF01-3385-625D-D0D2AC044874}"/>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6137CE3C-1147-9A98-FBD2-5D39B6493CA2}"/>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1A128644-FA70-2F3E-6F61-6ED05C824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E96684BB-0C92-2C5F-9D29-CBD3B9023C9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BDAEBF1A-6B3B-6C93-C36E-B9749720ADF5}"/>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ADE5EE81-0CFD-6DC5-7ACF-C4E3D3AE0E03}"/>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D2CF7671-2812-9E5E-8A4D-72CD5D3C8E59}"/>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43C47592-6818-7362-ECD2-9261691BF551}"/>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33847F5A-97B0-011D-9E52-70D981109F2B}"/>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1FBDAB8A-8023-F8E4-8241-C3138BA78A47}"/>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4D292437-F3C6-EE86-4AFC-DD6EA91F2FE3}"/>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4D78CAE0-8364-C619-9291-4C907227E41E}"/>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6FFFE650-87DE-2D6A-8E5A-08D21AE35BE3}"/>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F2590D01-4706-705B-F6F8-13B3336D6EB8}"/>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D9793F6A-E196-60CD-F32E-C5328F83E7B8}"/>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1B842875-79B9-89DC-B358-BA0ACD0BADAD}"/>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6EE3089A-49E1-97D8-2C53-D720302E6BA8}"/>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1FD5D6E0-9B56-2A2D-8C57-A96406478958}"/>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139347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52" name="Google Shape;1652;p193"/>
          <p:cNvSpPr txBox="1"/>
          <p:nvPr/>
        </p:nvSpPr>
        <p:spPr>
          <a:xfrm>
            <a:off x="374678" y="1307217"/>
            <a:ext cx="3379378" cy="3044864"/>
          </a:xfrm>
          <a:prstGeom prst="rect">
            <a:avLst/>
          </a:prstGeom>
          <a:solidFill>
            <a:schemeClr val="accent1"/>
          </a:solid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1867" b="1">
                <a:solidFill>
                  <a:schemeClr val="accent3"/>
                </a:solidFill>
                <a:latin typeface="Arial"/>
                <a:ea typeface="Arial"/>
                <a:cs typeface="Arial"/>
                <a:sym typeface="Arial"/>
              </a:defRPr>
            </a:pPr>
            <a:r>
              <a:rPr lang="ar"/>
              <a:t>ملاحظة هامة!</a:t>
            </a:r>
            <a:endParaRPr sz="2400">
              <a:solidFill>
                <a:schemeClr val="accent3"/>
              </a:solidFill>
              <a:latin typeface="Arial" panose="020B0604020202020204" pitchFamily="34" charset="0"/>
            </a:endParaRPr>
          </a:p>
          <a:p>
            <a:pPr algn="r" rtl="1">
              <a:lnSpc>
                <a:spcPct val="108000"/>
              </a:lnSpc>
              <a:spcAft>
                <a:spcPts val="800"/>
              </a:spcAft>
              <a:defRPr>
                <a:solidFill>
                  <a:schemeClr val="bg1"/>
                </a:solidFill>
                <a:latin typeface="Arial"/>
                <a:ea typeface="Arial"/>
                <a:cs typeface="Arial"/>
                <a:sym typeface="Arial"/>
              </a:defRPr>
            </a:pPr>
            <a:r>
              <a:rPr lang="ar"/>
              <a:t>الفحص بالمنظار الداخلي حساس للغاية ويجب إجراؤه فقط في حالة حدوث إيلاج مهبلي مع وجود المؤشرات الآتية: نزيف أو ألم أو إفرازات ذات رائحة كريهة أو بناءً على طلب من الناجية.</a:t>
            </a:r>
            <a:endParaRPr>
              <a:solidFill>
                <a:schemeClr val="bg1"/>
              </a:solidFill>
              <a:latin typeface="Arial"/>
              <a:ea typeface="Arial"/>
              <a:cs typeface="Arial"/>
              <a:sym typeface="Arial"/>
            </a:endParaRPr>
          </a:p>
        </p:txBody>
      </p:sp>
      <p:sp>
        <p:nvSpPr>
          <p:cNvPr id="1653" name="Google Shape;1653;p193"/>
          <p:cNvSpPr txBox="1"/>
          <p:nvPr/>
        </p:nvSpPr>
        <p:spPr>
          <a:xfrm>
            <a:off x="3757258" y="1143000"/>
            <a:ext cx="7937031" cy="4386787"/>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spcAft>
                <a:spcPts val="600"/>
              </a:spcAft>
              <a:defRPr sz="2200" b="1">
                <a:solidFill>
                  <a:schemeClr val="accent2"/>
                </a:solidFill>
                <a:latin typeface="Arial"/>
                <a:ea typeface="Arial"/>
                <a:cs typeface="Arial"/>
                <a:sym typeface="Arial"/>
              </a:defRPr>
            </a:pPr>
            <a:r>
              <a:rPr lang="ar" dirty="0"/>
              <a:t>خطوات فحص المهبل وعنق الرحم</a:t>
            </a:r>
            <a:endParaRPr sz="2200" b="1" dirty="0">
              <a:solidFill>
                <a:schemeClr val="accent2"/>
              </a:solidFill>
              <a:latin typeface="Arial"/>
              <a:ea typeface="Arial"/>
              <a:cs typeface="Arial"/>
              <a:sym typeface="Arial"/>
            </a:endParaRPr>
          </a:p>
          <a:p>
            <a:pPr lvl="1" algn="r" rtl="1">
              <a:lnSpc>
                <a:spcPct val="120000"/>
              </a:lnSpc>
              <a:spcAft>
                <a:spcPts val="1000"/>
              </a:spcAft>
              <a:buClr>
                <a:srgbClr val="000000"/>
              </a:buClr>
              <a:buSzPct val="100000"/>
              <a:defRPr sz="1700">
                <a:solidFill>
                  <a:srgbClr val="000000"/>
                </a:solidFill>
                <a:latin typeface="Arial"/>
                <a:ea typeface="Arial"/>
                <a:cs typeface="Arial"/>
                <a:sym typeface="Arial"/>
              </a:defRPr>
            </a:pPr>
            <a:r>
              <a:rPr lang="ar" dirty="0"/>
              <a:t>بعد الفحص البصري للأعضاء التناسلية الخارجية، كرّر المعلومات حول ما سيترتب على الفحص الداخلي وتأكد من حصولك على موافقة شفهية مجدداً للمتابعة. ذكّر الناجية بأنها تستطيع طلب إيقاف الفحص بشكل مؤقت أو نهائي في أي وقت. </a:t>
            </a:r>
            <a:endParaRPr sz="1700" dirty="0">
              <a:latin typeface="Arial" panose="020B0604020202020204" pitchFamily="34" charset="0"/>
            </a:endParaRPr>
          </a:p>
          <a:p>
            <a:pPr lvl="1" algn="r" rtl="1">
              <a:lnSpc>
                <a:spcPct val="120000"/>
              </a:lnSpc>
              <a:spcAft>
                <a:spcPts val="1000"/>
              </a:spcAft>
              <a:buClr>
                <a:srgbClr val="000000"/>
              </a:buClr>
              <a:buSzPct val="100000"/>
              <a:defRPr sz="1700">
                <a:solidFill>
                  <a:srgbClr val="000000"/>
                </a:solidFill>
                <a:latin typeface="Arial"/>
                <a:ea typeface="Arial"/>
                <a:cs typeface="Arial"/>
                <a:sym typeface="Arial"/>
              </a:defRPr>
            </a:pPr>
            <a:r>
              <a:rPr lang="ar" dirty="0"/>
              <a:t>أدخل المنظار بلطف، ويفضل أن يكون دافئاً ومرطباً بالماء أو بمحلول ملحي عادي. لا يوصى باستخدام مواد التزليق لأنها قد تختلط بالعينات المأخوذة. </a:t>
            </a:r>
            <a:endParaRPr sz="1700" dirty="0">
              <a:solidFill>
                <a:srgbClr val="000000"/>
              </a:solidFill>
              <a:latin typeface="Arial"/>
              <a:ea typeface="Arial"/>
              <a:cs typeface="Arial"/>
              <a:sym typeface="Arial"/>
            </a:endParaRPr>
          </a:p>
          <a:p>
            <a:pPr lvl="1" algn="r" rtl="1">
              <a:lnSpc>
                <a:spcPct val="120000"/>
              </a:lnSpc>
              <a:spcAft>
                <a:spcPts val="1000"/>
              </a:spcAft>
              <a:buClr>
                <a:srgbClr val="000000"/>
              </a:buClr>
              <a:buSzPct val="100000"/>
              <a:defRPr sz="1700">
                <a:solidFill>
                  <a:srgbClr val="000000"/>
                </a:solidFill>
                <a:latin typeface="Arial"/>
                <a:ea typeface="Arial"/>
                <a:cs typeface="Arial"/>
                <a:sym typeface="Arial"/>
              </a:defRPr>
            </a:pPr>
            <a:r>
              <a:rPr lang="ar" dirty="0"/>
              <a:t>في ظل إضاءة جيدة، افحص عنق الرحم، ثم الجيب الخلفي والغشاء المخاطي المهبلي بحثاً عن أي آثار للإصابة والنزيف وعلامات العدوى.</a:t>
            </a:r>
            <a:endParaRPr sz="1700" dirty="0">
              <a:solidFill>
                <a:srgbClr val="000000"/>
              </a:solidFill>
              <a:latin typeface="Arial"/>
              <a:ea typeface="Arial"/>
              <a:cs typeface="Arial"/>
              <a:sym typeface="Arial"/>
            </a:endParaRPr>
          </a:p>
          <a:p>
            <a:pPr lvl="1" algn="r" rtl="1">
              <a:lnSpc>
                <a:spcPct val="120000"/>
              </a:lnSpc>
              <a:spcAft>
                <a:spcPts val="1000"/>
              </a:spcAft>
              <a:buClr>
                <a:srgbClr val="000000"/>
              </a:buClr>
              <a:buSzPct val="100000"/>
              <a:defRPr sz="1700">
                <a:solidFill>
                  <a:srgbClr val="000000"/>
                </a:solidFill>
                <a:latin typeface="Arial"/>
                <a:ea typeface="Arial"/>
                <a:cs typeface="Arial"/>
                <a:sym typeface="Arial"/>
              </a:defRPr>
            </a:pPr>
            <a:r>
              <a:rPr lang="ar" dirty="0"/>
              <a:t>في حالة جمع الأدلة الجنائية، خذ مسحات واجمع الإفرازات المهبلية وفقاً للبروتوكول المحلي لجمع الأدلة.</a:t>
            </a:r>
            <a:endParaRPr sz="1700" dirty="0">
              <a:solidFill>
                <a:srgbClr val="000000"/>
              </a:solidFill>
              <a:latin typeface="Arial"/>
              <a:ea typeface="Arial"/>
              <a:cs typeface="Arial"/>
              <a:sym typeface="Arial"/>
            </a:endParaRPr>
          </a:p>
          <a:p>
            <a:pPr lvl="1" algn="r" rtl="1">
              <a:lnSpc>
                <a:spcPct val="120000"/>
              </a:lnSpc>
              <a:spcAft>
                <a:spcPts val="1000"/>
              </a:spcAft>
              <a:buClr>
                <a:srgbClr val="000000"/>
              </a:buClr>
              <a:buSzPct val="100000"/>
              <a:defRPr sz="1700">
                <a:solidFill>
                  <a:srgbClr val="000000"/>
                </a:solidFill>
                <a:latin typeface="Arial"/>
                <a:ea typeface="Arial"/>
                <a:cs typeface="Arial"/>
                <a:sym typeface="Arial"/>
              </a:defRPr>
            </a:pPr>
            <a:r>
              <a:rPr lang="ar" dirty="0"/>
              <a:t>إذا أشار التاريخ المرضي ونتائج الفحص حتى الآن إلى إجراء فحص باليدين وجس عنق الرحم والرحم وملحقاته بحثاً عن علامات صدمة في البطن أو حمل أو عدوى، فاعمد إلى إجراء هذا الفحص باليدين.</a:t>
            </a:r>
            <a:endParaRPr sz="1700" dirty="0">
              <a:solidFill>
                <a:srgbClr val="000000"/>
              </a:solidFill>
              <a:latin typeface="Arial"/>
              <a:ea typeface="Arial"/>
              <a:cs typeface="Arial"/>
              <a:sym typeface="Arial"/>
            </a:endParaRPr>
          </a:p>
        </p:txBody>
      </p:sp>
      <p:sp>
        <p:nvSpPr>
          <p:cNvPr id="1654" name="Google Shape;1654;p193"/>
          <p:cNvSpPr/>
          <p:nvPr/>
        </p:nvSpPr>
        <p:spPr>
          <a:xfrm>
            <a:off x="371476" y="3897920"/>
            <a:ext cx="3966699" cy="1817080"/>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10" name="Picture 9">
            <a:extLst>
              <a:ext uri="{FF2B5EF4-FFF2-40B4-BE49-F238E27FC236}">
                <a16:creationId xmlns:a16="http://schemas.microsoft.com/office/drawing/2014/main" id="{2CED017B-2D30-2653-D007-A72C642E78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1477" y="4464232"/>
            <a:ext cx="3382579" cy="1548063"/>
          </a:xfrm>
          <a:prstGeom prst="rect">
            <a:avLst/>
          </a:prstGeom>
        </p:spPr>
      </p:pic>
      <p:sp>
        <p:nvSpPr>
          <p:cNvPr id="4" name="Google Shape;1635;p192">
            <a:extLst>
              <a:ext uri="{FF2B5EF4-FFF2-40B4-BE49-F238E27FC236}">
                <a16:creationId xmlns:a16="http://schemas.microsoft.com/office/drawing/2014/main" id="{26625C1E-9CBC-64B3-6BF2-DA3DC9F251F0}"/>
              </a:ext>
            </a:extLst>
          </p:cNvPr>
          <p:cNvSpPr txBox="1"/>
          <p:nvPr/>
        </p:nvSpPr>
        <p:spPr>
          <a:xfrm>
            <a:off x="1" y="0"/>
            <a:ext cx="12191999" cy="124478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القائمة المرجعية للفحص البدني</a:t>
            </a:r>
          </a:p>
        </p:txBody>
      </p:sp>
      <p:grpSp>
        <p:nvGrpSpPr>
          <p:cNvPr id="3" name="Group 2">
            <a:extLst>
              <a:ext uri="{FF2B5EF4-FFF2-40B4-BE49-F238E27FC236}">
                <a16:creationId xmlns:a16="http://schemas.microsoft.com/office/drawing/2014/main" id="{457E83FC-8411-736B-E3CF-C682E8009688}"/>
              </a:ext>
            </a:extLst>
          </p:cNvPr>
          <p:cNvGrpSpPr>
            <a:grpSpLocks noChangeAspect="1"/>
          </p:cNvGrpSpPr>
          <p:nvPr/>
        </p:nvGrpSpPr>
        <p:grpSpPr>
          <a:xfrm>
            <a:off x="11244542" y="1634720"/>
            <a:ext cx="580069" cy="580069"/>
            <a:chOff x="1045653" y="2435838"/>
            <a:chExt cx="720000" cy="720000"/>
          </a:xfrm>
        </p:grpSpPr>
        <p:sp>
          <p:nvSpPr>
            <p:cNvPr id="5" name="Oval 4">
              <a:extLst>
                <a:ext uri="{FF2B5EF4-FFF2-40B4-BE49-F238E27FC236}">
                  <a16:creationId xmlns:a16="http://schemas.microsoft.com/office/drawing/2014/main" id="{C5A8A8D1-3BAD-C07B-2E64-F9F39BF0143A}"/>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6" name="TextBox 5">
              <a:extLst>
                <a:ext uri="{FF2B5EF4-FFF2-40B4-BE49-F238E27FC236}">
                  <a16:creationId xmlns:a16="http://schemas.microsoft.com/office/drawing/2014/main" id="{FE45FF75-FC57-8299-3E74-F7C91C0B676E}"/>
                </a:ext>
              </a:extLst>
            </p:cNvPr>
            <p:cNvSpPr txBox="1"/>
            <p:nvPr/>
          </p:nvSpPr>
          <p:spPr>
            <a:xfrm>
              <a:off x="1045653" y="2526979"/>
              <a:ext cx="720000" cy="534831"/>
            </a:xfrm>
            <a:prstGeom prst="rect">
              <a:avLst/>
            </a:prstGeom>
            <a:noFill/>
          </p:spPr>
          <p:txBody>
            <a:bodyPr wrap="square" rtlCol="1">
              <a:spAutoFit/>
            </a:bodyPr>
            <a:lstStyle>
              <a:defPPr algn="r" rtl="1"/>
            </a:lstStyle>
            <a:p>
              <a:pPr algn="ctr" rtl="1">
                <a:defRPr sz="2200" b="1">
                  <a:solidFill>
                    <a:schemeClr val="accent2"/>
                  </a:solidFill>
                  <a:latin typeface="Arial" panose="020B0604020202020204" pitchFamily="34" charset="0"/>
                  <a:cs typeface="Arial" panose="020B0604020202020204" pitchFamily="34" charset="0"/>
                </a:defRPr>
              </a:pPr>
              <a:r>
                <a:rPr lang="ar"/>
                <a:t>1</a:t>
              </a:r>
            </a:p>
          </p:txBody>
        </p:sp>
      </p:grpSp>
      <p:grpSp>
        <p:nvGrpSpPr>
          <p:cNvPr id="17" name="Group 16">
            <a:extLst>
              <a:ext uri="{FF2B5EF4-FFF2-40B4-BE49-F238E27FC236}">
                <a16:creationId xmlns:a16="http://schemas.microsoft.com/office/drawing/2014/main" id="{B7CD4BD0-3A4E-158B-D272-9A92A29B8462}"/>
              </a:ext>
            </a:extLst>
          </p:cNvPr>
          <p:cNvGrpSpPr>
            <a:grpSpLocks noChangeAspect="1"/>
          </p:cNvGrpSpPr>
          <p:nvPr/>
        </p:nvGrpSpPr>
        <p:grpSpPr>
          <a:xfrm>
            <a:off x="11244542" y="2678977"/>
            <a:ext cx="580069" cy="580069"/>
            <a:chOff x="1045653" y="2435838"/>
            <a:chExt cx="720000" cy="720000"/>
          </a:xfrm>
        </p:grpSpPr>
        <p:sp>
          <p:nvSpPr>
            <p:cNvPr id="18" name="Oval 17">
              <a:extLst>
                <a:ext uri="{FF2B5EF4-FFF2-40B4-BE49-F238E27FC236}">
                  <a16:creationId xmlns:a16="http://schemas.microsoft.com/office/drawing/2014/main" id="{C4CF6D0B-5E4C-4051-E47C-0386E0F8D903}"/>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9" name="TextBox 18">
              <a:extLst>
                <a:ext uri="{FF2B5EF4-FFF2-40B4-BE49-F238E27FC236}">
                  <a16:creationId xmlns:a16="http://schemas.microsoft.com/office/drawing/2014/main" id="{032282F5-52FD-6CB6-3694-268B08563ED3}"/>
                </a:ext>
              </a:extLst>
            </p:cNvPr>
            <p:cNvSpPr txBox="1"/>
            <p:nvPr/>
          </p:nvSpPr>
          <p:spPr>
            <a:xfrm>
              <a:off x="1045653" y="2526979"/>
              <a:ext cx="720000" cy="534831"/>
            </a:xfrm>
            <a:prstGeom prst="rect">
              <a:avLst/>
            </a:prstGeom>
            <a:noFill/>
          </p:spPr>
          <p:txBody>
            <a:bodyPr wrap="square" rtlCol="1">
              <a:spAutoFit/>
            </a:bodyPr>
            <a:lstStyle>
              <a:defPPr algn="r" rtl="1"/>
            </a:lstStyle>
            <a:p>
              <a:pPr algn="ctr" rtl="1">
                <a:defRPr sz="2200" b="1">
                  <a:solidFill>
                    <a:schemeClr val="accent3"/>
                  </a:solidFill>
                  <a:latin typeface="Arial" panose="020B0604020202020204" pitchFamily="34" charset="0"/>
                  <a:cs typeface="Arial" panose="020B0604020202020204" pitchFamily="34" charset="0"/>
                </a:defRPr>
              </a:pPr>
              <a:r>
                <a:rPr lang="ar"/>
                <a:t>2</a:t>
              </a:r>
            </a:p>
          </p:txBody>
        </p:sp>
      </p:grpSp>
      <p:grpSp>
        <p:nvGrpSpPr>
          <p:cNvPr id="20" name="Group 19">
            <a:extLst>
              <a:ext uri="{FF2B5EF4-FFF2-40B4-BE49-F238E27FC236}">
                <a16:creationId xmlns:a16="http://schemas.microsoft.com/office/drawing/2014/main" id="{FE72A34D-1065-AF29-47EE-1B2D14C86FA7}"/>
              </a:ext>
            </a:extLst>
          </p:cNvPr>
          <p:cNvGrpSpPr>
            <a:grpSpLocks noChangeAspect="1"/>
          </p:cNvGrpSpPr>
          <p:nvPr/>
        </p:nvGrpSpPr>
        <p:grpSpPr>
          <a:xfrm>
            <a:off x="11244542" y="3445054"/>
            <a:ext cx="580069" cy="580069"/>
            <a:chOff x="1045653" y="2435838"/>
            <a:chExt cx="720000" cy="720000"/>
          </a:xfrm>
        </p:grpSpPr>
        <p:sp>
          <p:nvSpPr>
            <p:cNvPr id="21" name="Oval 20">
              <a:extLst>
                <a:ext uri="{FF2B5EF4-FFF2-40B4-BE49-F238E27FC236}">
                  <a16:creationId xmlns:a16="http://schemas.microsoft.com/office/drawing/2014/main" id="{A20D5E69-3064-7912-B4EC-A720465E00F2}"/>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2" name="TextBox 21">
              <a:extLst>
                <a:ext uri="{FF2B5EF4-FFF2-40B4-BE49-F238E27FC236}">
                  <a16:creationId xmlns:a16="http://schemas.microsoft.com/office/drawing/2014/main" id="{3A7C0BB5-0100-3BF5-E7C2-45AE4B94B3F3}"/>
                </a:ext>
              </a:extLst>
            </p:cNvPr>
            <p:cNvSpPr txBox="1"/>
            <p:nvPr/>
          </p:nvSpPr>
          <p:spPr>
            <a:xfrm>
              <a:off x="1045653" y="2526979"/>
              <a:ext cx="720000" cy="534831"/>
            </a:xfrm>
            <a:prstGeom prst="rect">
              <a:avLst/>
            </a:prstGeom>
            <a:noFill/>
          </p:spPr>
          <p:txBody>
            <a:bodyPr wrap="square" rtlCol="1">
              <a:spAutoFit/>
            </a:bodyPr>
            <a:lstStyle>
              <a:defPPr algn="r" rtl="1"/>
            </a:lstStyle>
            <a:p>
              <a:pPr algn="ctr" rtl="1">
                <a:defRPr sz="2200" b="1">
                  <a:solidFill>
                    <a:schemeClr val="accent2"/>
                  </a:solidFill>
                  <a:latin typeface="Arial" panose="020B0604020202020204" pitchFamily="34" charset="0"/>
                  <a:cs typeface="Arial" panose="020B0604020202020204" pitchFamily="34" charset="0"/>
                </a:defRPr>
              </a:pPr>
              <a:r>
                <a:rPr lang="ar"/>
                <a:t>3</a:t>
              </a:r>
            </a:p>
          </p:txBody>
        </p:sp>
      </p:grpSp>
      <p:grpSp>
        <p:nvGrpSpPr>
          <p:cNvPr id="23" name="Group 22">
            <a:extLst>
              <a:ext uri="{FF2B5EF4-FFF2-40B4-BE49-F238E27FC236}">
                <a16:creationId xmlns:a16="http://schemas.microsoft.com/office/drawing/2014/main" id="{4A7C9F83-B04A-053C-F708-29311A5F8868}"/>
              </a:ext>
            </a:extLst>
          </p:cNvPr>
          <p:cNvGrpSpPr>
            <a:grpSpLocks noChangeAspect="1"/>
          </p:cNvGrpSpPr>
          <p:nvPr/>
        </p:nvGrpSpPr>
        <p:grpSpPr>
          <a:xfrm>
            <a:off x="11244542" y="4098551"/>
            <a:ext cx="580069" cy="580069"/>
            <a:chOff x="1045653" y="2435838"/>
            <a:chExt cx="720000" cy="720000"/>
          </a:xfrm>
        </p:grpSpPr>
        <p:sp>
          <p:nvSpPr>
            <p:cNvPr id="24" name="Oval 23">
              <a:extLst>
                <a:ext uri="{FF2B5EF4-FFF2-40B4-BE49-F238E27FC236}">
                  <a16:creationId xmlns:a16="http://schemas.microsoft.com/office/drawing/2014/main" id="{CFBCED14-9F1D-F167-EAE1-BB2ABA024FDB}"/>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5" name="TextBox 24">
              <a:extLst>
                <a:ext uri="{FF2B5EF4-FFF2-40B4-BE49-F238E27FC236}">
                  <a16:creationId xmlns:a16="http://schemas.microsoft.com/office/drawing/2014/main" id="{E6E8E6F4-9C4C-38D3-BCE7-26E4FC898596}"/>
                </a:ext>
              </a:extLst>
            </p:cNvPr>
            <p:cNvSpPr txBox="1"/>
            <p:nvPr/>
          </p:nvSpPr>
          <p:spPr>
            <a:xfrm>
              <a:off x="1045653" y="2526979"/>
              <a:ext cx="720000" cy="534831"/>
            </a:xfrm>
            <a:prstGeom prst="rect">
              <a:avLst/>
            </a:prstGeom>
            <a:noFill/>
          </p:spPr>
          <p:txBody>
            <a:bodyPr wrap="square" rtlCol="1">
              <a:spAutoFit/>
            </a:bodyPr>
            <a:lstStyle>
              <a:defPPr algn="r" rtl="1"/>
            </a:lstStyle>
            <a:p>
              <a:pPr algn="ctr" rtl="1">
                <a:defRPr sz="2200" b="1">
                  <a:solidFill>
                    <a:schemeClr val="accent3"/>
                  </a:solidFill>
                  <a:latin typeface="Arial" panose="020B0604020202020204" pitchFamily="34" charset="0"/>
                  <a:cs typeface="Arial" panose="020B0604020202020204" pitchFamily="34" charset="0"/>
                </a:defRPr>
              </a:pPr>
              <a:r>
                <a:rPr lang="ar"/>
                <a:t>4</a:t>
              </a:r>
            </a:p>
          </p:txBody>
        </p:sp>
      </p:grpSp>
      <p:grpSp>
        <p:nvGrpSpPr>
          <p:cNvPr id="26" name="Group 25">
            <a:extLst>
              <a:ext uri="{FF2B5EF4-FFF2-40B4-BE49-F238E27FC236}">
                <a16:creationId xmlns:a16="http://schemas.microsoft.com/office/drawing/2014/main" id="{0168472F-B9CA-A9C1-0CB7-867E4EF32EE7}"/>
              </a:ext>
            </a:extLst>
          </p:cNvPr>
          <p:cNvGrpSpPr>
            <a:grpSpLocks noChangeAspect="1"/>
          </p:cNvGrpSpPr>
          <p:nvPr/>
        </p:nvGrpSpPr>
        <p:grpSpPr>
          <a:xfrm>
            <a:off x="11244542" y="4722207"/>
            <a:ext cx="580069" cy="580069"/>
            <a:chOff x="1045653" y="2435838"/>
            <a:chExt cx="720000" cy="720000"/>
          </a:xfrm>
        </p:grpSpPr>
        <p:sp>
          <p:nvSpPr>
            <p:cNvPr id="27" name="Oval 26">
              <a:extLst>
                <a:ext uri="{FF2B5EF4-FFF2-40B4-BE49-F238E27FC236}">
                  <a16:creationId xmlns:a16="http://schemas.microsoft.com/office/drawing/2014/main" id="{6D28D9D2-3634-F2E4-48A0-EDF71EDFA0B5}"/>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8" name="TextBox 27">
              <a:extLst>
                <a:ext uri="{FF2B5EF4-FFF2-40B4-BE49-F238E27FC236}">
                  <a16:creationId xmlns:a16="http://schemas.microsoft.com/office/drawing/2014/main" id="{D239811C-58A9-859D-35A7-FB064F0757B1}"/>
                </a:ext>
              </a:extLst>
            </p:cNvPr>
            <p:cNvSpPr txBox="1"/>
            <p:nvPr/>
          </p:nvSpPr>
          <p:spPr>
            <a:xfrm>
              <a:off x="1045653" y="2526979"/>
              <a:ext cx="720000" cy="534831"/>
            </a:xfrm>
            <a:prstGeom prst="rect">
              <a:avLst/>
            </a:prstGeom>
            <a:noFill/>
          </p:spPr>
          <p:txBody>
            <a:bodyPr wrap="square" rtlCol="1">
              <a:spAutoFit/>
            </a:bodyPr>
            <a:lstStyle>
              <a:defPPr algn="r" rtl="1"/>
            </a:lstStyle>
            <a:p>
              <a:pPr algn="ctr" rtl="1">
                <a:defRPr sz="2200" b="1">
                  <a:solidFill>
                    <a:schemeClr val="accent2"/>
                  </a:solidFill>
                  <a:latin typeface="Arial" panose="020B0604020202020204" pitchFamily="34" charset="0"/>
                  <a:cs typeface="Arial" panose="020B0604020202020204" pitchFamily="34" charset="0"/>
                </a:defRPr>
              </a:pPr>
              <a:r>
                <a:rPr lang="ar"/>
                <a:t>5</a:t>
              </a:r>
            </a:p>
          </p:txBody>
        </p:sp>
      </p:grpSp>
      <p:sp>
        <p:nvSpPr>
          <p:cNvPr id="2" name="TextBox 1">
            <a:extLst>
              <a:ext uri="{FF2B5EF4-FFF2-40B4-BE49-F238E27FC236}">
                <a16:creationId xmlns:a16="http://schemas.microsoft.com/office/drawing/2014/main" id="{AD6CDE98-B4EC-889F-4ADC-604AC075B53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10</a:t>
            </a:r>
          </a:p>
        </p:txBody>
      </p:sp>
    </p:spTree>
    <p:extLst>
      <p:ext uri="{BB962C8B-B14F-4D97-AF65-F5344CB8AC3E}">
        <p14:creationId xmlns:p14="http://schemas.microsoft.com/office/powerpoint/2010/main" val="96871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60" name="Google Shape;1660;p194"/>
          <p:cNvSpPr txBox="1"/>
          <p:nvPr/>
        </p:nvSpPr>
        <p:spPr>
          <a:xfrm>
            <a:off x="0" y="0"/>
            <a:ext cx="12192000" cy="1306487"/>
          </a:xfrm>
          <a:prstGeom prst="rect">
            <a:avLst/>
          </a:prstGeom>
          <a:noFill/>
          <a:ln>
            <a:noFill/>
          </a:ln>
        </p:spPr>
        <p:txBody>
          <a:bodyPr spcFirstLastPara="1" wrap="square" lIns="121900" tIns="60933" rIns="121900" bIns="60933" rtlCol="1" anchor="b"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التكرار النسبي للإصابة حسب موقعها في الأعضاء التناسلية </a:t>
            </a:r>
            <a:br>
              <a:rPr lang="ar-EG" dirty="0">
                <a:latin typeface="Arial" panose="020B0604020202020204" pitchFamily="34" charset="0"/>
              </a:rPr>
            </a:br>
            <a:r>
              <a:rPr lang="ar" dirty="0">
                <a:latin typeface="Arial" panose="020B0604020202020204" pitchFamily="34" charset="0"/>
              </a:rPr>
              <a:t>لدى الناجيات من الاعتداء</a:t>
            </a:r>
            <a:r>
              <a:rPr lang="ar" baseline="30000" dirty="0">
                <a:latin typeface="Arial" panose="020B0604020202020204" pitchFamily="34" charset="0"/>
              </a:rPr>
              <a:t>1</a:t>
            </a:r>
            <a:endParaRPr sz="3400" b="1" dirty="0">
              <a:solidFill>
                <a:schemeClr val="accent3"/>
              </a:solidFill>
              <a:latin typeface="Arial" panose="020B0604020202020204" pitchFamily="34" charset="0"/>
              <a:cs typeface="Arial"/>
              <a:sym typeface="Arial"/>
            </a:endParaRPr>
          </a:p>
        </p:txBody>
      </p:sp>
      <p:sp>
        <p:nvSpPr>
          <p:cNvPr id="1666" name="Google Shape;1666;p194"/>
          <p:cNvSpPr/>
          <p:nvPr/>
        </p:nvSpPr>
        <p:spPr>
          <a:xfrm>
            <a:off x="714376" y="1076895"/>
            <a:ext cx="10501000" cy="5007332"/>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10" name="Google Shape;425;p53">
            <a:extLst>
              <a:ext uri="{FF2B5EF4-FFF2-40B4-BE49-F238E27FC236}">
                <a16:creationId xmlns:a16="http://schemas.microsoft.com/office/drawing/2014/main" id="{0AB47F67-35D2-2056-66E6-FFD39D0EDB58}"/>
              </a:ext>
            </a:extLst>
          </p:cNvPr>
          <p:cNvPicPr>
            <a:picLocks noChangeAspect="1"/>
          </p:cNvPicPr>
          <p:nvPr/>
        </p:nvPicPr>
        <p:blipFill>
          <a:blip r:embed="rId3">
            <a:extLst>
              <a:ext uri="{28A0092B-C50C-407E-A947-70E740481C1C}">
                <a14:useLocalDpi xmlns:a14="http://schemas.microsoft.com/office/drawing/2010/main" val="0"/>
              </a:ext>
            </a:extLst>
          </a:blip>
          <a:srcRect t="101" b="101"/>
          <a:stretch/>
        </p:blipFill>
        <p:spPr>
          <a:xfrm>
            <a:off x="839056" y="1306487"/>
            <a:ext cx="10501000" cy="4571922"/>
          </a:xfrm>
          <a:prstGeom prst="rect">
            <a:avLst/>
          </a:prstGeom>
          <a:noFill/>
          <a:ln>
            <a:noFill/>
          </a:ln>
        </p:spPr>
      </p:pic>
      <p:sp>
        <p:nvSpPr>
          <p:cNvPr id="2" name="TextBox 1">
            <a:extLst>
              <a:ext uri="{FF2B5EF4-FFF2-40B4-BE49-F238E27FC236}">
                <a16:creationId xmlns:a16="http://schemas.microsoft.com/office/drawing/2014/main" id="{D613B7A9-872E-5266-898A-1CDF03C3904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11</a:t>
            </a:r>
          </a:p>
        </p:txBody>
      </p:sp>
    </p:spTree>
    <p:extLst>
      <p:ext uri="{BB962C8B-B14F-4D97-AF65-F5344CB8AC3E}">
        <p14:creationId xmlns:p14="http://schemas.microsoft.com/office/powerpoint/2010/main" val="14728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2" name="Google Shape;1672;p195"/>
          <p:cNvSpPr txBox="1"/>
          <p:nvPr/>
        </p:nvSpPr>
        <p:spPr>
          <a:xfrm>
            <a:off x="0" y="1"/>
            <a:ext cx="12192000" cy="1342662"/>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الكثير من الناجيات من الاعتداء الجنسي لا يعانين من إصابات في الأعضاء التناسلية</a:t>
            </a:r>
          </a:p>
        </p:txBody>
      </p:sp>
      <p:sp>
        <p:nvSpPr>
          <p:cNvPr id="1676" name="Google Shape;1676;p195"/>
          <p:cNvSpPr txBox="1"/>
          <p:nvPr/>
        </p:nvSpPr>
        <p:spPr>
          <a:xfrm>
            <a:off x="4899949" y="1698867"/>
            <a:ext cx="6366076" cy="3293875"/>
          </a:xfrm>
          <a:prstGeom prst="rect">
            <a:avLst/>
          </a:prstGeom>
          <a:noFill/>
          <a:ln>
            <a:noFill/>
          </a:ln>
        </p:spPr>
        <p:txBody>
          <a:bodyPr spcFirstLastPara="1" wrap="square" lIns="121900" tIns="121900" rIns="121900" bIns="121900" rtlCol="1" anchor="t" anchorCtr="0">
            <a:spAutoFit/>
          </a:bodyPr>
          <a:lstStyle>
            <a:defPPr algn="r" rtl="1"/>
          </a:lstStyle>
          <a:p>
            <a:pPr marL="152396" algn="r" rtl="1">
              <a:lnSpc>
                <a:spcPct val="108000"/>
              </a:lnSpc>
              <a:spcAft>
                <a:spcPts val="1600"/>
              </a:spcAft>
              <a:defRPr sz="2400" b="1">
                <a:solidFill>
                  <a:schemeClr val="accent2"/>
                </a:solidFill>
                <a:latin typeface="Arial"/>
                <a:ea typeface="Arial"/>
                <a:cs typeface="Arial"/>
                <a:sym typeface="Arial"/>
              </a:defRPr>
            </a:pPr>
            <a:r>
              <a:rPr lang="ar" dirty="0"/>
              <a:t>الأسباب المحتملة تشمل ما يلي:</a:t>
            </a:r>
          </a:p>
          <a:p>
            <a:pPr marL="761970"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الفحص المتأخر: تلتئم الجروح بسرعة</a:t>
            </a:r>
            <a:endParaRPr sz="2200" dirty="0">
              <a:solidFill>
                <a:srgbClr val="53585F"/>
              </a:solidFill>
              <a:latin typeface="Arial"/>
              <a:ea typeface="Arial"/>
              <a:cs typeface="Arial"/>
              <a:sym typeface="Arial"/>
            </a:endParaRPr>
          </a:p>
          <a:p>
            <a:pPr marL="761970"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الإصابة صغيرة جداً و/أو لا يمكن رؤيتها بالعين المجردة</a:t>
            </a:r>
            <a:endParaRPr sz="2200" dirty="0">
              <a:solidFill>
                <a:srgbClr val="53585F"/>
              </a:solidFill>
              <a:latin typeface="Arial"/>
              <a:ea typeface="Arial"/>
              <a:cs typeface="Arial"/>
              <a:sym typeface="Arial"/>
            </a:endParaRPr>
          </a:p>
          <a:p>
            <a:pPr marL="761970"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هشاشة الأنسجة (الشابة مقابل العجوز)</a:t>
            </a:r>
            <a:endParaRPr sz="2200" dirty="0">
              <a:solidFill>
                <a:srgbClr val="53585F"/>
              </a:solidFill>
              <a:latin typeface="Arial"/>
              <a:ea typeface="Arial"/>
              <a:cs typeface="Arial"/>
              <a:sym typeface="Arial"/>
            </a:endParaRPr>
          </a:p>
        </p:txBody>
      </p:sp>
      <p:sp>
        <p:nvSpPr>
          <p:cNvPr id="2" name="Rounded Rectangle 1">
            <a:extLst>
              <a:ext uri="{FF2B5EF4-FFF2-40B4-BE49-F238E27FC236}">
                <a16:creationId xmlns:a16="http://schemas.microsoft.com/office/drawing/2014/main" id="{29602F62-A001-3E9A-A8D2-F587B41AAC76}"/>
              </a:ext>
            </a:extLst>
          </p:cNvPr>
          <p:cNvSpPr/>
          <p:nvPr/>
        </p:nvSpPr>
        <p:spPr>
          <a:xfrm>
            <a:off x="657225" y="1698867"/>
            <a:ext cx="3384867" cy="330139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lnSpc>
                <a:spcPct val="120000"/>
              </a:lnSpc>
              <a:defRPr sz="2400" b="1">
                <a:solidFill>
                  <a:schemeClr val="bg1"/>
                </a:solidFill>
                <a:latin typeface="Arial"/>
                <a:ea typeface="Arial"/>
                <a:cs typeface="Arial"/>
                <a:sym typeface="Arial"/>
              </a:defRPr>
            </a:pPr>
            <a:r>
              <a:rPr lang="ar" dirty="0"/>
              <a:t>السبب </a:t>
            </a:r>
            <a:r>
              <a:rPr lang="ar" u="sng" dirty="0"/>
              <a:t>ليس</a:t>
            </a:r>
            <a:r>
              <a:rPr lang="ar" dirty="0"/>
              <a:t> بمهم، </a:t>
            </a:r>
            <a:br>
              <a:rPr lang="ar" dirty="0"/>
            </a:br>
            <a:r>
              <a:rPr lang="ar" dirty="0"/>
              <a:t>بل تأكد من أن الناجية تدرك أنك ما زلت تصدقها.</a:t>
            </a:r>
            <a:endParaRPr sz="2400" b="1"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6D112266-B4AF-D0AF-4AEA-8D9B78D6E8A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12</a:t>
            </a:r>
          </a:p>
        </p:txBody>
      </p:sp>
    </p:spTree>
    <p:extLst>
      <p:ext uri="{BB962C8B-B14F-4D97-AF65-F5344CB8AC3E}">
        <p14:creationId xmlns:p14="http://schemas.microsoft.com/office/powerpoint/2010/main" val="406364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2" name="Rectangle 11">
            <a:extLst>
              <a:ext uri="{FF2B5EF4-FFF2-40B4-BE49-F238E27FC236}">
                <a16:creationId xmlns:a16="http://schemas.microsoft.com/office/drawing/2014/main" id="{06EEA967-D61F-B4A5-AD18-F5CD4225DC97}"/>
              </a:ext>
            </a:extLst>
          </p:cNvPr>
          <p:cNvSpPr/>
          <p:nvPr/>
        </p:nvSpPr>
        <p:spPr>
          <a:xfrm>
            <a:off x="504741" y="1435330"/>
            <a:ext cx="4346274" cy="40117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687" name="Google Shape;1687;p196"/>
          <p:cNvSpPr/>
          <p:nvPr/>
        </p:nvSpPr>
        <p:spPr>
          <a:xfrm>
            <a:off x="4422369" y="1435331"/>
            <a:ext cx="6614917" cy="3987339"/>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688" name="Google Shape;1688;p196"/>
          <p:cNvSpPr txBox="1"/>
          <p:nvPr/>
        </p:nvSpPr>
        <p:spPr>
          <a:xfrm>
            <a:off x="696713" y="2452888"/>
            <a:ext cx="3963111" cy="2117513"/>
          </a:xfrm>
          <a:prstGeom prst="rect">
            <a:avLst/>
          </a:prstGeom>
          <a:noFill/>
          <a:ln>
            <a:noFill/>
          </a:ln>
        </p:spPr>
        <p:txBody>
          <a:bodyPr spcFirstLastPara="1" wrap="square" lIns="121900" tIns="60933" rIns="121900" bIns="60933" rtlCol="1" anchor="ctr" anchorCtr="0">
            <a:spAutoFit/>
          </a:bodyPr>
          <a:lstStyle>
            <a:defPPr algn="r" rtl="1"/>
          </a:lstStyle>
          <a:p>
            <a:pPr algn="r" rtl="1">
              <a:lnSpc>
                <a:spcPct val="108000"/>
              </a:lnSpc>
              <a:buClr>
                <a:srgbClr val="000000"/>
              </a:buClr>
              <a:buSzPts val="1400"/>
              <a:defRPr sz="2400">
                <a:latin typeface="Arial"/>
                <a:ea typeface="Arial"/>
                <a:cs typeface="Arial"/>
                <a:sym typeface="Arial"/>
              </a:defRPr>
            </a:pPr>
            <a:r>
              <a:rPr lang="ar" dirty="0">
                <a:solidFill>
                  <a:schemeClr val="bg1"/>
                </a:solidFill>
              </a:rPr>
              <a:t>إذا حدث اعتداء جنسي قبل أكثر من </a:t>
            </a:r>
            <a:br>
              <a:rPr lang="ar-EG" dirty="0">
                <a:solidFill>
                  <a:schemeClr val="bg1"/>
                </a:solidFill>
              </a:rPr>
            </a:br>
            <a:r>
              <a:rPr lang="ar" dirty="0">
                <a:solidFill>
                  <a:schemeClr val="bg1"/>
                </a:solidFill>
              </a:rPr>
              <a:t>7 أيام ولا توجد إصابات ظاهرة على الأعضاء التناسلية الخارجية ولا توجد شكاوى من المستفيدة، فلا </a:t>
            </a:r>
            <a:r>
              <a:rPr lang="ar" u="sng" dirty="0">
                <a:solidFill>
                  <a:schemeClr val="accent3"/>
                </a:solidFill>
              </a:rPr>
              <a:t>يوجد</a:t>
            </a:r>
            <a:r>
              <a:rPr lang="ar" dirty="0">
                <a:solidFill>
                  <a:srgbClr val="000000"/>
                </a:solidFill>
              </a:rPr>
              <a:t> </a:t>
            </a:r>
            <a:r>
              <a:rPr lang="ar" dirty="0">
                <a:solidFill>
                  <a:schemeClr val="bg1"/>
                </a:solidFill>
              </a:rPr>
              <a:t>مؤشر لإجراء فحص داخلي.</a:t>
            </a:r>
            <a:endParaRPr sz="2400" dirty="0">
              <a:solidFill>
                <a:schemeClr val="bg1"/>
              </a:solidFill>
              <a:latin typeface="Arial" panose="020B0604020202020204" pitchFamily="34" charset="0"/>
            </a:endParaRPr>
          </a:p>
        </p:txBody>
      </p:sp>
      <p:pic>
        <p:nvPicPr>
          <p:cNvPr id="10" name="Picture 9">
            <a:extLst>
              <a:ext uri="{FF2B5EF4-FFF2-40B4-BE49-F238E27FC236}">
                <a16:creationId xmlns:a16="http://schemas.microsoft.com/office/drawing/2014/main" id="{778C0B26-F5D6-324A-A2E1-896ED4F07022}"/>
              </a:ext>
            </a:extLst>
          </p:cNvPr>
          <p:cNvPicPr>
            <a:picLocks noChangeAspect="1"/>
          </p:cNvPicPr>
          <p:nvPr/>
        </p:nvPicPr>
        <p:blipFill>
          <a:blip r:embed="rId3"/>
          <a:stretch>
            <a:fillRect/>
          </a:stretch>
        </p:blipFill>
        <p:spPr>
          <a:xfrm>
            <a:off x="4805388" y="1435330"/>
            <a:ext cx="6655471" cy="4011784"/>
          </a:xfrm>
          <a:prstGeom prst="rect">
            <a:avLst/>
          </a:prstGeom>
        </p:spPr>
      </p:pic>
      <p:sp>
        <p:nvSpPr>
          <p:cNvPr id="4" name="Google Shape;1635;p192">
            <a:extLst>
              <a:ext uri="{FF2B5EF4-FFF2-40B4-BE49-F238E27FC236}">
                <a16:creationId xmlns:a16="http://schemas.microsoft.com/office/drawing/2014/main" id="{288B3700-82F2-C673-6CC4-B59964AF2836}"/>
              </a:ext>
            </a:extLst>
          </p:cNvPr>
          <p:cNvSpPr txBox="1"/>
          <p:nvPr/>
        </p:nvSpPr>
        <p:spPr>
          <a:xfrm>
            <a:off x="0" y="-18895"/>
            <a:ext cx="12191999" cy="124478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القائمة المرجعية للفحص البدني</a:t>
            </a:r>
            <a:endParaRPr sz="3400" b="1" dirty="0">
              <a:solidFill>
                <a:schemeClr val="accent3"/>
              </a:solidFill>
              <a:latin typeface="Arial" panose="020B0604020202020204" pitchFamily="34" charset="0"/>
              <a:cs typeface="Arial"/>
              <a:sym typeface="Arial"/>
            </a:endParaRPr>
          </a:p>
        </p:txBody>
      </p:sp>
      <p:sp>
        <p:nvSpPr>
          <p:cNvPr id="6" name="TextBox 5">
            <a:extLst>
              <a:ext uri="{FF2B5EF4-FFF2-40B4-BE49-F238E27FC236}">
                <a16:creationId xmlns:a16="http://schemas.microsoft.com/office/drawing/2014/main" id="{72C3B6FC-5C3B-CFDC-062F-B53C6BBB1467}"/>
              </a:ext>
            </a:extLst>
          </p:cNvPr>
          <p:cNvSpPr txBox="1"/>
          <p:nvPr/>
        </p:nvSpPr>
        <p:spPr>
          <a:xfrm>
            <a:off x="5396706" y="5447114"/>
            <a:ext cx="6098582" cy="276999"/>
          </a:xfrm>
          <a:prstGeom prst="rect">
            <a:avLst/>
          </a:prstGeom>
          <a:noFill/>
        </p:spPr>
        <p:txBody>
          <a:bodyPr wrap="square" rtlCol="1">
            <a:spAutoFit/>
          </a:bodyPr>
          <a:lstStyle>
            <a:defPPr algn="r" rtl="1"/>
          </a:lstStyle>
          <a:p>
            <a:pPr algn="r" rtl="1">
              <a:defRPr sz="1200">
                <a:latin typeface="Arial"/>
                <a:ea typeface="Arial"/>
                <a:cs typeface="Arial"/>
                <a:sym typeface="Arial"/>
              </a:defRPr>
            </a:pPr>
            <a:r>
              <a:rPr lang="ar"/>
              <a:t>© لجنة الإنقاذ الدولية ومنظمة المعونة الكنسية النرويجية (2022).</a:t>
            </a:r>
          </a:p>
        </p:txBody>
      </p:sp>
      <p:grpSp>
        <p:nvGrpSpPr>
          <p:cNvPr id="2" name="Group 1">
            <a:extLst>
              <a:ext uri="{FF2B5EF4-FFF2-40B4-BE49-F238E27FC236}">
                <a16:creationId xmlns:a16="http://schemas.microsoft.com/office/drawing/2014/main" id="{D049D1B3-229E-B4F3-D34C-4689AA981B09}"/>
              </a:ext>
            </a:extLst>
          </p:cNvPr>
          <p:cNvGrpSpPr/>
          <p:nvPr/>
        </p:nvGrpSpPr>
        <p:grpSpPr>
          <a:xfrm>
            <a:off x="10387315" y="1918855"/>
            <a:ext cx="1299943" cy="1299943"/>
            <a:chOff x="4706670" y="3561888"/>
            <a:chExt cx="1475315" cy="1475315"/>
          </a:xfrm>
        </p:grpSpPr>
        <p:sp>
          <p:nvSpPr>
            <p:cNvPr id="3" name="Oval 2">
              <a:extLst>
                <a:ext uri="{FF2B5EF4-FFF2-40B4-BE49-F238E27FC236}">
                  <a16:creationId xmlns:a16="http://schemas.microsoft.com/office/drawing/2014/main" id="{05D2DEEB-5607-3AB7-6C93-C75996589357}"/>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5" name="Google Shape;290;p50">
              <a:extLst>
                <a:ext uri="{FF2B5EF4-FFF2-40B4-BE49-F238E27FC236}">
                  <a16:creationId xmlns:a16="http://schemas.microsoft.com/office/drawing/2014/main" id="{F8F082A6-08B4-621B-F897-AA1875FC0AF9}"/>
                </a:ext>
              </a:extLst>
            </p:cNvPr>
            <p:cNvGrpSpPr/>
            <p:nvPr/>
          </p:nvGrpSpPr>
          <p:grpSpPr>
            <a:xfrm>
              <a:off x="4924538" y="3846334"/>
              <a:ext cx="1039577" cy="806498"/>
              <a:chOff x="511556" y="2988297"/>
              <a:chExt cx="1138555" cy="883285"/>
            </a:xfrm>
          </p:grpSpPr>
          <p:sp>
            <p:nvSpPr>
              <p:cNvPr id="7" name="Google Shape;291;p50">
                <a:extLst>
                  <a:ext uri="{FF2B5EF4-FFF2-40B4-BE49-F238E27FC236}">
                    <a16:creationId xmlns:a16="http://schemas.microsoft.com/office/drawing/2014/main" id="{731677B3-5E76-3D9E-8AD3-28DED153BEDD}"/>
                  </a:ext>
                </a:extLst>
              </p:cNvPr>
              <p:cNvSpPr/>
              <p:nvPr/>
            </p:nvSpPr>
            <p:spPr>
              <a:xfrm>
                <a:off x="668034" y="3173383"/>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8" name="Google Shape;292;p50">
                <a:extLst>
                  <a:ext uri="{FF2B5EF4-FFF2-40B4-BE49-F238E27FC236}">
                    <a16:creationId xmlns:a16="http://schemas.microsoft.com/office/drawing/2014/main" id="{3CB01D03-4329-059F-07E5-53DA46CCCB1A}"/>
                  </a:ext>
                </a:extLst>
              </p:cNvPr>
              <p:cNvSpPr/>
              <p:nvPr/>
            </p:nvSpPr>
            <p:spPr>
              <a:xfrm>
                <a:off x="1066327" y="3116432"/>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9" name="Google Shape;293;p50">
                <a:extLst>
                  <a:ext uri="{FF2B5EF4-FFF2-40B4-BE49-F238E27FC236}">
                    <a16:creationId xmlns:a16="http://schemas.microsoft.com/office/drawing/2014/main" id="{65859C4C-C64E-D110-2DC6-5BA57ACF1A9F}"/>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rtlCol="1" anchor="t" anchorCtr="0">
                <a:noAutofit/>
              </a:bodyPr>
              <a:lstStyle>
                <a:defPPr algn="r" rtl="1"/>
              </a:lstStyle>
              <a:p>
                <a:pPr algn="r" rtl="1"/>
                <a:endParaRPr sz="1867">
                  <a:solidFill>
                    <a:srgbClr val="000000"/>
                  </a:solidFill>
                  <a:latin typeface="Arial"/>
                  <a:ea typeface="Arial"/>
                  <a:cs typeface="Arial"/>
                  <a:sym typeface="Arial"/>
                </a:endParaRPr>
              </a:p>
            </p:txBody>
          </p:sp>
        </p:grpSp>
      </p:grpSp>
      <p:sp>
        <p:nvSpPr>
          <p:cNvPr id="11" name="TextBox 10">
            <a:extLst>
              <a:ext uri="{FF2B5EF4-FFF2-40B4-BE49-F238E27FC236}">
                <a16:creationId xmlns:a16="http://schemas.microsoft.com/office/drawing/2014/main" id="{B8C51355-932F-3DF5-B875-C874D9F5806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13</a:t>
            </a:r>
          </a:p>
        </p:txBody>
      </p:sp>
    </p:spTree>
    <p:extLst>
      <p:ext uri="{BB962C8B-B14F-4D97-AF65-F5344CB8AC3E}">
        <p14:creationId xmlns:p14="http://schemas.microsoft.com/office/powerpoint/2010/main" val="325045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5" name="Google Shape;1695;p197"/>
          <p:cNvSpPr txBox="1"/>
          <p:nvPr/>
        </p:nvSpPr>
        <p:spPr>
          <a:xfrm>
            <a:off x="0" y="0"/>
            <a:ext cx="12192000" cy="1397549"/>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تطبيق المهارات: الفحص البدني</a:t>
            </a:r>
            <a:endParaRPr sz="3400" b="1" dirty="0">
              <a:solidFill>
                <a:schemeClr val="accent3"/>
              </a:solidFill>
              <a:latin typeface="Arial" panose="020B0604020202020204" pitchFamily="34" charset="0"/>
              <a:cs typeface="Arial"/>
              <a:sym typeface="Arial"/>
            </a:endParaRPr>
          </a:p>
        </p:txBody>
      </p:sp>
      <p:sp>
        <p:nvSpPr>
          <p:cNvPr id="1699" name="Google Shape;1699;p197"/>
          <p:cNvSpPr/>
          <p:nvPr/>
        </p:nvSpPr>
        <p:spPr>
          <a:xfrm>
            <a:off x="4767263" y="1397549"/>
            <a:ext cx="6386951" cy="4400852"/>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700" name="Google Shape;1700;p197"/>
          <p:cNvSpPr txBox="1"/>
          <p:nvPr/>
        </p:nvSpPr>
        <p:spPr>
          <a:xfrm>
            <a:off x="590690" y="2045776"/>
            <a:ext cx="3973373" cy="1951121"/>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defRPr sz="2200">
                <a:solidFill>
                  <a:schemeClr val="accent2"/>
                </a:solidFill>
                <a:latin typeface="Arial"/>
                <a:ea typeface="Arial"/>
                <a:cs typeface="Arial"/>
                <a:sym typeface="Arial"/>
              </a:defRPr>
            </a:pPr>
            <a:r>
              <a:rPr lang="ar"/>
              <a:t>قد لا تعرف الناجية دائماً ما إذا كان الإيلاج في الشرج قد حدث أم لا وقد لا تكون على علم بوجود إصابات لديها.</a:t>
            </a:r>
            <a:endParaRPr sz="2200">
              <a:solidFill>
                <a:schemeClr val="accent2"/>
              </a:solidFill>
              <a:latin typeface="Arial" panose="020B0604020202020204" pitchFamily="34" charset="0"/>
            </a:endParaRPr>
          </a:p>
        </p:txBody>
      </p:sp>
      <p:pic>
        <p:nvPicPr>
          <p:cNvPr id="10" name="Picture 9">
            <a:extLst>
              <a:ext uri="{FF2B5EF4-FFF2-40B4-BE49-F238E27FC236}">
                <a16:creationId xmlns:a16="http://schemas.microsoft.com/office/drawing/2014/main" id="{DF310B51-C74D-DAF8-BA58-5CA3A6018BC2}"/>
              </a:ext>
            </a:extLst>
          </p:cNvPr>
          <p:cNvPicPr>
            <a:picLocks noChangeAspect="1"/>
          </p:cNvPicPr>
          <p:nvPr/>
        </p:nvPicPr>
        <p:blipFill>
          <a:blip r:embed="rId3"/>
          <a:stretch>
            <a:fillRect/>
          </a:stretch>
        </p:blipFill>
        <p:spPr>
          <a:xfrm>
            <a:off x="5091006" y="1228574"/>
            <a:ext cx="6386951" cy="4400852"/>
          </a:xfrm>
          <a:prstGeom prst="rect">
            <a:avLst/>
          </a:prstGeom>
        </p:spPr>
      </p:pic>
      <p:sp>
        <p:nvSpPr>
          <p:cNvPr id="2" name="TextBox 1">
            <a:extLst>
              <a:ext uri="{FF2B5EF4-FFF2-40B4-BE49-F238E27FC236}">
                <a16:creationId xmlns:a16="http://schemas.microsoft.com/office/drawing/2014/main" id="{F72618AB-4806-D062-3F08-2214C623294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14</a:t>
            </a:r>
          </a:p>
        </p:txBody>
      </p:sp>
      <p:grpSp>
        <p:nvGrpSpPr>
          <p:cNvPr id="3" name="Group 2">
            <a:extLst>
              <a:ext uri="{FF2B5EF4-FFF2-40B4-BE49-F238E27FC236}">
                <a16:creationId xmlns:a16="http://schemas.microsoft.com/office/drawing/2014/main" id="{A04C60BC-40ED-51BB-E51F-A7CFBEBFA0C3}"/>
              </a:ext>
            </a:extLst>
          </p:cNvPr>
          <p:cNvGrpSpPr/>
          <p:nvPr/>
        </p:nvGrpSpPr>
        <p:grpSpPr>
          <a:xfrm>
            <a:off x="4117292" y="4329483"/>
            <a:ext cx="1299943" cy="1299943"/>
            <a:chOff x="4706670" y="3561888"/>
            <a:chExt cx="1475315" cy="1475315"/>
          </a:xfrm>
        </p:grpSpPr>
        <p:sp>
          <p:nvSpPr>
            <p:cNvPr id="4" name="Oval 3">
              <a:extLst>
                <a:ext uri="{FF2B5EF4-FFF2-40B4-BE49-F238E27FC236}">
                  <a16:creationId xmlns:a16="http://schemas.microsoft.com/office/drawing/2014/main" id="{13CCC4DD-BB12-8175-DD4E-0850DCF74063}"/>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5" name="Google Shape;290;p50">
              <a:extLst>
                <a:ext uri="{FF2B5EF4-FFF2-40B4-BE49-F238E27FC236}">
                  <a16:creationId xmlns:a16="http://schemas.microsoft.com/office/drawing/2014/main" id="{7266BE6D-65F5-8C8B-FAEC-A8CAAED429F7}"/>
                </a:ext>
              </a:extLst>
            </p:cNvPr>
            <p:cNvGrpSpPr/>
            <p:nvPr/>
          </p:nvGrpSpPr>
          <p:grpSpPr>
            <a:xfrm>
              <a:off x="4924538" y="3846334"/>
              <a:ext cx="1039577" cy="806498"/>
              <a:chOff x="511556" y="2988297"/>
              <a:chExt cx="1138555" cy="883285"/>
            </a:xfrm>
          </p:grpSpPr>
          <p:sp>
            <p:nvSpPr>
              <p:cNvPr id="6" name="Google Shape;291;p50">
                <a:extLst>
                  <a:ext uri="{FF2B5EF4-FFF2-40B4-BE49-F238E27FC236}">
                    <a16:creationId xmlns:a16="http://schemas.microsoft.com/office/drawing/2014/main" id="{07D04343-D748-D162-DC91-74C6E2BD3526}"/>
                  </a:ext>
                </a:extLst>
              </p:cNvPr>
              <p:cNvSpPr/>
              <p:nvPr/>
            </p:nvSpPr>
            <p:spPr>
              <a:xfrm>
                <a:off x="668034" y="3173383"/>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7" name="Google Shape;292;p50">
                <a:extLst>
                  <a:ext uri="{FF2B5EF4-FFF2-40B4-BE49-F238E27FC236}">
                    <a16:creationId xmlns:a16="http://schemas.microsoft.com/office/drawing/2014/main" id="{D25BF7F7-28DF-3277-28CF-343308791E2F}"/>
                  </a:ext>
                </a:extLst>
              </p:cNvPr>
              <p:cNvSpPr/>
              <p:nvPr/>
            </p:nvSpPr>
            <p:spPr>
              <a:xfrm>
                <a:off x="1066327" y="3116432"/>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8" name="Google Shape;293;p50">
                <a:extLst>
                  <a:ext uri="{FF2B5EF4-FFF2-40B4-BE49-F238E27FC236}">
                    <a16:creationId xmlns:a16="http://schemas.microsoft.com/office/drawing/2014/main" id="{FAA89B6D-F366-9016-67D9-662E6B33D680}"/>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rtlCol="1" anchor="t" anchorCtr="0">
                <a:noAutofit/>
              </a:bodyPr>
              <a:lstStyle>
                <a:defPPr algn="r" rtl="1"/>
              </a:lstStyle>
              <a:p>
                <a:pPr algn="r" rtl="1"/>
                <a:endParaRPr sz="1867">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70823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sp>
        <p:nvSpPr>
          <p:cNvPr id="1706" name="Google Shape;1706;p198"/>
          <p:cNvSpPr txBox="1"/>
          <p:nvPr/>
        </p:nvSpPr>
        <p:spPr>
          <a:xfrm>
            <a:off x="0" y="0"/>
            <a:ext cx="12192000" cy="1186217"/>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توثيق الجروح والإصابات</a:t>
            </a:r>
          </a:p>
        </p:txBody>
      </p:sp>
      <p:graphicFrame>
        <p:nvGraphicFramePr>
          <p:cNvPr id="3" name="Google Shape;1709;p198">
            <a:extLst>
              <a:ext uri="{FF2B5EF4-FFF2-40B4-BE49-F238E27FC236}">
                <a16:creationId xmlns:a16="http://schemas.microsoft.com/office/drawing/2014/main" id="{76822759-51F9-D484-C631-A1A3287F4B2F}"/>
              </a:ext>
            </a:extLst>
          </p:cNvPr>
          <p:cNvGraphicFramePr/>
          <p:nvPr>
            <p:extLst>
              <p:ext uri="{D42A27DB-BD31-4B8C-83A1-F6EECF244321}">
                <p14:modId xmlns:p14="http://schemas.microsoft.com/office/powerpoint/2010/main" val="152960169"/>
              </p:ext>
            </p:extLst>
          </p:nvPr>
        </p:nvGraphicFramePr>
        <p:xfrm>
          <a:off x="501117" y="1186217"/>
          <a:ext cx="11189767" cy="4238538"/>
        </p:xfrm>
        <a:graphic>
          <a:graphicData uri="http://schemas.openxmlformats.org/drawingml/2006/table">
            <a:tbl>
              <a:tblPr rtl="1" firstRow="1" firstCol="1" bandRow="1">
                <a:noFill/>
              </a:tblPr>
              <a:tblGrid>
                <a:gridCol w="2022165">
                  <a:extLst>
                    <a:ext uri="{9D8B030D-6E8A-4147-A177-3AD203B41FA5}">
                      <a16:colId xmlns:a16="http://schemas.microsoft.com/office/drawing/2014/main" val="20000"/>
                    </a:ext>
                  </a:extLst>
                </a:gridCol>
                <a:gridCol w="9167602">
                  <a:extLst>
                    <a:ext uri="{9D8B030D-6E8A-4147-A177-3AD203B41FA5}">
                      <a16:colId xmlns:a16="http://schemas.microsoft.com/office/drawing/2014/main" val="20001"/>
                    </a:ext>
                  </a:extLst>
                </a:gridCol>
              </a:tblGrid>
              <a:tr h="821986">
                <a:tc>
                  <a:txBody>
                    <a:bodyPr/>
                    <a:lstStyle>
                      <a:defPPr algn="r" rtl="1"/>
                    </a:lstStyle>
                    <a:p>
                      <a:pPr marL="0" marR="0" lvl="0" indent="0" algn="r" rtl="1">
                        <a:lnSpc>
                          <a:spcPct val="107000"/>
                        </a:lnSpc>
                        <a:spcBef>
                          <a:spcPts val="0"/>
                        </a:spcBef>
                        <a:spcAft>
                          <a:spcPts val="0"/>
                        </a:spcAft>
                        <a:buNone/>
                        <a:defRPr b="1">
                          <a:solidFill>
                            <a:schemeClr val="bg1"/>
                          </a:solidFill>
                          <a:latin typeface="Arial" panose="020B0604020202020204" pitchFamily="34" charset="0"/>
                        </a:defRPr>
                      </a:pPr>
                      <a:r>
                        <a:rPr lang="ar" dirty="0"/>
                        <a:t>السمات</a:t>
                      </a:r>
                      <a:endParaRPr sz="1800" b="1" u="none" strike="noStrike" cap="none" dirty="0">
                        <a:solidFill>
                          <a:schemeClr val="bg1"/>
                        </a:solidFill>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defPPr algn="r" rtl="1"/>
                    </a:lstStyle>
                    <a:p>
                      <a:pPr marL="0" marR="0" lvl="0" indent="0" algn="r" rtl="1">
                        <a:lnSpc>
                          <a:spcPct val="107000"/>
                        </a:lnSpc>
                        <a:spcBef>
                          <a:spcPts val="0"/>
                        </a:spcBef>
                        <a:spcAft>
                          <a:spcPts val="0"/>
                        </a:spcAft>
                        <a:buNone/>
                        <a:defRPr b="1">
                          <a:solidFill>
                            <a:schemeClr val="bg1"/>
                          </a:solidFill>
                          <a:latin typeface="Arial" panose="020B0604020202020204" pitchFamily="34" charset="0"/>
                        </a:defRPr>
                      </a:pPr>
                      <a:r>
                        <a:rPr lang="ar" sz="1800" b="1" kern="1200" dirty="0">
                          <a:solidFill>
                            <a:schemeClr val="bg1"/>
                          </a:solidFill>
                          <a:latin typeface="+mj-lt"/>
                          <a:ea typeface="+mn-ea"/>
                          <a:cs typeface="+mj-cs"/>
                        </a:rPr>
                        <a:t>تدوين </a:t>
                      </a:r>
                      <a:r>
                        <a:rPr lang="ar-EG" sz="1800" b="1" kern="1200" dirty="0">
                          <a:solidFill>
                            <a:schemeClr val="bg1"/>
                          </a:solidFill>
                          <a:latin typeface="+mj-lt"/>
                          <a:ea typeface="+mn-ea"/>
                          <a:cs typeface="+mj-cs"/>
                        </a:rPr>
                        <a:t>الملاحظات</a:t>
                      </a:r>
                      <a:r>
                        <a:rPr lang="ar" sz="1800" b="1" kern="1200" dirty="0">
                          <a:solidFill>
                            <a:schemeClr val="bg1"/>
                          </a:solidFill>
                          <a:latin typeface="+mj-lt"/>
                          <a:ea typeface="+mn-ea"/>
                          <a:cs typeface="+mj-cs"/>
                        </a:rPr>
                        <a:t>‬</a:t>
                      </a:r>
                      <a:endParaRPr sz="1800" b="1" kern="1200" dirty="0">
                        <a:solidFill>
                          <a:schemeClr val="bg1"/>
                        </a:solidFill>
                        <a:latin typeface="+mj-lt"/>
                        <a:ea typeface="+mn-ea"/>
                        <a:cs typeface="+mj-cs"/>
                        <a:sym typeface="Calibri"/>
                      </a:endParaRPr>
                    </a:p>
                  </a:txBody>
                  <a:tcPr marL="91433" marR="91433"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47664">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التصنيف</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نوع الجرح السريري: سحجة، رضة، تمزق، طلق ناري، جرح قطعي، غير ذلك</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44055">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الموضع</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الموضع التشريحي والموقع</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74003">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الحجم</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قِس أبعاد الجرح وسجّلها (الطول والارتفاع والعرض)</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682102">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الشكل</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صف شكل الجرح بمصطلحات هندسية (جرح خطي، ومنحني، وغير منتظم، ونصف دائري، وما إلى ذلك)</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68728">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المحيط</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لاحظ حالة الأنسجة المحيطة أو القريبة (مثل الكدمات والتورم)</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2" name="TextBox 1">
            <a:extLst>
              <a:ext uri="{FF2B5EF4-FFF2-40B4-BE49-F238E27FC236}">
                <a16:creationId xmlns:a16="http://schemas.microsoft.com/office/drawing/2014/main" id="{EAA9F356-2C12-D712-ECCF-D9A6116AFD2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15</a:t>
            </a:r>
          </a:p>
        </p:txBody>
      </p:sp>
    </p:spTree>
    <p:extLst>
      <p:ext uri="{BB962C8B-B14F-4D97-AF65-F5344CB8AC3E}">
        <p14:creationId xmlns:p14="http://schemas.microsoft.com/office/powerpoint/2010/main" val="177786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sp>
        <p:nvSpPr>
          <p:cNvPr id="1708" name="Google Shape;1708;p198"/>
          <p:cNvSpPr txBox="1"/>
          <p:nvPr/>
        </p:nvSpPr>
        <p:spPr>
          <a:xfrm>
            <a:off x="-392625" y="4889029"/>
            <a:ext cx="11344760" cy="1608971"/>
          </a:xfrm>
          <a:prstGeom prst="rect">
            <a:avLst/>
          </a:prstGeom>
          <a:noFill/>
          <a:ln>
            <a:noFill/>
          </a:ln>
        </p:spPr>
        <p:txBody>
          <a:bodyPr spcFirstLastPara="1" wrap="square" lIns="121900" tIns="60933" rIns="121900" bIns="60933" rtlCol="1" anchor="t" anchorCtr="0">
            <a:noAutofit/>
          </a:bodyPr>
          <a:lstStyle>
            <a:defPPr algn="r" rtl="1"/>
          </a:lstStyle>
          <a:p>
            <a:pPr marR="970256" algn="r" rtl="1">
              <a:lnSpc>
                <a:spcPct val="113000"/>
              </a:lnSpc>
            </a:pPr>
            <a:endParaRPr sz="2133">
              <a:solidFill>
                <a:srgbClr val="000000"/>
              </a:solidFill>
              <a:latin typeface="Arial"/>
              <a:ea typeface="Arial"/>
              <a:cs typeface="Arial"/>
              <a:sym typeface="Arial"/>
            </a:endParaRPr>
          </a:p>
        </p:txBody>
      </p:sp>
      <p:graphicFrame>
        <p:nvGraphicFramePr>
          <p:cNvPr id="1709" name="Google Shape;1709;p198"/>
          <p:cNvGraphicFramePr/>
          <p:nvPr>
            <p:extLst>
              <p:ext uri="{D42A27DB-BD31-4B8C-83A1-F6EECF244321}">
                <p14:modId xmlns:p14="http://schemas.microsoft.com/office/powerpoint/2010/main" val="883651989"/>
              </p:ext>
            </p:extLst>
          </p:nvPr>
        </p:nvGraphicFramePr>
        <p:xfrm>
          <a:off x="757553" y="1350929"/>
          <a:ext cx="10676894" cy="4112043"/>
        </p:xfrm>
        <a:graphic>
          <a:graphicData uri="http://schemas.openxmlformats.org/drawingml/2006/table">
            <a:tbl>
              <a:tblPr rtl="1" firstRow="1" firstCol="1" bandRow="1">
                <a:noFill/>
              </a:tblPr>
              <a:tblGrid>
                <a:gridCol w="1486595">
                  <a:extLst>
                    <a:ext uri="{9D8B030D-6E8A-4147-A177-3AD203B41FA5}">
                      <a16:colId xmlns:a16="http://schemas.microsoft.com/office/drawing/2014/main" val="20000"/>
                    </a:ext>
                  </a:extLst>
                </a:gridCol>
                <a:gridCol w="9190299">
                  <a:extLst>
                    <a:ext uri="{9D8B030D-6E8A-4147-A177-3AD203B41FA5}">
                      <a16:colId xmlns:a16="http://schemas.microsoft.com/office/drawing/2014/main" val="20001"/>
                    </a:ext>
                  </a:extLst>
                </a:gridCol>
              </a:tblGrid>
              <a:tr h="711368">
                <a:tc>
                  <a:txBody>
                    <a:bodyPr/>
                    <a:lstStyle>
                      <a:defPPr algn="r" rtl="1"/>
                    </a:lstStyle>
                    <a:p>
                      <a:pPr marL="0" marR="0" lvl="0" indent="0" algn="r" rtl="1">
                        <a:lnSpc>
                          <a:spcPct val="107000"/>
                        </a:lnSpc>
                        <a:spcBef>
                          <a:spcPts val="0"/>
                        </a:spcBef>
                        <a:spcAft>
                          <a:spcPts val="0"/>
                        </a:spcAft>
                        <a:buNone/>
                        <a:defRPr b="1">
                          <a:solidFill>
                            <a:schemeClr val="bg1"/>
                          </a:solidFill>
                          <a:latin typeface="Arial" panose="020B0604020202020204" pitchFamily="34" charset="0"/>
                        </a:defRPr>
                      </a:pPr>
                      <a:r>
                        <a:rPr lang="ar" dirty="0"/>
                        <a:t>السمات</a:t>
                      </a:r>
                      <a:endParaRPr sz="1800" b="1" u="none" strike="noStrike" cap="none" dirty="0">
                        <a:solidFill>
                          <a:schemeClr val="bg1"/>
                        </a:solidFill>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defPPr algn="r" rtl="1"/>
                    </a:lstStyle>
                    <a:p>
                      <a:pPr marL="0" marR="0" lvl="0" indent="0" algn="r" rtl="1">
                        <a:lnSpc>
                          <a:spcPct val="107000"/>
                        </a:lnSpc>
                        <a:spcBef>
                          <a:spcPts val="0"/>
                        </a:spcBef>
                        <a:spcAft>
                          <a:spcPts val="0"/>
                        </a:spcAft>
                        <a:buNone/>
                        <a:defRPr b="1">
                          <a:solidFill>
                            <a:schemeClr val="bg1"/>
                          </a:solidFill>
                          <a:latin typeface="Arial" panose="020B0604020202020204" pitchFamily="34" charset="0"/>
                        </a:defRPr>
                      </a:pPr>
                      <a:r>
                        <a:rPr lang="ar" sz="1800" b="1" kern="1200" dirty="0">
                          <a:solidFill>
                            <a:schemeClr val="bg1"/>
                          </a:solidFill>
                          <a:latin typeface="+mn-lt"/>
                          <a:ea typeface="+mn-ea"/>
                          <a:cs typeface="+mn-cs"/>
                        </a:rPr>
                        <a:t>تدوين </a:t>
                      </a:r>
                      <a:r>
                        <a:rPr lang="ar-EG" sz="1800" b="1" kern="1200" dirty="0">
                          <a:solidFill>
                            <a:schemeClr val="bg1"/>
                          </a:solidFill>
                          <a:latin typeface="+mn-lt"/>
                          <a:ea typeface="+mn-ea"/>
                          <a:cs typeface="+mn-cs"/>
                        </a:rPr>
                        <a:t>الملاحظات</a:t>
                      </a:r>
                      <a:r>
                        <a:rPr lang="ar" sz="1800" b="1" kern="1200" dirty="0">
                          <a:solidFill>
                            <a:schemeClr val="bg1"/>
                          </a:solidFill>
                          <a:latin typeface="+mn-lt"/>
                          <a:ea typeface="+mn-ea"/>
                          <a:cs typeface="+mn-cs"/>
                        </a:rPr>
                        <a:t>‬</a:t>
                      </a:r>
                      <a:endParaRPr sz="1800" b="1" u="none" strike="noStrike" cap="none" dirty="0">
                        <a:solidFill>
                          <a:schemeClr val="bg1"/>
                        </a:solidFill>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47048">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اللون</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مهم تحديداً لوصف الكدمات لأنها تعطي دلالة على عمر الإصابة</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8101">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المحتويات</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سجّل وجود أي مواد غريبة في الجرح (مثل الأعشاب أو الزجاج أو الأوساخ أو الأظافر)</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763266">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العمر</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ابحث عن أدلة تشير إلى تعافي الإصابة، لا يمكن تقدير عمر الإصابة بدقة بواسطة الفحص البدني، حتى لو كان الطبيب ذي خبرة كبيرة </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67159">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حواف الإصابة</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سجّل خصائص حواف الجروح (على سبيل المثال: متعرّجة، مائلة، عمودية)</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895101">
                <a:tc>
                  <a:txBody>
                    <a:bodyPr/>
                    <a:lstStyle>
                      <a:defPPr algn="r" rtl="1"/>
                    </a:lstStyle>
                    <a:p>
                      <a:pPr marL="0" marR="0" lvl="0" indent="0" algn="r" rtl="1">
                        <a:lnSpc>
                          <a:spcPct val="107000"/>
                        </a:lnSpc>
                        <a:spcBef>
                          <a:spcPts val="0"/>
                        </a:spcBef>
                        <a:spcAft>
                          <a:spcPts val="0"/>
                        </a:spcAft>
                        <a:buNone/>
                        <a:defRPr b="1">
                          <a:latin typeface="Arial" panose="020B0604020202020204" pitchFamily="34" charset="0"/>
                        </a:defRPr>
                      </a:pPr>
                      <a:r>
                        <a:rPr lang="ar" dirty="0"/>
                        <a:t>العمق</a:t>
                      </a:r>
                      <a:endParaRPr sz="1800" b="1"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0" marR="0" lvl="0" indent="0" algn="r" rtl="1">
                        <a:lnSpc>
                          <a:spcPct val="107000"/>
                        </a:lnSpc>
                        <a:spcBef>
                          <a:spcPts val="0"/>
                        </a:spcBef>
                        <a:spcAft>
                          <a:spcPts val="0"/>
                        </a:spcAft>
                        <a:buNone/>
                        <a:defRPr>
                          <a:latin typeface="Arial" panose="020B0604020202020204" pitchFamily="34" charset="0"/>
                        </a:defRPr>
                      </a:pPr>
                      <a:r>
                        <a:rPr lang="ar" dirty="0"/>
                        <a:t>قدّر عمق الإصابة إذا تعذّر عليك قياسها، مع الإشارة إلى أن الرقم المدوّن هو مجرد تقدير</a:t>
                      </a:r>
                      <a:endParaRPr sz="1800" u="none" strike="noStrike" cap="none" dirty="0">
                        <a:latin typeface="Arial" panose="020B0604020202020204" pitchFamily="34" charset="0"/>
                        <a:ea typeface="Calibri"/>
                        <a:cs typeface="Arial" panose="020B0604020202020204" pitchFamily="34" charset="0"/>
                        <a:sym typeface="Calibri"/>
                      </a:endParaRPr>
                    </a:p>
                  </a:txBody>
                  <a:tcPr marL="91433" marR="91433"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4" name="Google Shape;1706;p198">
            <a:extLst>
              <a:ext uri="{FF2B5EF4-FFF2-40B4-BE49-F238E27FC236}">
                <a16:creationId xmlns:a16="http://schemas.microsoft.com/office/drawing/2014/main" id="{CBD29327-3C95-4BEA-C735-6EB5FC19E008}"/>
              </a:ext>
            </a:extLst>
          </p:cNvPr>
          <p:cNvSpPr txBox="1"/>
          <p:nvPr/>
        </p:nvSpPr>
        <p:spPr>
          <a:xfrm>
            <a:off x="0" y="0"/>
            <a:ext cx="12192000" cy="132577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a:solidFill>
                  <a:schemeClr val="accent3"/>
                </a:solidFill>
                <a:latin typeface="+mj-lt"/>
                <a:cs typeface="Arial"/>
                <a:sym typeface="Arial"/>
              </a:defRPr>
            </a:pPr>
            <a:r>
              <a:rPr lang="ar" b="1" dirty="0">
                <a:latin typeface="Arial" panose="020B0604020202020204" pitchFamily="34" charset="0"/>
              </a:rPr>
              <a:t>توثيق الجروح والإصابات</a:t>
            </a:r>
            <a:r>
              <a:rPr lang="ar" dirty="0">
                <a:latin typeface="Arial" panose="020B0604020202020204" pitchFamily="34" charset="0"/>
              </a:rPr>
              <a:t> (تكملة)</a:t>
            </a:r>
          </a:p>
        </p:txBody>
      </p:sp>
      <p:sp>
        <p:nvSpPr>
          <p:cNvPr id="2" name="TextBox 1">
            <a:extLst>
              <a:ext uri="{FF2B5EF4-FFF2-40B4-BE49-F238E27FC236}">
                <a16:creationId xmlns:a16="http://schemas.microsoft.com/office/drawing/2014/main" id="{EE0283B1-13F6-F6CF-C822-1306A209476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16</a:t>
            </a:r>
          </a:p>
        </p:txBody>
      </p:sp>
    </p:spTree>
    <p:extLst>
      <p:ext uri="{BB962C8B-B14F-4D97-AF65-F5344CB8AC3E}">
        <p14:creationId xmlns:p14="http://schemas.microsoft.com/office/powerpoint/2010/main" val="387980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Google Shape;1714;p199"/>
          <p:cNvSpPr txBox="1"/>
          <p:nvPr/>
        </p:nvSpPr>
        <p:spPr>
          <a:xfrm>
            <a:off x="0" y="0"/>
            <a:ext cx="12192000" cy="1193369"/>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تصنيف الجرح</a:t>
            </a:r>
            <a:endParaRPr sz="3400" b="1" dirty="0">
              <a:solidFill>
                <a:schemeClr val="accent3"/>
              </a:solidFill>
              <a:latin typeface="Arial" panose="020B0604020202020204" pitchFamily="34" charset="0"/>
              <a:cs typeface="Arial"/>
              <a:sym typeface="Arial"/>
            </a:endParaRPr>
          </a:p>
        </p:txBody>
      </p:sp>
      <p:sp>
        <p:nvSpPr>
          <p:cNvPr id="1716" name="Google Shape;1716;p199"/>
          <p:cNvSpPr txBox="1"/>
          <p:nvPr/>
        </p:nvSpPr>
        <p:spPr>
          <a:xfrm>
            <a:off x="-392625" y="4889029"/>
            <a:ext cx="11344760" cy="1608971"/>
          </a:xfrm>
          <a:prstGeom prst="rect">
            <a:avLst/>
          </a:prstGeom>
          <a:noFill/>
          <a:ln>
            <a:noFill/>
          </a:ln>
        </p:spPr>
        <p:txBody>
          <a:bodyPr spcFirstLastPara="1" wrap="square" lIns="121900" tIns="60933" rIns="121900" bIns="60933" rtlCol="1" anchor="t" anchorCtr="0">
            <a:noAutofit/>
          </a:bodyPr>
          <a:lstStyle>
            <a:defPPr algn="r" rtl="1"/>
          </a:lstStyle>
          <a:p>
            <a:pPr marR="970256" algn="r" rtl="1">
              <a:lnSpc>
                <a:spcPct val="113000"/>
              </a:lnSpc>
            </a:pPr>
            <a:endParaRPr sz="2133">
              <a:solidFill>
                <a:srgbClr val="000000"/>
              </a:solidFill>
              <a:latin typeface="Arial"/>
              <a:ea typeface="Arial"/>
              <a:cs typeface="Arial"/>
              <a:sym typeface="Arial"/>
            </a:endParaRPr>
          </a:p>
        </p:txBody>
      </p:sp>
      <p:graphicFrame>
        <p:nvGraphicFramePr>
          <p:cNvPr id="1717" name="Google Shape;1717;p199"/>
          <p:cNvGraphicFramePr/>
          <p:nvPr>
            <p:extLst>
              <p:ext uri="{D42A27DB-BD31-4B8C-83A1-F6EECF244321}">
                <p14:modId xmlns:p14="http://schemas.microsoft.com/office/powerpoint/2010/main" val="205786107"/>
              </p:ext>
            </p:extLst>
          </p:nvPr>
        </p:nvGraphicFramePr>
        <p:xfrm>
          <a:off x="281652" y="979744"/>
          <a:ext cx="11546957" cy="4443974"/>
        </p:xfrm>
        <a:graphic>
          <a:graphicData uri="http://schemas.openxmlformats.org/drawingml/2006/table">
            <a:tbl>
              <a:tblPr rtl="1" firstRow="1" bandRow="1">
                <a:noFill/>
              </a:tblPr>
              <a:tblGrid>
                <a:gridCol w="1665434">
                  <a:extLst>
                    <a:ext uri="{9D8B030D-6E8A-4147-A177-3AD203B41FA5}">
                      <a16:colId xmlns:a16="http://schemas.microsoft.com/office/drawing/2014/main" val="20000"/>
                    </a:ext>
                  </a:extLst>
                </a:gridCol>
                <a:gridCol w="5195326">
                  <a:extLst>
                    <a:ext uri="{9D8B030D-6E8A-4147-A177-3AD203B41FA5}">
                      <a16:colId xmlns:a16="http://schemas.microsoft.com/office/drawing/2014/main" val="20001"/>
                    </a:ext>
                  </a:extLst>
                </a:gridCol>
                <a:gridCol w="4686197">
                  <a:extLst>
                    <a:ext uri="{9D8B030D-6E8A-4147-A177-3AD203B41FA5}">
                      <a16:colId xmlns:a16="http://schemas.microsoft.com/office/drawing/2014/main" val="20002"/>
                    </a:ext>
                  </a:extLst>
                </a:gridCol>
              </a:tblGrid>
              <a:tr h="569424">
                <a:tc>
                  <a:txBody>
                    <a:bodyPr/>
                    <a:lstStyle>
                      <a:defPPr algn="r" rtl="1"/>
                    </a:lstStyle>
                    <a:p>
                      <a:pPr marL="0" marR="0" lvl="0" indent="0" algn="r" rtl="1">
                        <a:lnSpc>
                          <a:spcPct val="100000"/>
                        </a:lnSpc>
                        <a:spcBef>
                          <a:spcPts val="0"/>
                        </a:spcBef>
                        <a:spcAft>
                          <a:spcPts val="0"/>
                        </a:spcAft>
                        <a:buNone/>
                        <a:defRPr sz="2000" b="1">
                          <a:solidFill>
                            <a:schemeClr val="bg1"/>
                          </a:solidFill>
                          <a:latin typeface="Arial" panose="020B0604020202020204" pitchFamily="34" charset="0"/>
                        </a:defRPr>
                      </a:pPr>
                      <a:r>
                        <a:rPr lang="ar"/>
                        <a:t>التصنيف</a:t>
                      </a:r>
                      <a:endParaRPr sz="20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defPPr algn="r" rtl="1"/>
                    </a:lstStyle>
                    <a:p>
                      <a:pPr marL="0" marR="0" lvl="0" indent="0" algn="r" rtl="1">
                        <a:lnSpc>
                          <a:spcPct val="100000"/>
                        </a:lnSpc>
                        <a:spcBef>
                          <a:spcPts val="0"/>
                        </a:spcBef>
                        <a:spcAft>
                          <a:spcPts val="0"/>
                        </a:spcAft>
                        <a:buNone/>
                        <a:defRPr sz="2000" b="1">
                          <a:solidFill>
                            <a:schemeClr val="bg1"/>
                          </a:solidFill>
                          <a:latin typeface="Arial" panose="020B0604020202020204" pitchFamily="34" charset="0"/>
                        </a:defRPr>
                      </a:pPr>
                      <a:r>
                        <a:rPr lang="ar"/>
                        <a:t>الخصائص</a:t>
                      </a:r>
                      <a:endParaRPr sz="20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defPPr algn="r" rtl="1"/>
                    </a:lstStyle>
                    <a:p>
                      <a:pPr marL="0" marR="0" lvl="0" indent="0" algn="r" rtl="1">
                        <a:lnSpc>
                          <a:spcPct val="100000"/>
                        </a:lnSpc>
                        <a:spcBef>
                          <a:spcPts val="0"/>
                        </a:spcBef>
                        <a:spcAft>
                          <a:spcPts val="0"/>
                        </a:spcAft>
                        <a:buNone/>
                        <a:defRPr sz="2000" b="1">
                          <a:solidFill>
                            <a:schemeClr val="bg1"/>
                          </a:solidFill>
                          <a:latin typeface="Arial" panose="020B0604020202020204" pitchFamily="34" charset="0"/>
                        </a:defRPr>
                      </a:pPr>
                      <a:r>
                        <a:rPr lang="ar"/>
                        <a:t>الأسباب الشائعة</a:t>
                      </a:r>
                      <a:endParaRPr sz="20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61684">
                <a:tc>
                  <a:txBody>
                    <a:bodyPr/>
                    <a:lstStyle>
                      <a:defPPr algn="r" rtl="1"/>
                    </a:lstStyle>
                    <a:p>
                      <a:pPr marL="0" marR="0" lvl="0" indent="0" algn="r" rtl="1">
                        <a:lnSpc>
                          <a:spcPct val="100000"/>
                        </a:lnSpc>
                        <a:spcBef>
                          <a:spcPts val="0"/>
                        </a:spcBef>
                        <a:spcAft>
                          <a:spcPts val="0"/>
                        </a:spcAft>
                        <a:buNone/>
                        <a:defRPr sz="1700" b="1">
                          <a:latin typeface="Arial" panose="020B0604020202020204" pitchFamily="34" charset="0"/>
                          <a:cs typeface="Arial" panose="020B0604020202020204" pitchFamily="34" charset="0"/>
                        </a:defRPr>
                      </a:pPr>
                      <a:r>
                        <a:rPr lang="ar" dirty="0"/>
                        <a:t>سحجة</a:t>
                      </a:r>
                      <a:endParaRPr sz="1700" b="1"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dirty="0"/>
                        <a:t>كشط الطبقات الخارجية من الجلد أو إزالتها</a:t>
                      </a:r>
                      <a:endParaRPr sz="17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a:t>سحب الناجية على سطح خشن: أرض، حبل، أسمنت، حصى، وما إلى ذلك. </a:t>
                      </a:r>
                      <a:endParaRPr sz="17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61684">
                <a:tc>
                  <a:txBody>
                    <a:bodyPr/>
                    <a:lstStyle>
                      <a:defPPr algn="r" rtl="1"/>
                    </a:lstStyle>
                    <a:p>
                      <a:pPr marL="0" marR="0" lvl="0" indent="0" algn="r" rtl="1">
                        <a:lnSpc>
                          <a:spcPct val="100000"/>
                        </a:lnSpc>
                        <a:spcBef>
                          <a:spcPts val="0"/>
                        </a:spcBef>
                        <a:spcAft>
                          <a:spcPts val="0"/>
                        </a:spcAft>
                        <a:buNone/>
                        <a:defRPr sz="1700" b="1">
                          <a:latin typeface="Arial" panose="020B0604020202020204" pitchFamily="34" charset="0"/>
                          <a:cs typeface="Arial" panose="020B0604020202020204" pitchFamily="34" charset="0"/>
                        </a:defRPr>
                      </a:pPr>
                      <a:r>
                        <a:rPr lang="ar" dirty="0"/>
                        <a:t>رضوض</a:t>
                      </a:r>
                      <a:endParaRPr sz="1700" b="1"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a:t>كدمة وتورم وتغير اللون</a:t>
                      </a: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a:t>تأثيرات القوة غير الحادة مثل الارتطام بجسم ما أو الضرب أو اللكم</a:t>
                      </a:r>
                      <a:endParaRPr sz="17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36822">
                <a:tc>
                  <a:txBody>
                    <a:bodyPr/>
                    <a:lstStyle>
                      <a:defPPr algn="r" rtl="1"/>
                    </a:lstStyle>
                    <a:p>
                      <a:pPr marL="0" marR="0" lvl="0" indent="0" algn="r" rtl="1">
                        <a:lnSpc>
                          <a:spcPct val="100000"/>
                        </a:lnSpc>
                        <a:spcBef>
                          <a:spcPts val="0"/>
                        </a:spcBef>
                        <a:spcAft>
                          <a:spcPts val="0"/>
                        </a:spcAft>
                        <a:buNone/>
                        <a:defRPr sz="1700" b="1">
                          <a:latin typeface="Arial" panose="020B0604020202020204" pitchFamily="34" charset="0"/>
                          <a:cs typeface="Arial" panose="020B0604020202020204" pitchFamily="34" charset="0"/>
                        </a:defRPr>
                      </a:pPr>
                      <a:r>
                        <a:rPr lang="ar"/>
                        <a:t>تمزق</a:t>
                      </a:r>
                      <a:endParaRPr sz="17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dirty="0"/>
                        <a:t>جرح انفصالي يمتد عبر الجلد</a:t>
                      </a:r>
                      <a:endParaRPr sz="17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a:t>قوة شديدة حيث تكون البشرة مشدودة بالفعل</a:t>
                      </a:r>
                    </a:p>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a:t>جروح متعمدة بشفرة أو أداة ذات حواف حادة (تمزق قطعي)</a:t>
                      </a:r>
                      <a:endParaRPr sz="17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93630">
                <a:tc>
                  <a:txBody>
                    <a:bodyPr/>
                    <a:lstStyle>
                      <a:defPPr algn="r" rtl="1"/>
                    </a:lstStyle>
                    <a:p>
                      <a:pPr marL="0" marR="0" lvl="0" indent="0" algn="r" rtl="1">
                        <a:lnSpc>
                          <a:spcPct val="100000"/>
                        </a:lnSpc>
                        <a:spcBef>
                          <a:spcPts val="0"/>
                        </a:spcBef>
                        <a:spcAft>
                          <a:spcPts val="0"/>
                        </a:spcAft>
                        <a:buNone/>
                        <a:defRPr sz="1700" b="1">
                          <a:latin typeface="Arial" panose="020B0604020202020204" pitchFamily="34" charset="0"/>
                          <a:cs typeface="Arial" panose="020B0604020202020204" pitchFamily="34" charset="0"/>
                        </a:defRPr>
                      </a:pPr>
                      <a:r>
                        <a:rPr lang="ar"/>
                        <a:t>قلع الجلد</a:t>
                      </a:r>
                      <a:endParaRPr sz="17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a:t>جرح ناتج عن تمزق حيث يوجد قوة شديدة تقلع طبقة الجلد و/أو العضلات من روابطها</a:t>
                      </a:r>
                      <a:endParaRPr sz="17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a:t>قد تبقى أجزاء من الجلد و/أو الأنسجة معلقة أو متدلية</a:t>
                      </a:r>
                    </a:p>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a:t>غالباً ما تحدث أثناء الشجارات البدنية</a:t>
                      </a:r>
                      <a:endParaRPr sz="17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20730">
                <a:tc>
                  <a:txBody>
                    <a:bodyPr/>
                    <a:lstStyle>
                      <a:defPPr algn="r" rtl="1"/>
                    </a:lstStyle>
                    <a:p>
                      <a:pPr marL="0" marR="0" lvl="0" indent="0" algn="r" rtl="1">
                        <a:lnSpc>
                          <a:spcPct val="100000"/>
                        </a:lnSpc>
                        <a:spcBef>
                          <a:spcPts val="0"/>
                        </a:spcBef>
                        <a:spcAft>
                          <a:spcPts val="0"/>
                        </a:spcAft>
                        <a:buNone/>
                        <a:defRPr sz="1700" b="1">
                          <a:latin typeface="Arial" panose="020B0604020202020204" pitchFamily="34" charset="0"/>
                          <a:cs typeface="Arial" panose="020B0604020202020204" pitchFamily="34" charset="0"/>
                        </a:defRPr>
                      </a:pPr>
                      <a:r>
                        <a:rPr lang="ar"/>
                        <a:t>جرح ناتج عن ثقب</a:t>
                      </a:r>
                      <a:endParaRPr sz="17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a:t>فتحة صغيرة مرئية في الأدمة؛ يختلف الضرر تحت الجلد وعمق الجرح بشكل كبير حسب كل إصابة </a:t>
                      </a:r>
                      <a:endParaRPr sz="17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285750" marR="0" lvl="0" indent="-285750" algn="r" rtl="1">
                        <a:lnSpc>
                          <a:spcPct val="100000"/>
                        </a:lnSpc>
                        <a:spcBef>
                          <a:spcPts val="0"/>
                        </a:spcBef>
                        <a:spcAft>
                          <a:spcPts val="600"/>
                        </a:spcAft>
                        <a:buClr>
                          <a:schemeClr val="accent2"/>
                        </a:buClr>
                        <a:buFont typeface="Arial" panose="020B0604020202020204" pitchFamily="34" charset="0"/>
                        <a:buChar char="•"/>
                        <a:defRPr sz="1700">
                          <a:latin typeface="Arial" panose="020B0604020202020204" pitchFamily="34" charset="0"/>
                          <a:cs typeface="Arial" panose="020B0604020202020204" pitchFamily="34" charset="0"/>
                        </a:defRPr>
                      </a:pPr>
                      <a:r>
                        <a:rPr lang="ar" dirty="0"/>
                        <a:t>أجسام موجهة عمودياً ذات حافة أو طرف حاد:  </a:t>
                      </a:r>
                      <a:br>
                        <a:rPr lang="ar" dirty="0"/>
                      </a:br>
                      <a:r>
                        <a:rPr lang="ar" dirty="0"/>
                        <a:t>أسنان، مفكات، مسامير معدنية، شظايا زجاجية، رصاص</a:t>
                      </a:r>
                      <a:endParaRPr sz="17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6BF09B24-F3C3-8573-F4A8-CC87C161008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17</a:t>
            </a:r>
          </a:p>
        </p:txBody>
      </p:sp>
    </p:spTree>
    <p:extLst>
      <p:ext uri="{BB962C8B-B14F-4D97-AF65-F5344CB8AC3E}">
        <p14:creationId xmlns:p14="http://schemas.microsoft.com/office/powerpoint/2010/main" val="211158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5" name="Google Shape;1725;p200"/>
          <p:cNvSpPr txBox="1"/>
          <p:nvPr/>
        </p:nvSpPr>
        <p:spPr>
          <a:xfrm>
            <a:off x="4236560" y="2256616"/>
            <a:ext cx="7078640" cy="1681560"/>
          </a:xfrm>
          <a:prstGeom prst="rect">
            <a:avLst/>
          </a:prstGeom>
          <a:noFill/>
          <a:ln>
            <a:noFill/>
          </a:ln>
        </p:spPr>
        <p:txBody>
          <a:bodyPr spcFirstLastPara="1" wrap="square" lIns="121900" tIns="60933" rIns="121900" bIns="60933" rtlCol="1" anchor="t" anchorCtr="0">
            <a:spAutoFit/>
          </a:bodyPr>
          <a:lstStyle>
            <a:defPPr algn="r" rtl="1"/>
          </a:lstStyle>
          <a:p>
            <a:pPr marL="380990" indent="-380990" algn="r" rtl="1">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الوصف الدقيق والمفصّل لنتائج الفحص البدني هو وصف قيّم لعدة أسباب</a:t>
            </a:r>
            <a:endParaRPr sz="2200" dirty="0">
              <a:solidFill>
                <a:srgbClr val="000000"/>
              </a:solidFill>
              <a:latin typeface="Arial"/>
              <a:ea typeface="Arial"/>
              <a:cs typeface="Arial"/>
              <a:sym typeface="Arial"/>
            </a:endParaRPr>
          </a:p>
          <a:p>
            <a:pPr marL="380990" indent="-380990" algn="r" rtl="1">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قد يكون توثيق الفحص الذي أجريته هو أفضل سجل يمكن للناجية تقديمه إذا قررت متابعة الإجراءات القضائية</a:t>
            </a:r>
            <a:endParaRPr sz="2200" dirty="0">
              <a:latin typeface="Arial" panose="020B0604020202020204" pitchFamily="34" charset="0"/>
            </a:endParaRPr>
          </a:p>
        </p:txBody>
      </p:sp>
      <p:sp>
        <p:nvSpPr>
          <p:cNvPr id="2" name="Title 1">
            <a:extLst>
              <a:ext uri="{FF2B5EF4-FFF2-40B4-BE49-F238E27FC236}">
                <a16:creationId xmlns:a16="http://schemas.microsoft.com/office/drawing/2014/main" id="{17E1DAB5-C17A-1E60-3F0C-834EB5C332C9}"/>
              </a:ext>
            </a:extLst>
          </p:cNvPr>
          <p:cNvSpPr>
            <a:spLocks noGrp="1"/>
          </p:cNvSpPr>
          <p:nvPr>
            <p:ph type="title"/>
          </p:nvPr>
        </p:nvSpPr>
        <p:spPr>
          <a:xfrm>
            <a:off x="415600" y="1292989"/>
            <a:ext cx="11360800" cy="720000"/>
          </a:xfrm>
        </p:spPr>
        <p:txBody>
          <a:bodyPr rtlCol="1"/>
          <a:lstStyle>
            <a:defPPr algn="r" rtl="1"/>
          </a:lstStyle>
          <a:p>
            <a:pPr algn="r" rtl="1">
              <a:defRPr sz="3400" b="1">
                <a:solidFill>
                  <a:schemeClr val="accent3"/>
                </a:solidFill>
                <a:latin typeface="+mj-lt"/>
                <a:ea typeface="Arial"/>
                <a:cs typeface="Arial"/>
              </a:defRPr>
            </a:pPr>
            <a:r>
              <a:rPr lang="ar" dirty="0"/>
              <a:t>وصف الإصابة</a:t>
            </a:r>
          </a:p>
        </p:txBody>
      </p:sp>
      <p:sp>
        <p:nvSpPr>
          <p:cNvPr id="3" name="Text Placeholder 2">
            <a:extLst>
              <a:ext uri="{FF2B5EF4-FFF2-40B4-BE49-F238E27FC236}">
                <a16:creationId xmlns:a16="http://schemas.microsoft.com/office/drawing/2014/main" id="{ECAED5C5-EC88-5DD2-618F-F146CC929E56}"/>
              </a:ext>
            </a:extLst>
          </p:cNvPr>
          <p:cNvSpPr>
            <a:spLocks noGrp="1"/>
          </p:cNvSpPr>
          <p:nvPr>
            <p:ph type="body" sz="quarter" idx="10"/>
          </p:nvPr>
        </p:nvSpPr>
        <p:spPr>
          <a:xfrm>
            <a:off x="415600" y="498500"/>
            <a:ext cx="9966650" cy="720000"/>
          </a:xfrm>
        </p:spPr>
        <p:txBody>
          <a:bodyPr rtlCol="1"/>
          <a:lstStyle>
            <a:defPPr algn="r" rtl="1"/>
          </a:lstStyle>
          <a:p>
            <a:pPr rtl="1">
              <a:defRPr sz="3400" b="1">
                <a:latin typeface="+mj-lt"/>
                <a:ea typeface="Arial"/>
                <a:cs typeface="Arial"/>
                <a:sym typeface="Arial"/>
              </a:defRPr>
            </a:pPr>
            <a:r>
              <a:rPr lang="ar" dirty="0"/>
              <a:t>التمرين (10-1)</a:t>
            </a:r>
          </a:p>
        </p:txBody>
      </p:sp>
      <p:sp>
        <p:nvSpPr>
          <p:cNvPr id="6" name="TextBox 5">
            <a:extLst>
              <a:ext uri="{FF2B5EF4-FFF2-40B4-BE49-F238E27FC236}">
                <a16:creationId xmlns:a16="http://schemas.microsoft.com/office/drawing/2014/main" id="{E711EBEB-0E8D-40C6-368C-5A1651A1645E}"/>
              </a:ext>
            </a:extLst>
          </p:cNvPr>
          <p:cNvSpPr txBox="1"/>
          <p:nvPr/>
        </p:nvSpPr>
        <p:spPr>
          <a:xfrm>
            <a:off x="1579946" y="2327568"/>
            <a:ext cx="1824939" cy="369332"/>
          </a:xfrm>
          <a:prstGeom prst="rect">
            <a:avLst/>
          </a:prstGeom>
          <a:solidFill>
            <a:schemeClr val="accent3"/>
          </a:solidFill>
        </p:spPr>
        <p:txBody>
          <a:bodyPr wrap="square" rtlCol="1">
            <a:spAutoFit/>
          </a:bodyPr>
          <a:lstStyle>
            <a:defPPr algn="r" rtl="1"/>
          </a:lstStyle>
          <a:p>
            <a:pPr algn="ctr" rtl="1">
              <a:defRPr sz="1800" b="1">
                <a:solidFill>
                  <a:schemeClr val="bg1"/>
                </a:solidFill>
                <a:latin typeface="Arial"/>
                <a:ea typeface="Arial"/>
                <a:cs typeface="Arial"/>
                <a:sym typeface="Arial"/>
              </a:defRPr>
            </a:pPr>
            <a:r>
              <a:rPr lang="ar"/>
              <a:t>الرعاية الذاتية:</a:t>
            </a:r>
            <a:endParaRPr sz="1800" b="1">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21E22D4B-01E8-7650-966E-8CC6C3BCA0B0}"/>
              </a:ext>
            </a:extLst>
          </p:cNvPr>
          <p:cNvSpPr/>
          <p:nvPr/>
        </p:nvSpPr>
        <p:spPr>
          <a:xfrm>
            <a:off x="1091878" y="2696900"/>
            <a:ext cx="2801075" cy="1909824"/>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9" name="TextBox 8">
            <a:extLst>
              <a:ext uri="{FF2B5EF4-FFF2-40B4-BE49-F238E27FC236}">
                <a16:creationId xmlns:a16="http://schemas.microsoft.com/office/drawing/2014/main" id="{21A4C2F6-AE50-A3B0-7B2E-12A47B0C8DD0}"/>
              </a:ext>
            </a:extLst>
          </p:cNvPr>
          <p:cNvSpPr txBox="1"/>
          <p:nvPr/>
        </p:nvSpPr>
        <p:spPr>
          <a:xfrm>
            <a:off x="1236339" y="2858946"/>
            <a:ext cx="2512153" cy="1477328"/>
          </a:xfrm>
          <a:prstGeom prst="rect">
            <a:avLst/>
          </a:prstGeom>
          <a:noFill/>
        </p:spPr>
        <p:txBody>
          <a:bodyPr wrap="square" rtlCol="1">
            <a:spAutoFit/>
          </a:bodyPr>
          <a:lstStyle>
            <a:defPPr algn="r" rtl="1"/>
          </a:lstStyle>
          <a:p>
            <a:pPr algn="r" rtl="1">
              <a:defRPr>
                <a:solidFill>
                  <a:schemeClr val="accent3"/>
                </a:solidFill>
                <a:latin typeface="Arial"/>
                <a:ea typeface="Arial"/>
                <a:cs typeface="Arial"/>
                <a:sym typeface="Arial"/>
              </a:defRPr>
            </a:pPr>
            <a:r>
              <a:rPr lang="ar" sz="1800"/>
              <a:t>تحتوي الشرائح التالية على صور مكبرة للإصابات التي تمّ التعرض لها نتيجة للعنف الجنسي أو عنف الشريك الحميم.</a:t>
            </a:r>
            <a:endParaRPr sz="1800">
              <a:solidFill>
                <a:schemeClr val="accent3"/>
              </a:solidFill>
              <a:latin typeface="Arial" panose="020B0604020202020204" pitchFamily="34" charset="0"/>
            </a:endParaRPr>
          </a:p>
        </p:txBody>
      </p:sp>
      <p:sp>
        <p:nvSpPr>
          <p:cNvPr id="4" name="TextBox 3">
            <a:extLst>
              <a:ext uri="{FF2B5EF4-FFF2-40B4-BE49-F238E27FC236}">
                <a16:creationId xmlns:a16="http://schemas.microsoft.com/office/drawing/2014/main" id="{71836CED-0BB5-7137-E9C3-D1DB198EF9A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18</a:t>
            </a:r>
          </a:p>
        </p:txBody>
      </p:sp>
    </p:spTree>
    <p:extLst>
      <p:ext uri="{BB962C8B-B14F-4D97-AF65-F5344CB8AC3E}">
        <p14:creationId xmlns:p14="http://schemas.microsoft.com/office/powerpoint/2010/main" val="106023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4" name="Google Shape;1734;p201"/>
          <p:cNvSpPr/>
          <p:nvPr/>
        </p:nvSpPr>
        <p:spPr>
          <a:xfrm>
            <a:off x="345228" y="2506094"/>
            <a:ext cx="2911551" cy="2241317"/>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735" name="Google Shape;1735;p201"/>
          <p:cNvSpPr/>
          <p:nvPr/>
        </p:nvSpPr>
        <p:spPr>
          <a:xfrm>
            <a:off x="3849400" y="2091613"/>
            <a:ext cx="3903923" cy="2798148"/>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736" name="Google Shape;1736;p201"/>
          <p:cNvSpPr/>
          <p:nvPr/>
        </p:nvSpPr>
        <p:spPr>
          <a:xfrm>
            <a:off x="8668895" y="2688440"/>
            <a:ext cx="3299993" cy="2058971"/>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8" name="Picture 7">
            <a:extLst>
              <a:ext uri="{FF2B5EF4-FFF2-40B4-BE49-F238E27FC236}">
                <a16:creationId xmlns:a16="http://schemas.microsoft.com/office/drawing/2014/main" id="{AC477A08-1101-B57D-05BC-77BB261CA2CF}"/>
              </a:ext>
            </a:extLst>
          </p:cNvPr>
          <p:cNvPicPr>
            <a:picLocks noChangeAspect="1"/>
          </p:cNvPicPr>
          <p:nvPr/>
        </p:nvPicPr>
        <p:blipFill>
          <a:blip r:embed="rId3"/>
          <a:stretch>
            <a:fillRect/>
          </a:stretch>
        </p:blipFill>
        <p:spPr>
          <a:xfrm>
            <a:off x="223112" y="2214412"/>
            <a:ext cx="2911551" cy="2241317"/>
          </a:xfrm>
          <a:prstGeom prst="rect">
            <a:avLst/>
          </a:prstGeom>
        </p:spPr>
      </p:pic>
      <p:pic>
        <p:nvPicPr>
          <p:cNvPr id="9" name="Picture 8">
            <a:extLst>
              <a:ext uri="{FF2B5EF4-FFF2-40B4-BE49-F238E27FC236}">
                <a16:creationId xmlns:a16="http://schemas.microsoft.com/office/drawing/2014/main" id="{C2CFFE3D-FC3B-6BBF-1F6F-179F110FBA46}"/>
              </a:ext>
            </a:extLst>
          </p:cNvPr>
          <p:cNvPicPr>
            <a:picLocks noChangeAspect="1"/>
          </p:cNvPicPr>
          <p:nvPr/>
        </p:nvPicPr>
        <p:blipFill>
          <a:blip r:embed="rId4"/>
          <a:stretch>
            <a:fillRect/>
          </a:stretch>
        </p:blipFill>
        <p:spPr>
          <a:xfrm>
            <a:off x="3660054" y="2294813"/>
            <a:ext cx="3903923" cy="2798148"/>
          </a:xfrm>
          <a:prstGeom prst="rect">
            <a:avLst/>
          </a:prstGeom>
        </p:spPr>
      </p:pic>
      <p:pic>
        <p:nvPicPr>
          <p:cNvPr id="10" name="Picture 9">
            <a:extLst>
              <a:ext uri="{FF2B5EF4-FFF2-40B4-BE49-F238E27FC236}">
                <a16:creationId xmlns:a16="http://schemas.microsoft.com/office/drawing/2014/main" id="{3C7F1755-6DB8-04CD-E6AF-1A88FCD023AC}"/>
              </a:ext>
            </a:extLst>
          </p:cNvPr>
          <p:cNvPicPr>
            <a:picLocks noChangeAspect="1"/>
          </p:cNvPicPr>
          <p:nvPr/>
        </p:nvPicPr>
        <p:blipFill>
          <a:blip r:embed="rId5"/>
          <a:stretch>
            <a:fillRect/>
          </a:stretch>
        </p:blipFill>
        <p:spPr>
          <a:xfrm>
            <a:off x="8345943" y="2288270"/>
            <a:ext cx="3299993" cy="2058971"/>
          </a:xfrm>
          <a:prstGeom prst="rect">
            <a:avLst/>
          </a:prstGeom>
        </p:spPr>
      </p:pic>
      <p:sp>
        <p:nvSpPr>
          <p:cNvPr id="2" name="Title 1">
            <a:extLst>
              <a:ext uri="{FF2B5EF4-FFF2-40B4-BE49-F238E27FC236}">
                <a16:creationId xmlns:a16="http://schemas.microsoft.com/office/drawing/2014/main" id="{C2D7B0DC-6187-3A76-A51B-2207D31C21AB}"/>
              </a:ext>
            </a:extLst>
          </p:cNvPr>
          <p:cNvSpPr>
            <a:spLocks noGrp="1"/>
          </p:cNvSpPr>
          <p:nvPr>
            <p:ph type="title"/>
          </p:nvPr>
        </p:nvSpPr>
        <p:spPr>
          <a:xfrm>
            <a:off x="415600" y="1292989"/>
            <a:ext cx="11360800" cy="720000"/>
          </a:xfrm>
        </p:spPr>
        <p:txBody>
          <a:bodyPr rtlCol="1"/>
          <a:lstStyle>
            <a:defPPr algn="r" rtl="1"/>
          </a:lstStyle>
          <a:p>
            <a:pPr algn="r" rtl="1">
              <a:defRPr sz="3400" b="1">
                <a:solidFill>
                  <a:schemeClr val="accent3"/>
                </a:solidFill>
                <a:latin typeface="+mj-lt"/>
                <a:ea typeface="Arial"/>
                <a:cs typeface="Arial"/>
              </a:defRPr>
            </a:pPr>
            <a:r>
              <a:rPr lang="ar" dirty="0"/>
              <a:t>وصف الإصابة</a:t>
            </a:r>
          </a:p>
        </p:txBody>
      </p:sp>
      <p:sp>
        <p:nvSpPr>
          <p:cNvPr id="4" name="TextBox 3">
            <a:extLst>
              <a:ext uri="{FF2B5EF4-FFF2-40B4-BE49-F238E27FC236}">
                <a16:creationId xmlns:a16="http://schemas.microsoft.com/office/drawing/2014/main" id="{40D9411F-03CD-D664-91D9-D4EB2FD9839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19</a:t>
            </a:r>
          </a:p>
        </p:txBody>
      </p:sp>
      <p:sp>
        <p:nvSpPr>
          <p:cNvPr id="7" name="Text Placeholder 2">
            <a:extLst>
              <a:ext uri="{FF2B5EF4-FFF2-40B4-BE49-F238E27FC236}">
                <a16:creationId xmlns:a16="http://schemas.microsoft.com/office/drawing/2014/main" id="{87451026-B787-034F-C880-11AEFA9603D6}"/>
              </a:ext>
            </a:extLst>
          </p:cNvPr>
          <p:cNvSpPr>
            <a:spLocks noGrp="1"/>
          </p:cNvSpPr>
          <p:nvPr>
            <p:ph type="body" sz="quarter" idx="10"/>
          </p:nvPr>
        </p:nvSpPr>
        <p:spPr>
          <a:xfrm>
            <a:off x="415600" y="498500"/>
            <a:ext cx="9966650" cy="720000"/>
          </a:xfrm>
        </p:spPr>
        <p:txBody>
          <a:bodyPr rtlCol="1"/>
          <a:lstStyle>
            <a:defPPr algn="r" rtl="1"/>
          </a:lstStyle>
          <a:p>
            <a:pPr rtl="1">
              <a:defRPr sz="3400" b="1">
                <a:latin typeface="+mj-lt"/>
                <a:ea typeface="Arial"/>
                <a:cs typeface="Arial"/>
                <a:sym typeface="Arial"/>
              </a:defRPr>
            </a:pPr>
            <a:r>
              <a:rPr lang="ar" dirty="0"/>
              <a:t>التمرين (10-1)</a:t>
            </a:r>
          </a:p>
        </p:txBody>
      </p:sp>
    </p:spTree>
    <p:extLst>
      <p:ext uri="{BB962C8B-B14F-4D97-AF65-F5344CB8AC3E}">
        <p14:creationId xmlns:p14="http://schemas.microsoft.com/office/powerpoint/2010/main" val="369322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5963399" y="-14717"/>
            <a:ext cx="6221201" cy="6828567"/>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549600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a:xfrm>
            <a:off x="885825" y="2782383"/>
            <a:ext cx="3923242" cy="2416150"/>
          </a:xfrm>
        </p:spPr>
        <p:txBody>
          <a:bodyPr rtlCol="1"/>
          <a:lstStyle>
            <a:defPPr algn="r" rtl="1"/>
          </a:lstStyle>
          <a:p>
            <a:pPr rtl="1">
              <a:lnSpc>
                <a:spcPct val="110000"/>
              </a:lnSpc>
            </a:pPr>
            <a:r>
              <a:rPr lang="ar" dirty="0"/>
              <a:t>الرعاية السريرية للناجيات من الاعتداء الجنسي، الجزء الثاني</a:t>
            </a:r>
            <a:r>
              <a:rPr lang="ar-EG" dirty="0"/>
              <a:t>:</a:t>
            </a:r>
            <a:r>
              <a:rPr lang="ar" dirty="0"/>
              <a:t> </a:t>
            </a:r>
            <a:br>
              <a:rPr lang="ar" dirty="0"/>
            </a:br>
            <a:r>
              <a:rPr lang="ar" dirty="0"/>
              <a:t>الفحص البدني وتوثيق النتائج</a:t>
            </a:r>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a:xfrm>
            <a:off x="1029067" y="1918364"/>
            <a:ext cx="3780000" cy="397032"/>
          </a:xfrm>
        </p:spPr>
        <p:txBody>
          <a:bodyPr rtlCol="1"/>
          <a:lstStyle>
            <a:defPPr algn="r" rtl="1"/>
          </a:lstStyle>
          <a:p>
            <a:pPr rtl="1"/>
            <a:r>
              <a:rPr lang="ar" dirty="0"/>
              <a:t>‫الجلسة 10</a:t>
            </a:r>
          </a:p>
        </p:txBody>
      </p:sp>
      <p:sp>
        <p:nvSpPr>
          <p:cNvPr id="6" name="TextBox 5">
            <a:extLst>
              <a:ext uri="{FF2B5EF4-FFF2-40B4-BE49-F238E27FC236}">
                <a16:creationId xmlns:a16="http://schemas.microsoft.com/office/drawing/2014/main" id="{6E91B288-A0C6-D4F7-47F0-6941A22388D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a:t>
            </a:r>
          </a:p>
        </p:txBody>
      </p:sp>
    </p:spTree>
    <p:extLst>
      <p:ext uri="{BB962C8B-B14F-4D97-AF65-F5344CB8AC3E}">
        <p14:creationId xmlns:p14="http://schemas.microsoft.com/office/powerpoint/2010/main" val="2535825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sp>
        <p:nvSpPr>
          <p:cNvPr id="1744" name="Google Shape;1744;p202"/>
          <p:cNvSpPr/>
          <p:nvPr/>
        </p:nvSpPr>
        <p:spPr>
          <a:xfrm>
            <a:off x="1545104" y="2398836"/>
            <a:ext cx="3397813" cy="2713699"/>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745" name="Google Shape;1745;p202"/>
          <p:cNvSpPr/>
          <p:nvPr/>
        </p:nvSpPr>
        <p:spPr>
          <a:xfrm>
            <a:off x="6523959" y="2375752"/>
            <a:ext cx="3993520" cy="2713699"/>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7" name="Picture 6">
            <a:extLst>
              <a:ext uri="{FF2B5EF4-FFF2-40B4-BE49-F238E27FC236}">
                <a16:creationId xmlns:a16="http://schemas.microsoft.com/office/drawing/2014/main" id="{79B73CF0-7E70-0983-A3B6-F27218C7C1F6}"/>
              </a:ext>
            </a:extLst>
          </p:cNvPr>
          <p:cNvPicPr>
            <a:picLocks noChangeAspect="1"/>
          </p:cNvPicPr>
          <p:nvPr/>
        </p:nvPicPr>
        <p:blipFill rotWithShape="1">
          <a:blip r:embed="rId3"/>
          <a:srcRect l="4083" t="11441" r="68476" b="24578"/>
          <a:stretch/>
        </p:blipFill>
        <p:spPr>
          <a:xfrm>
            <a:off x="1452742" y="2072150"/>
            <a:ext cx="3397813" cy="2713699"/>
          </a:xfrm>
          <a:prstGeom prst="rect">
            <a:avLst/>
          </a:prstGeom>
        </p:spPr>
      </p:pic>
      <p:pic>
        <p:nvPicPr>
          <p:cNvPr id="8" name="Picture 7">
            <a:extLst>
              <a:ext uri="{FF2B5EF4-FFF2-40B4-BE49-F238E27FC236}">
                <a16:creationId xmlns:a16="http://schemas.microsoft.com/office/drawing/2014/main" id="{0EF88B46-91DA-6271-47BB-1DC7AEA791B6}"/>
              </a:ext>
            </a:extLst>
          </p:cNvPr>
          <p:cNvPicPr>
            <a:picLocks noChangeAspect="1"/>
          </p:cNvPicPr>
          <p:nvPr/>
        </p:nvPicPr>
        <p:blipFill>
          <a:blip r:embed="rId4"/>
          <a:stretch>
            <a:fillRect/>
          </a:stretch>
        </p:blipFill>
        <p:spPr>
          <a:xfrm>
            <a:off x="6745739" y="2072150"/>
            <a:ext cx="3993520" cy="2713699"/>
          </a:xfrm>
          <a:prstGeom prst="rect">
            <a:avLst/>
          </a:prstGeom>
        </p:spPr>
      </p:pic>
      <p:sp>
        <p:nvSpPr>
          <p:cNvPr id="2" name="Title 1">
            <a:extLst>
              <a:ext uri="{FF2B5EF4-FFF2-40B4-BE49-F238E27FC236}">
                <a16:creationId xmlns:a16="http://schemas.microsoft.com/office/drawing/2014/main" id="{063B25E3-721C-E5FA-16FA-97856A2964CB}"/>
              </a:ext>
            </a:extLst>
          </p:cNvPr>
          <p:cNvSpPr>
            <a:spLocks noGrp="1"/>
          </p:cNvSpPr>
          <p:nvPr>
            <p:ph type="title"/>
          </p:nvPr>
        </p:nvSpPr>
        <p:spPr>
          <a:xfrm>
            <a:off x="415600" y="1292989"/>
            <a:ext cx="11360800" cy="720000"/>
          </a:xfrm>
        </p:spPr>
        <p:txBody>
          <a:bodyPr rtlCol="1"/>
          <a:lstStyle>
            <a:defPPr algn="r" rtl="1"/>
          </a:lstStyle>
          <a:p>
            <a:pPr rtl="1">
              <a:defRPr sz="3400" b="1">
                <a:solidFill>
                  <a:schemeClr val="accent3"/>
                </a:solidFill>
                <a:latin typeface="+mj-lt"/>
                <a:ea typeface="Arial"/>
                <a:cs typeface="Arial"/>
              </a:defRPr>
            </a:pPr>
            <a:r>
              <a:rPr lang="ar" dirty="0"/>
              <a:t>وصف الإصابة</a:t>
            </a:r>
          </a:p>
        </p:txBody>
      </p:sp>
      <p:sp>
        <p:nvSpPr>
          <p:cNvPr id="4" name="TextBox 3">
            <a:extLst>
              <a:ext uri="{FF2B5EF4-FFF2-40B4-BE49-F238E27FC236}">
                <a16:creationId xmlns:a16="http://schemas.microsoft.com/office/drawing/2014/main" id="{9C09F183-826F-1A50-309A-2633FD430D2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20</a:t>
            </a:r>
          </a:p>
        </p:txBody>
      </p:sp>
      <p:sp>
        <p:nvSpPr>
          <p:cNvPr id="12" name="Text Placeholder 2">
            <a:extLst>
              <a:ext uri="{FF2B5EF4-FFF2-40B4-BE49-F238E27FC236}">
                <a16:creationId xmlns:a16="http://schemas.microsoft.com/office/drawing/2014/main" id="{E1195D80-3591-156C-B108-80E6454CA15C}"/>
              </a:ext>
            </a:extLst>
          </p:cNvPr>
          <p:cNvSpPr>
            <a:spLocks noGrp="1"/>
          </p:cNvSpPr>
          <p:nvPr>
            <p:ph type="body" sz="quarter" idx="10"/>
          </p:nvPr>
        </p:nvSpPr>
        <p:spPr>
          <a:xfrm>
            <a:off x="415600" y="498500"/>
            <a:ext cx="9966650" cy="720000"/>
          </a:xfrm>
        </p:spPr>
        <p:txBody>
          <a:bodyPr rtlCol="1"/>
          <a:lstStyle>
            <a:defPPr algn="r" rtl="1"/>
          </a:lstStyle>
          <a:p>
            <a:pPr rtl="1">
              <a:defRPr sz="3400" b="1">
                <a:latin typeface="+mj-lt"/>
                <a:ea typeface="Arial"/>
                <a:cs typeface="Arial"/>
                <a:sym typeface="Arial"/>
              </a:defRPr>
            </a:pPr>
            <a:r>
              <a:rPr lang="ar" dirty="0"/>
              <a:t>التمرين (10-1)</a:t>
            </a:r>
          </a:p>
        </p:txBody>
      </p:sp>
    </p:spTree>
    <p:extLst>
      <p:ext uri="{BB962C8B-B14F-4D97-AF65-F5344CB8AC3E}">
        <p14:creationId xmlns:p14="http://schemas.microsoft.com/office/powerpoint/2010/main" val="383238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2" name="Google Shape;1752;p203"/>
          <p:cNvSpPr/>
          <p:nvPr/>
        </p:nvSpPr>
        <p:spPr>
          <a:xfrm>
            <a:off x="234613" y="1227450"/>
            <a:ext cx="3889833" cy="523220"/>
          </a:xfrm>
          <a:prstGeom prst="rect">
            <a:avLst/>
          </a:prstGeom>
          <a:noFill/>
          <a:ln>
            <a:noFill/>
          </a:ln>
        </p:spPr>
        <p:txBody>
          <a:bodyPr spcFirstLastPara="1" wrap="square" lIns="0" tIns="0" rIns="0" bIns="0" rtlCol="1" anchor="b" anchorCtr="0">
            <a:spAutoFit/>
          </a:bodyPr>
          <a:lstStyle>
            <a:defPPr algn="r" rtl="1"/>
          </a:lstStyle>
          <a:p>
            <a:pPr algn="ctr" rtl="1">
              <a:defRPr sz="3400" b="1">
                <a:solidFill>
                  <a:schemeClr val="accent3"/>
                </a:solidFill>
                <a:latin typeface="+mj-lt"/>
                <a:ea typeface="Montserrat SemiBold"/>
                <a:cs typeface="Arial Black" panose="020B0604020202020204" pitchFamily="34" charset="0"/>
                <a:sym typeface="Montserrat SemiBold"/>
              </a:defRPr>
            </a:pPr>
            <a:r>
              <a:rPr lang="ar" dirty="0">
                <a:latin typeface="Arial" panose="020B0604020202020204" pitchFamily="34" charset="0"/>
              </a:rPr>
              <a:t>لحظة هدوء</a:t>
            </a:r>
            <a:endParaRPr sz="3400" b="1" dirty="0">
              <a:solidFill>
                <a:schemeClr val="accent3"/>
              </a:solidFill>
              <a:latin typeface="Arial" panose="020B0604020202020204" pitchFamily="34" charset="0"/>
              <a:ea typeface="Montserrat SemiBold"/>
              <a:cs typeface="Arial Black" panose="020B0604020202020204" pitchFamily="34" charset="0"/>
              <a:sym typeface="Montserrat SemiBold"/>
            </a:endParaRPr>
          </a:p>
        </p:txBody>
      </p:sp>
      <p:pic>
        <p:nvPicPr>
          <p:cNvPr id="6" name="Picture 5">
            <a:extLst>
              <a:ext uri="{FF2B5EF4-FFF2-40B4-BE49-F238E27FC236}">
                <a16:creationId xmlns:a16="http://schemas.microsoft.com/office/drawing/2014/main" id="{302E5A2B-1AE0-D5EF-33D2-252D46806116}"/>
              </a:ext>
            </a:extLst>
          </p:cNvPr>
          <p:cNvPicPr>
            <a:picLocks noChangeAspect="1"/>
          </p:cNvPicPr>
          <p:nvPr/>
        </p:nvPicPr>
        <p:blipFill>
          <a:blip r:embed="rId3"/>
          <a:stretch>
            <a:fillRect/>
          </a:stretch>
        </p:blipFill>
        <p:spPr>
          <a:xfrm>
            <a:off x="4237731" y="10266"/>
            <a:ext cx="7954269" cy="5981117"/>
          </a:xfrm>
          <a:prstGeom prst="rect">
            <a:avLst/>
          </a:prstGeom>
          <a:noFill/>
          <a:ln>
            <a:noFill/>
          </a:ln>
        </p:spPr>
      </p:pic>
      <p:sp>
        <p:nvSpPr>
          <p:cNvPr id="2" name="TextBox 1">
            <a:extLst>
              <a:ext uri="{FF2B5EF4-FFF2-40B4-BE49-F238E27FC236}">
                <a16:creationId xmlns:a16="http://schemas.microsoft.com/office/drawing/2014/main" id="{6EA246D8-3A4A-EE13-B473-DB312B93319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21</a:t>
            </a:r>
          </a:p>
        </p:txBody>
      </p:sp>
    </p:spTree>
    <p:extLst>
      <p:ext uri="{BB962C8B-B14F-4D97-AF65-F5344CB8AC3E}">
        <p14:creationId xmlns:p14="http://schemas.microsoft.com/office/powerpoint/2010/main" val="384678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sp>
        <p:nvSpPr>
          <p:cNvPr id="1759" name="Google Shape;1759;p204"/>
          <p:cNvSpPr txBox="1"/>
          <p:nvPr/>
        </p:nvSpPr>
        <p:spPr>
          <a:xfrm>
            <a:off x="6204145" y="435072"/>
            <a:ext cx="5432588" cy="2023703"/>
          </a:xfrm>
          <a:prstGeom prst="rect">
            <a:avLst/>
          </a:prstGeom>
          <a:noFill/>
          <a:ln>
            <a:noFill/>
          </a:ln>
        </p:spPr>
        <p:txBody>
          <a:bodyPr spcFirstLastPara="1" wrap="square" lIns="121900" tIns="60933" rIns="121900" bIns="60933" rtlCol="1" anchor="t" anchorCtr="0">
            <a:noAutofit/>
          </a:bodyPr>
          <a:lstStyle>
            <a:defPPr algn="r" rtl="1"/>
          </a:lstStyle>
          <a:p>
            <a:pPr algn="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اعتبارات سكانية خاصة: </a:t>
            </a:r>
            <a:br>
              <a:rPr lang="ar" dirty="0">
                <a:latin typeface="Arial" panose="020B0604020202020204" pitchFamily="34" charset="0"/>
              </a:rPr>
            </a:br>
            <a:r>
              <a:rPr lang="ar" dirty="0">
                <a:latin typeface="Arial" panose="020B0604020202020204" pitchFamily="34" charset="0"/>
              </a:rPr>
              <a:t>التاريخ المرضي والفحص البدني</a:t>
            </a:r>
          </a:p>
        </p:txBody>
      </p:sp>
      <p:sp>
        <p:nvSpPr>
          <p:cNvPr id="1763" name="Google Shape;1763;p204"/>
          <p:cNvSpPr/>
          <p:nvPr/>
        </p:nvSpPr>
        <p:spPr>
          <a:xfrm>
            <a:off x="849983" y="435072"/>
            <a:ext cx="3840153" cy="5460677"/>
          </a:xfrm>
          <a:prstGeom prst="rect">
            <a:avLst/>
          </a:prstGeom>
          <a:noFill/>
          <a:ln>
            <a:noFill/>
          </a:ln>
          <a:effectLst>
            <a:outerShdw blurRad="50800" dist="38100" dir="8100000" algn="tr" rotWithShape="0">
              <a:srgbClr val="000000">
                <a:alpha val="40000"/>
              </a:srgbClr>
            </a:outerShdw>
          </a:effectLst>
        </p:spPr>
        <p:txBody>
          <a:bodyPr rtlCol="1"/>
          <a:lstStyle>
            <a:defPPr algn="r" rtl="1"/>
          </a:lstStyle>
          <a:p>
            <a:pPr algn="r" rtl="1"/>
            <a:endParaRPr sz="2400">
              <a:latin typeface="Arial" panose="020B0604020202020204" pitchFamily="34" charset="0"/>
            </a:endParaRPr>
          </a:p>
        </p:txBody>
      </p:sp>
      <p:pic>
        <p:nvPicPr>
          <p:cNvPr id="10" name="Picture 9">
            <a:extLst>
              <a:ext uri="{FF2B5EF4-FFF2-40B4-BE49-F238E27FC236}">
                <a16:creationId xmlns:a16="http://schemas.microsoft.com/office/drawing/2014/main" id="{4724D8A2-FB15-DBF5-4F7C-3BBD5984D85E}"/>
              </a:ext>
            </a:extLst>
          </p:cNvPr>
          <p:cNvPicPr>
            <a:picLocks noChangeAspect="1"/>
          </p:cNvPicPr>
          <p:nvPr/>
        </p:nvPicPr>
        <p:blipFill>
          <a:blip r:embed="rId3"/>
          <a:stretch>
            <a:fillRect/>
          </a:stretch>
        </p:blipFill>
        <p:spPr>
          <a:xfrm>
            <a:off x="1695085" y="617240"/>
            <a:ext cx="3840153" cy="5481709"/>
          </a:xfrm>
          <a:prstGeom prst="rect">
            <a:avLst/>
          </a:prstGeom>
          <a:effectLst>
            <a:outerShdw blurRad="50800" dist="38100" dir="8100000" algn="tr" rotWithShape="0">
              <a:prstClr val="black">
                <a:alpha val="40000"/>
              </a:prstClr>
            </a:outerShdw>
          </a:effectLst>
          <a:scene3d>
            <a:camera prst="orthographicFront"/>
            <a:lightRig rig="threePt" dir="t"/>
          </a:scene3d>
          <a:sp3d>
            <a:bevelT/>
          </a:sp3d>
        </p:spPr>
      </p:pic>
      <p:sp>
        <p:nvSpPr>
          <p:cNvPr id="3" name="Rounded Rectangle 2">
            <a:extLst>
              <a:ext uri="{FF2B5EF4-FFF2-40B4-BE49-F238E27FC236}">
                <a16:creationId xmlns:a16="http://schemas.microsoft.com/office/drawing/2014/main" id="{FE7BEFE4-4ED7-2A99-E1F0-B965328C58B4}"/>
              </a:ext>
            </a:extLst>
          </p:cNvPr>
          <p:cNvSpPr/>
          <p:nvPr/>
        </p:nvSpPr>
        <p:spPr>
          <a:xfrm>
            <a:off x="6916368" y="2679855"/>
            <a:ext cx="2978552" cy="97110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r" rtl="1">
              <a:lnSpc>
                <a:spcPct val="108000"/>
              </a:lnSpc>
              <a:defRPr sz="1800">
                <a:solidFill>
                  <a:schemeClr val="bg1"/>
                </a:solidFill>
                <a:latin typeface="Arial"/>
                <a:ea typeface="Arial"/>
                <a:cs typeface="Arial"/>
                <a:sym typeface="Arial"/>
              </a:defRPr>
            </a:pPr>
            <a:r>
              <a:rPr lang="ar"/>
              <a:t>لمزيد من المعلومات، راجع المبادئ التوجيهية السريرية لمنظمة الصحة العالمية</a:t>
            </a:r>
            <a:r>
              <a:rPr lang="ar" baseline="30000"/>
              <a:t>2</a:t>
            </a:r>
            <a:endParaRPr sz="180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F485E843-CF03-E094-A5B5-AEC638D364C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22</a:t>
            </a:r>
          </a:p>
        </p:txBody>
      </p:sp>
    </p:spTree>
    <p:extLst>
      <p:ext uri="{BB962C8B-B14F-4D97-AF65-F5344CB8AC3E}">
        <p14:creationId xmlns:p14="http://schemas.microsoft.com/office/powerpoint/2010/main" val="65800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1" name="Google Shape;1771;p205"/>
          <p:cNvSpPr txBox="1"/>
          <p:nvPr/>
        </p:nvSpPr>
        <p:spPr>
          <a:xfrm>
            <a:off x="1" y="17252"/>
            <a:ext cx="12191999" cy="1500407"/>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رعاية الأطفال والمراهقين الناجين </a:t>
            </a:r>
            <a:br>
              <a:rPr lang="ar" dirty="0">
                <a:latin typeface="Arial" panose="020B0604020202020204" pitchFamily="34" charset="0"/>
              </a:rPr>
            </a:br>
            <a:r>
              <a:rPr lang="ar" dirty="0">
                <a:latin typeface="Arial" panose="020B0604020202020204" pitchFamily="34" charset="0"/>
              </a:rPr>
              <a:t>من العنف الجنسي</a:t>
            </a:r>
            <a:r>
              <a:rPr lang="ar" baseline="30000" dirty="0">
                <a:latin typeface="Arial" panose="020B0604020202020204" pitchFamily="34" charset="0"/>
              </a:rPr>
              <a:t>2</a:t>
            </a:r>
            <a:endParaRPr sz="3400" b="1" dirty="0">
              <a:solidFill>
                <a:schemeClr val="accent3"/>
              </a:solidFill>
              <a:latin typeface="Arial" panose="020B0604020202020204" pitchFamily="34" charset="0"/>
              <a:cs typeface="Arial"/>
              <a:sym typeface="Arial"/>
            </a:endParaRPr>
          </a:p>
        </p:txBody>
      </p:sp>
      <p:sp>
        <p:nvSpPr>
          <p:cNvPr id="1775" name="Google Shape;1775;p205"/>
          <p:cNvSpPr txBox="1"/>
          <p:nvPr/>
        </p:nvSpPr>
        <p:spPr>
          <a:xfrm>
            <a:off x="536408" y="1481357"/>
            <a:ext cx="11119186" cy="4395123"/>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2800" b="1">
                <a:solidFill>
                  <a:schemeClr val="accent2"/>
                </a:solidFill>
                <a:latin typeface="Arial"/>
                <a:ea typeface="Arial"/>
                <a:cs typeface="Arial"/>
                <a:sym typeface="Arial"/>
              </a:defRPr>
            </a:pPr>
            <a:r>
              <a:rPr lang="ar"/>
              <a:t>عند إجراء الفحص البدني:</a:t>
            </a:r>
            <a:endParaRPr sz="2800">
              <a:solidFill>
                <a:schemeClr val="accent2"/>
              </a:solidFill>
              <a:latin typeface="Arial" panose="020B0604020202020204" pitchFamily="34" charset="0"/>
            </a:endParaRPr>
          </a:p>
          <a:p>
            <a:pPr lvl="1" algn="r" rtl="1">
              <a:lnSpc>
                <a:spcPct val="108000"/>
              </a:lnSpc>
              <a:spcAft>
                <a:spcPts val="800"/>
              </a:spcAft>
              <a:buClr>
                <a:schemeClr val="tx1"/>
              </a:buClr>
              <a:buSzPct val="100000"/>
              <a:defRPr sz="2400">
                <a:solidFill>
                  <a:srgbClr val="000000"/>
                </a:solidFill>
                <a:latin typeface="Arial"/>
                <a:ea typeface="Arial"/>
                <a:cs typeface="Arial"/>
                <a:sym typeface="Arial"/>
              </a:defRPr>
            </a:pPr>
            <a:r>
              <a:rPr lang="ar"/>
              <a:t>احرص على وجود شخص بالغ آخر موثوق به/آمن طوال فترة الفحص</a:t>
            </a:r>
            <a:endParaRPr sz="2400">
              <a:latin typeface="Arial" panose="020B0604020202020204" pitchFamily="34" charset="0"/>
            </a:endParaRPr>
          </a:p>
          <a:p>
            <a:pPr lvl="1" algn="r" rtl="1">
              <a:lnSpc>
                <a:spcPct val="108000"/>
              </a:lnSpc>
              <a:spcAft>
                <a:spcPts val="800"/>
              </a:spcAft>
              <a:buClr>
                <a:schemeClr val="tx1"/>
              </a:buClr>
              <a:buSzPct val="100000"/>
              <a:defRPr sz="2400">
                <a:solidFill>
                  <a:srgbClr val="000000"/>
                </a:solidFill>
                <a:latin typeface="Arial"/>
                <a:ea typeface="Arial"/>
                <a:cs typeface="Arial"/>
                <a:sym typeface="Arial"/>
              </a:defRPr>
            </a:pPr>
            <a:r>
              <a:rPr lang="ar"/>
              <a:t>استخدم العروض البصرية المناسبة لعمر الطفل أو المراهق من أجل شرح كل خطوة قبل تطبيقها</a:t>
            </a:r>
            <a:endParaRPr sz="2400">
              <a:latin typeface="Arial" panose="020B0604020202020204" pitchFamily="34" charset="0"/>
            </a:endParaRPr>
          </a:p>
          <a:p>
            <a:pPr lvl="1" algn="r" rtl="1">
              <a:lnSpc>
                <a:spcPct val="108000"/>
              </a:lnSpc>
              <a:spcAft>
                <a:spcPts val="800"/>
              </a:spcAft>
              <a:buClr>
                <a:schemeClr val="tx1"/>
              </a:buClr>
              <a:buSzPct val="100000"/>
              <a:defRPr sz="2400">
                <a:solidFill>
                  <a:srgbClr val="000000"/>
                </a:solidFill>
                <a:latin typeface="Arial"/>
                <a:ea typeface="Arial"/>
                <a:cs typeface="Arial"/>
                <a:sym typeface="Arial"/>
              </a:defRPr>
            </a:pPr>
            <a:r>
              <a:rPr lang="ar"/>
              <a:t>اسمح للطفل أو المراهق باتّخاذ وضعيات بديلة، بما في ذلك البقاء على الكرسي أو الجلوس على طاولة الفحص أو الاستلقاء على جانبه</a:t>
            </a:r>
            <a:endParaRPr sz="2400">
              <a:latin typeface="Arial" panose="020B0604020202020204" pitchFamily="34" charset="0"/>
            </a:endParaRPr>
          </a:p>
          <a:p>
            <a:pPr lvl="1" algn="r" rtl="1">
              <a:lnSpc>
                <a:spcPct val="108000"/>
              </a:lnSpc>
              <a:spcAft>
                <a:spcPts val="800"/>
              </a:spcAft>
              <a:buClr>
                <a:schemeClr val="tx1"/>
              </a:buClr>
              <a:buSzPct val="100000"/>
              <a:defRPr sz="2400">
                <a:solidFill>
                  <a:srgbClr val="000000"/>
                </a:solidFill>
                <a:latin typeface="Arial"/>
                <a:ea typeface="Arial"/>
                <a:cs typeface="Arial"/>
                <a:sym typeface="Arial"/>
              </a:defRPr>
            </a:pPr>
            <a:r>
              <a:rPr lang="ar"/>
              <a:t>استخدم البطانيات والأثواب الطبية لكي يتمكّن الطفل أو المراهق من البقاء بملابسه/مغطىً قدر الإمكان خلال كل مرحلة من مراحل الفحص</a:t>
            </a:r>
            <a:endParaRPr sz="2400">
              <a:latin typeface="Arial" panose="020B0604020202020204" pitchFamily="34" charset="0"/>
            </a:endParaRPr>
          </a:p>
          <a:p>
            <a:pPr lvl="1" algn="r" rtl="1">
              <a:lnSpc>
                <a:spcPct val="108000"/>
              </a:lnSpc>
              <a:spcAft>
                <a:spcPts val="800"/>
              </a:spcAft>
              <a:buClr>
                <a:schemeClr val="tx1"/>
              </a:buClr>
              <a:buSzPct val="100000"/>
              <a:defRPr sz="2400">
                <a:solidFill>
                  <a:srgbClr val="000000"/>
                </a:solidFill>
                <a:latin typeface="Arial"/>
                <a:ea typeface="Arial"/>
                <a:cs typeface="Arial"/>
                <a:sym typeface="Arial"/>
              </a:defRPr>
            </a:pPr>
            <a:r>
              <a:rPr lang="ar"/>
              <a:t>إنّ ما يسمى بفحص "العذرية" أو فحص سلامة غشاء البكارة ليس له أي صحة علمية وهو انتهاك لحقوق الناجية كإنسان</a:t>
            </a:r>
            <a:endParaRPr sz="2400">
              <a:latin typeface="Arial" panose="020B0604020202020204" pitchFamily="34" charset="0"/>
            </a:endParaRPr>
          </a:p>
        </p:txBody>
      </p:sp>
      <p:pic>
        <p:nvPicPr>
          <p:cNvPr id="3" name="Graphic 2" descr="Checkbox Ticked with solid fill">
            <a:extLst>
              <a:ext uri="{FF2B5EF4-FFF2-40B4-BE49-F238E27FC236}">
                <a16:creationId xmlns:a16="http://schemas.microsoft.com/office/drawing/2014/main" id="{A4D5F88C-7D1A-00FC-D3EA-EDCAB81AD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1366" y="2037728"/>
            <a:ext cx="612000" cy="612000"/>
          </a:xfrm>
          <a:prstGeom prst="rect">
            <a:avLst/>
          </a:prstGeom>
        </p:spPr>
      </p:pic>
      <p:pic>
        <p:nvPicPr>
          <p:cNvPr id="4" name="Graphic 3" descr="Checkbox Ticked with solid fill">
            <a:extLst>
              <a:ext uri="{FF2B5EF4-FFF2-40B4-BE49-F238E27FC236}">
                <a16:creationId xmlns:a16="http://schemas.microsoft.com/office/drawing/2014/main" id="{71E2AB73-64E3-E568-4A7A-DA4E62A75E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1366" y="2529311"/>
            <a:ext cx="612000" cy="612000"/>
          </a:xfrm>
          <a:prstGeom prst="rect">
            <a:avLst/>
          </a:prstGeom>
        </p:spPr>
      </p:pic>
      <p:pic>
        <p:nvPicPr>
          <p:cNvPr id="5" name="Graphic 4" descr="Checkbox Ticked with solid fill">
            <a:extLst>
              <a:ext uri="{FF2B5EF4-FFF2-40B4-BE49-F238E27FC236}">
                <a16:creationId xmlns:a16="http://schemas.microsoft.com/office/drawing/2014/main" id="{240BFF50-D448-C33E-AFF9-45FBE3BEDB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1366" y="3035360"/>
            <a:ext cx="612000" cy="612000"/>
          </a:xfrm>
          <a:prstGeom prst="rect">
            <a:avLst/>
          </a:prstGeom>
        </p:spPr>
      </p:pic>
      <p:pic>
        <p:nvPicPr>
          <p:cNvPr id="6" name="Graphic 5" descr="Checkbox Ticked with solid fill">
            <a:extLst>
              <a:ext uri="{FF2B5EF4-FFF2-40B4-BE49-F238E27FC236}">
                <a16:creationId xmlns:a16="http://schemas.microsoft.com/office/drawing/2014/main" id="{442FA703-D6D2-766F-398D-2A0FB75C73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1366" y="3932051"/>
            <a:ext cx="612000" cy="612000"/>
          </a:xfrm>
          <a:prstGeom prst="rect">
            <a:avLst/>
          </a:prstGeom>
        </p:spPr>
      </p:pic>
      <p:pic>
        <p:nvPicPr>
          <p:cNvPr id="7" name="Graphic 6" descr="Checkbox Ticked with solid fill">
            <a:extLst>
              <a:ext uri="{FF2B5EF4-FFF2-40B4-BE49-F238E27FC236}">
                <a16:creationId xmlns:a16="http://schemas.microsoft.com/office/drawing/2014/main" id="{F64875E0-2903-B0F5-8F8D-FB7BB7FA29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1366" y="4860817"/>
            <a:ext cx="612000" cy="612000"/>
          </a:xfrm>
          <a:prstGeom prst="rect">
            <a:avLst/>
          </a:prstGeom>
        </p:spPr>
      </p:pic>
      <p:sp>
        <p:nvSpPr>
          <p:cNvPr id="2" name="TextBox 1">
            <a:extLst>
              <a:ext uri="{FF2B5EF4-FFF2-40B4-BE49-F238E27FC236}">
                <a16:creationId xmlns:a16="http://schemas.microsoft.com/office/drawing/2014/main" id="{FB0CE92B-B8E2-1143-00F1-F0B46BCCA50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23</a:t>
            </a:r>
          </a:p>
        </p:txBody>
      </p:sp>
    </p:spTree>
    <p:extLst>
      <p:ext uri="{BB962C8B-B14F-4D97-AF65-F5344CB8AC3E}">
        <p14:creationId xmlns:p14="http://schemas.microsoft.com/office/powerpoint/2010/main" val="186677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5" name="Google Shape;1785;p206"/>
          <p:cNvSpPr txBox="1"/>
          <p:nvPr/>
        </p:nvSpPr>
        <p:spPr>
          <a:xfrm>
            <a:off x="3117447" y="1593005"/>
            <a:ext cx="8233660" cy="4364500"/>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2800" b="1">
                <a:solidFill>
                  <a:schemeClr val="accent2"/>
                </a:solidFill>
                <a:latin typeface="Arial"/>
                <a:ea typeface="Arial"/>
                <a:cs typeface="Arial"/>
                <a:sym typeface="Arial"/>
              </a:defRPr>
            </a:pPr>
            <a:r>
              <a:rPr lang="ar"/>
              <a:t>فحص الأعضاء التناسلية</a:t>
            </a:r>
            <a:endParaRPr sz="2800">
              <a:solidFill>
                <a:schemeClr val="accent2"/>
              </a:solidFill>
              <a:latin typeface="Arial" panose="020B0604020202020204" pitchFamily="34" charset="0"/>
            </a:endParaRPr>
          </a:p>
          <a:p>
            <a:pPr marL="457189"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استخدم أدوات الفحص في مجال طب الأطفال واسمح للطفل أو المراهق باتّخاذ وضعيات جسدية مريحة له لتقليل الانزعاج البدني قدر المستطاع</a:t>
            </a:r>
            <a:endParaRPr sz="2200">
              <a:latin typeface="Arial" panose="020B0604020202020204" pitchFamily="34" charset="0"/>
            </a:endParaRPr>
          </a:p>
          <a:p>
            <a:pPr marL="457189" indent="-457189" algn="r" rtl="1">
              <a:lnSpc>
                <a:spcPct val="108000"/>
              </a:lnSpc>
              <a:spcAft>
                <a:spcPts val="800"/>
              </a:spcAft>
              <a:buClr>
                <a:schemeClr val="accent2"/>
              </a:buClr>
              <a:buSzPct val="125000"/>
              <a:buFont typeface="Arial" panose="020B0604020202020204" pitchFamily="34" charset="0"/>
              <a:buChar char="•"/>
              <a:defRPr sz="2200">
                <a:latin typeface="Arial"/>
                <a:ea typeface="Arial"/>
                <a:cs typeface="Arial"/>
                <a:sym typeface="Arial"/>
              </a:defRPr>
            </a:pPr>
            <a:r>
              <a:rPr lang="ar">
                <a:solidFill>
                  <a:srgbClr val="000000"/>
                </a:solidFill>
              </a:rPr>
              <a:t>وضعية الاستلقاء </a:t>
            </a:r>
            <a:r>
              <a:rPr lang="ar" b="1">
                <a:solidFill>
                  <a:schemeClr val="accent2"/>
                </a:solidFill>
              </a:rPr>
              <a:t>بدون انسداح</a:t>
            </a:r>
            <a:r>
              <a:rPr lang="ar" b="1">
                <a:solidFill>
                  <a:srgbClr val="000000"/>
                </a:solidFill>
              </a:rPr>
              <a:t> </a:t>
            </a:r>
            <a:r>
              <a:rPr lang="ar">
                <a:solidFill>
                  <a:srgbClr val="000000"/>
                </a:solidFill>
              </a:rPr>
              <a:t>هي الأنسب عادةً عند إجراء فصح الأعضاء التناسلية للأطفال قبل بلوغ سن المراهقة</a:t>
            </a:r>
            <a:endParaRPr sz="2200">
              <a:latin typeface="Arial" panose="020B0604020202020204" pitchFamily="34" charset="0"/>
            </a:endParaRPr>
          </a:p>
          <a:p>
            <a:pPr marL="457189"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تجنّب إجراء الفحص الرقمي أو الفحص باليدين لتقييم تشنج العضلة الشرجية و/أو تشنج المهبل</a:t>
            </a:r>
            <a:endParaRPr sz="2200">
              <a:latin typeface="Arial" panose="020B0604020202020204" pitchFamily="34" charset="0"/>
            </a:endParaRPr>
          </a:p>
          <a:p>
            <a:pPr marL="457189"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لا يمكن إجراء الفحص الداخلي للحوض إلا في حالة الضرورة السريرية المحددة للأطفال الناجين</a:t>
            </a:r>
            <a:endParaRPr sz="2200">
              <a:latin typeface="Arial" panose="020B0604020202020204" pitchFamily="34" charset="0"/>
            </a:endParaRPr>
          </a:p>
        </p:txBody>
      </p:sp>
      <p:sp>
        <p:nvSpPr>
          <p:cNvPr id="4" name="Google Shape;1771;p205">
            <a:extLst>
              <a:ext uri="{FF2B5EF4-FFF2-40B4-BE49-F238E27FC236}">
                <a16:creationId xmlns:a16="http://schemas.microsoft.com/office/drawing/2014/main" id="{086BA410-C880-95DC-FF7E-505324AFAB7C}"/>
              </a:ext>
            </a:extLst>
          </p:cNvPr>
          <p:cNvSpPr txBox="1"/>
          <p:nvPr/>
        </p:nvSpPr>
        <p:spPr>
          <a:xfrm>
            <a:off x="0" y="1"/>
            <a:ext cx="12192000" cy="1593004"/>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رعاية الأطفال والمراهقين الناجين </a:t>
            </a:r>
            <a:br>
              <a:rPr lang="ar" dirty="0">
                <a:latin typeface="Arial" panose="020B0604020202020204" pitchFamily="34" charset="0"/>
              </a:rPr>
            </a:br>
            <a:r>
              <a:rPr lang="ar" dirty="0">
                <a:latin typeface="Arial" panose="020B0604020202020204" pitchFamily="34" charset="0"/>
              </a:rPr>
              <a:t>من العنف الجنسي</a:t>
            </a:r>
            <a:r>
              <a:rPr lang="ar-EG" dirty="0">
                <a:latin typeface="Arial" panose="020B0604020202020204" pitchFamily="34" charset="0"/>
              </a:rPr>
              <a:t> </a:t>
            </a:r>
            <a:endParaRPr lang="ar" dirty="0">
              <a:latin typeface="Arial" panose="020B0604020202020204" pitchFamily="34" charset="0"/>
            </a:endParaRPr>
          </a:p>
        </p:txBody>
      </p:sp>
      <p:sp>
        <p:nvSpPr>
          <p:cNvPr id="2" name="Rounded Rectangle 1">
            <a:extLst>
              <a:ext uri="{FF2B5EF4-FFF2-40B4-BE49-F238E27FC236}">
                <a16:creationId xmlns:a16="http://schemas.microsoft.com/office/drawing/2014/main" id="{01139C89-371B-9DA4-FFEA-D45751253609}"/>
              </a:ext>
            </a:extLst>
          </p:cNvPr>
          <p:cNvSpPr/>
          <p:nvPr/>
        </p:nvSpPr>
        <p:spPr>
          <a:xfrm>
            <a:off x="401055" y="2068974"/>
            <a:ext cx="2407534" cy="2720051"/>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lnSpc>
                <a:spcPct val="107000"/>
              </a:lnSpc>
              <a:spcAft>
                <a:spcPts val="1067"/>
              </a:spcAft>
              <a:defRPr sz="2400" b="1" kern="100">
                <a:solidFill>
                  <a:schemeClr val="bg1"/>
                </a:solidFill>
                <a:latin typeface="Arial" panose="020B0604020202020204" pitchFamily="34" charset="0"/>
                <a:ea typeface="Aptos" panose="020B0004020202020204" pitchFamily="34" charset="0"/>
                <a:cs typeface="Arial" panose="020B0604020202020204" pitchFamily="34" charset="0"/>
              </a:defRPr>
            </a:pPr>
            <a:r>
              <a:rPr lang="ar"/>
              <a:t>فقط في حالة الضرورة الطبية</a:t>
            </a:r>
          </a:p>
        </p:txBody>
      </p:sp>
      <p:sp>
        <p:nvSpPr>
          <p:cNvPr id="3" name="TextBox 2">
            <a:extLst>
              <a:ext uri="{FF2B5EF4-FFF2-40B4-BE49-F238E27FC236}">
                <a16:creationId xmlns:a16="http://schemas.microsoft.com/office/drawing/2014/main" id="{DB94F4D1-0A97-04A0-317B-AB9D9A782F7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24</a:t>
            </a:r>
          </a:p>
        </p:txBody>
      </p:sp>
    </p:spTree>
    <p:extLst>
      <p:ext uri="{BB962C8B-B14F-4D97-AF65-F5344CB8AC3E}">
        <p14:creationId xmlns:p14="http://schemas.microsoft.com/office/powerpoint/2010/main" val="364005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207"/>
          <p:cNvSpPr txBox="1"/>
          <p:nvPr/>
        </p:nvSpPr>
        <p:spPr>
          <a:xfrm>
            <a:off x="0" y="0"/>
            <a:ext cx="12192000" cy="133149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الناجون الذكور من العنف الجنسي</a:t>
            </a:r>
            <a:endParaRPr sz="3400" b="1" dirty="0">
              <a:solidFill>
                <a:schemeClr val="accent3"/>
              </a:solidFill>
              <a:latin typeface="Arial" panose="020B0604020202020204" pitchFamily="34" charset="0"/>
              <a:cs typeface="Arial"/>
              <a:sym typeface="Arial"/>
            </a:endParaRPr>
          </a:p>
        </p:txBody>
      </p:sp>
      <p:sp>
        <p:nvSpPr>
          <p:cNvPr id="1796" name="Google Shape;1796;p207"/>
          <p:cNvSpPr txBox="1"/>
          <p:nvPr/>
        </p:nvSpPr>
        <p:spPr>
          <a:xfrm>
            <a:off x="947830" y="1556084"/>
            <a:ext cx="10602486" cy="3731141"/>
          </a:xfrm>
          <a:prstGeom prst="rect">
            <a:avLst/>
          </a:prstGeom>
          <a:noFill/>
          <a:ln>
            <a:noFill/>
          </a:ln>
        </p:spPr>
        <p:txBody>
          <a:bodyPr spcFirstLastPara="1" wrap="square" lIns="121900" tIns="60933" rIns="121900" bIns="60933" rtlCol="1" anchor="t" anchorCtr="0">
            <a:noAutofit/>
          </a:bodyPr>
          <a:lstStyle>
            <a:defPPr algn="r" rtl="1"/>
          </a:lstStyle>
          <a:p>
            <a:pPr algn="r" rtl="1">
              <a:lnSpc>
                <a:spcPct val="108000"/>
              </a:lnSpc>
              <a:spcAft>
                <a:spcPts val="1200"/>
              </a:spcAft>
              <a:defRPr sz="2800" b="1">
                <a:solidFill>
                  <a:schemeClr val="accent2"/>
                </a:solidFill>
                <a:latin typeface="Arial"/>
                <a:ea typeface="Arial"/>
                <a:cs typeface="Arial"/>
                <a:sym typeface="Arial"/>
              </a:defRPr>
            </a:pPr>
            <a:r>
              <a:rPr lang="ar"/>
              <a:t>اعتبارات خاصة</a:t>
            </a:r>
            <a:endParaRPr sz="2800" b="1">
              <a:solidFill>
                <a:schemeClr val="accent2"/>
              </a:solidFill>
              <a:latin typeface="Arial"/>
              <a:ea typeface="Arial"/>
              <a:cs typeface="Arial"/>
              <a:sym typeface="Arial"/>
            </a:endParaRPr>
          </a:p>
          <a:p>
            <a:pPr marL="457189"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a:t>معظم مرتكبي العنف الجنسي ضدّ الرجال والفتيان هم من الرجال</a:t>
            </a:r>
            <a:endParaRPr sz="2200">
              <a:solidFill>
                <a:srgbClr val="000000"/>
              </a:solidFill>
              <a:latin typeface="Arial"/>
              <a:cs typeface="Arial"/>
              <a:sym typeface="Arial"/>
            </a:endParaRPr>
          </a:p>
          <a:p>
            <a:pPr marL="457189"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a:t>أي قوانين تجرّم اللواط أو المثلية الجنسية قد تجعل الناجين خائفين من طلب المساعدة</a:t>
            </a:r>
            <a:endParaRPr sz="2200">
              <a:solidFill>
                <a:srgbClr val="000000"/>
              </a:solidFill>
              <a:latin typeface="Arial"/>
              <a:cs typeface="Arial"/>
              <a:sym typeface="Arial"/>
            </a:endParaRPr>
          </a:p>
          <a:p>
            <a:pPr marL="457189"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a:t>يُستخدم العنف الجنسي (خاصة العنف الجنسي المرتبط بالنزاعات) كوسيلة لتقويض الذكورة التقليدية لدى المجتمعات المعادية، مثل المشاهدة القسرية</a:t>
            </a:r>
            <a:endParaRPr sz="2200">
              <a:solidFill>
                <a:srgbClr val="000000"/>
              </a:solidFill>
              <a:latin typeface="Arial"/>
              <a:cs typeface="Arial"/>
            </a:endParaRPr>
          </a:p>
          <a:p>
            <a:pPr algn="r" rtl="1">
              <a:lnSpc>
                <a:spcPct val="108000"/>
              </a:lnSpc>
              <a:spcAft>
                <a:spcPts val="1600"/>
              </a:spcAft>
            </a:pPr>
            <a:endParaRPr sz="2133">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10918AD-1E4E-BF57-136F-DE043930AB5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25</a:t>
            </a:r>
          </a:p>
        </p:txBody>
      </p:sp>
    </p:spTree>
    <p:extLst>
      <p:ext uri="{BB962C8B-B14F-4D97-AF65-F5344CB8AC3E}">
        <p14:creationId xmlns:p14="http://schemas.microsoft.com/office/powerpoint/2010/main" val="203566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6" name="Google Shape;1806;p208"/>
          <p:cNvSpPr txBox="1"/>
          <p:nvPr/>
        </p:nvSpPr>
        <p:spPr>
          <a:xfrm>
            <a:off x="3924300" y="1201274"/>
            <a:ext cx="7850605" cy="2117578"/>
          </a:xfrm>
          <a:prstGeom prst="rect">
            <a:avLst/>
          </a:prstGeom>
          <a:noFill/>
          <a:ln>
            <a:noFill/>
          </a:ln>
        </p:spPr>
        <p:txBody>
          <a:bodyPr spcFirstLastPara="1" wrap="square" lIns="121900" tIns="60933" rIns="121900" bIns="60933" rtlCol="1" anchor="t" anchorCtr="0">
            <a:noAutofit/>
          </a:bodyPr>
          <a:lstStyle>
            <a:defPPr algn="r" rtl="1"/>
          </a:lstStyle>
          <a:p>
            <a:pPr algn="r" rtl="1">
              <a:lnSpc>
                <a:spcPct val="108000"/>
              </a:lnSpc>
              <a:spcAft>
                <a:spcPts val="800"/>
              </a:spcAft>
              <a:defRPr sz="2400" b="1">
                <a:solidFill>
                  <a:schemeClr val="accent2"/>
                </a:solidFill>
                <a:latin typeface="Arial"/>
                <a:ea typeface="Arial"/>
                <a:cs typeface="Arial"/>
                <a:sym typeface="Arial"/>
              </a:defRPr>
            </a:pPr>
            <a:r>
              <a:rPr lang="ar" dirty="0"/>
              <a:t>توفير الاستجابة الأولية</a:t>
            </a:r>
            <a:endParaRPr sz="2400" dirty="0">
              <a:solidFill>
                <a:schemeClr val="accent2"/>
              </a:solidFill>
              <a:latin typeface="Arial" panose="020B0604020202020204" pitchFamily="34" charset="0"/>
            </a:endParaRPr>
          </a:p>
          <a:p>
            <a:pPr marL="457189" indent="-457189" algn="r" rtl="1">
              <a:lnSpc>
                <a:spcPct val="108000"/>
              </a:lnSpc>
              <a:spcAft>
                <a:spcPts val="10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كن مدركاً لأهمية الفصل بين الميل الجسدي الميل الجنسي أو الانجذاب أو الهوية الجنسية، وافهم الفرق بين هذه الأمور: الخصائص الفسيولوجية للذكور قد تؤدي إلى الانتصاب والقذف أثناء الاعتداء الجنسي</a:t>
            </a:r>
            <a:endParaRPr sz="2200" dirty="0">
              <a:latin typeface="Arial" panose="020B0604020202020204" pitchFamily="34" charset="0"/>
            </a:endParaRPr>
          </a:p>
        </p:txBody>
      </p:sp>
      <p:sp>
        <p:nvSpPr>
          <p:cNvPr id="1808" name="Google Shape;1808;p208"/>
          <p:cNvSpPr txBox="1"/>
          <p:nvPr/>
        </p:nvSpPr>
        <p:spPr>
          <a:xfrm>
            <a:off x="587029" y="3223170"/>
            <a:ext cx="11211026" cy="2836235"/>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600"/>
              </a:spcAft>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dirty="0"/>
              <a:t>تذكر مبدأ سرية المعلومات ومفهوم "عدم إلإضرار"</a:t>
            </a:r>
            <a:r>
              <a:rPr lang="ar-EG" dirty="0"/>
              <a:t> </a:t>
            </a:r>
            <a:r>
              <a:rPr lang="ar" dirty="0"/>
              <a:t>وسائر المبادئ التوجيهية؛ </a:t>
            </a:r>
            <a:br>
              <a:rPr lang="ar-EG" dirty="0"/>
            </a:br>
            <a:r>
              <a:rPr lang="ar" dirty="0"/>
              <a:t>وبلّغ الشرطة بواقعة العنف الجنسي ضد الرجال والفتيان فقط إذا قرر الناجي ملاحقة الجاني، إلا إذا كانت القوانين المحلية تنصّ على خلاف ذلك. </a:t>
            </a:r>
            <a:br>
              <a:rPr lang="ar" dirty="0"/>
            </a:br>
            <a:r>
              <a:rPr lang="ar" dirty="0"/>
              <a:t> </a:t>
            </a:r>
            <a:endParaRPr sz="2200" dirty="0">
              <a:solidFill>
                <a:srgbClr val="000000"/>
              </a:solidFill>
              <a:latin typeface="Arial"/>
              <a:cs typeface="Arial"/>
            </a:endParaRPr>
          </a:p>
          <a:p>
            <a:pPr marL="457189" indent="-457189" algn="r" rtl="1">
              <a:lnSpc>
                <a:spcPct val="108000"/>
              </a:lnSpc>
              <a:spcAft>
                <a:spcPts val="600"/>
              </a:spcAft>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dirty="0"/>
              <a:t>فحص المستقيم والأعضاء التناسلية هو فحص مهم للناجين الذكور،</a:t>
            </a:r>
            <a:r>
              <a:rPr lang="ar-EG" dirty="0"/>
              <a:t> </a:t>
            </a:r>
            <a:r>
              <a:rPr lang="ar" dirty="0"/>
              <a:t>فالنزيف من فتحة الشرج لا يتوقف في غضون ساعات قليلة وقد يتطلب إجراء التقييم وتقديم العلاج من طبيب مختص </a:t>
            </a:r>
            <a:br>
              <a:rPr lang="ar" dirty="0"/>
            </a:br>
            <a:r>
              <a:rPr lang="ar" dirty="0"/>
              <a:t> </a:t>
            </a:r>
          </a:p>
        </p:txBody>
      </p:sp>
      <p:sp>
        <p:nvSpPr>
          <p:cNvPr id="4" name="Google Shape;1792;p207">
            <a:extLst>
              <a:ext uri="{FF2B5EF4-FFF2-40B4-BE49-F238E27FC236}">
                <a16:creationId xmlns:a16="http://schemas.microsoft.com/office/drawing/2014/main" id="{D820B475-1898-B1EE-1AB0-166D9F365D7B}"/>
              </a:ext>
            </a:extLst>
          </p:cNvPr>
          <p:cNvSpPr txBox="1"/>
          <p:nvPr/>
        </p:nvSpPr>
        <p:spPr>
          <a:xfrm>
            <a:off x="0" y="0"/>
            <a:ext cx="12192000" cy="1149381"/>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Bef>
                <a:spcPts val="800"/>
              </a:spcBef>
              <a:spcAft>
                <a:spcPts val="800"/>
              </a:spcAft>
              <a:defRPr sz="3400">
                <a:solidFill>
                  <a:schemeClr val="accent3"/>
                </a:solidFill>
                <a:latin typeface="+mj-lt"/>
                <a:cs typeface="Arial"/>
                <a:sym typeface="Arial"/>
              </a:defRPr>
            </a:pPr>
            <a:r>
              <a:rPr lang="ar" b="1" dirty="0">
                <a:latin typeface="Arial" panose="020B0604020202020204" pitchFamily="34" charset="0"/>
              </a:rPr>
              <a:t>الناجون الذكور من العنف الجنسي</a:t>
            </a:r>
            <a:r>
              <a:rPr lang="ar" dirty="0">
                <a:latin typeface="Arial" panose="020B0604020202020204" pitchFamily="34" charset="0"/>
              </a:rPr>
              <a:t> (تكملة)</a:t>
            </a:r>
          </a:p>
        </p:txBody>
      </p:sp>
      <p:sp>
        <p:nvSpPr>
          <p:cNvPr id="2" name="Rectangle 1">
            <a:extLst>
              <a:ext uri="{FF2B5EF4-FFF2-40B4-BE49-F238E27FC236}">
                <a16:creationId xmlns:a16="http://schemas.microsoft.com/office/drawing/2014/main" id="{1B1920EF-EE6E-F758-8E86-2B1BF76FE2A8}"/>
              </a:ext>
            </a:extLst>
          </p:cNvPr>
          <p:cNvSpPr/>
          <p:nvPr/>
        </p:nvSpPr>
        <p:spPr>
          <a:xfrm>
            <a:off x="281653" y="1363315"/>
            <a:ext cx="3437679" cy="19555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0" rIns="180000" rtlCol="1" anchor="ctr"/>
          <a:lstStyle>
            <a:defPPr algn="r" rtl="1"/>
          </a:lstStyle>
          <a:p>
            <a:pPr marL="714375" lvl="2" algn="r" rtl="1">
              <a:defRPr>
                <a:solidFill>
                  <a:schemeClr val="lt1"/>
                </a:solidFill>
              </a:defRPr>
            </a:pPr>
            <a:r>
              <a:rPr lang="ar" b="1" dirty="0">
                <a:latin typeface="Arial"/>
                <a:ea typeface="Arial"/>
                <a:cs typeface="Arial"/>
                <a:sym typeface="Arial"/>
              </a:rPr>
              <a:t>ملاحظة:</a:t>
            </a:r>
            <a:r>
              <a:rPr lang="ar" dirty="0">
                <a:latin typeface="Arial"/>
                <a:ea typeface="Arial"/>
                <a:cs typeface="Arial"/>
                <a:sym typeface="Arial"/>
              </a:rPr>
              <a:t> </a:t>
            </a:r>
            <a:br>
              <a:rPr lang="ar" dirty="0">
                <a:latin typeface="Arial"/>
                <a:ea typeface="Arial"/>
                <a:cs typeface="Arial"/>
                <a:sym typeface="Arial"/>
              </a:rPr>
            </a:br>
            <a:r>
              <a:rPr lang="ar" dirty="0">
                <a:latin typeface="Arial"/>
                <a:ea typeface="Arial"/>
                <a:cs typeface="Arial"/>
                <a:sym typeface="Arial"/>
              </a:rPr>
              <a:t>التواء الخصيتين هو حالة طبية طارئة تتطلب إحالة جراحية فورية</a:t>
            </a:r>
            <a:endParaRPr dirty="0">
              <a:latin typeface="Arial" panose="020B0604020202020204" pitchFamily="34" charset="0"/>
            </a:endParaRPr>
          </a:p>
        </p:txBody>
      </p:sp>
      <p:sp>
        <p:nvSpPr>
          <p:cNvPr id="3" name="Right Arrow 2">
            <a:extLst>
              <a:ext uri="{FF2B5EF4-FFF2-40B4-BE49-F238E27FC236}">
                <a16:creationId xmlns:a16="http://schemas.microsoft.com/office/drawing/2014/main" id="{DCABCA48-FD7B-98BD-12B1-8E34D8EB6AB4}"/>
              </a:ext>
            </a:extLst>
          </p:cNvPr>
          <p:cNvSpPr/>
          <p:nvPr/>
        </p:nvSpPr>
        <p:spPr>
          <a:xfrm flipH="1">
            <a:off x="3054931" y="1589969"/>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5" name="TextBox 4">
            <a:extLst>
              <a:ext uri="{FF2B5EF4-FFF2-40B4-BE49-F238E27FC236}">
                <a16:creationId xmlns:a16="http://schemas.microsoft.com/office/drawing/2014/main" id="{6D04A448-4E7B-604A-8D40-1796A249228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26</a:t>
            </a:r>
          </a:p>
        </p:txBody>
      </p:sp>
    </p:spTree>
    <p:extLst>
      <p:ext uri="{BB962C8B-B14F-4D97-AF65-F5344CB8AC3E}">
        <p14:creationId xmlns:p14="http://schemas.microsoft.com/office/powerpoint/2010/main" val="1605091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4" name="Google Shape;1814;p209"/>
          <p:cNvSpPr txBox="1"/>
          <p:nvPr/>
        </p:nvSpPr>
        <p:spPr>
          <a:xfrm>
            <a:off x="0" y="10911"/>
            <a:ext cx="12192000" cy="1334841"/>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Bef>
                <a:spcPts val="800"/>
              </a:spcBef>
              <a:spcAft>
                <a:spcPts val="800"/>
              </a:spcAft>
              <a:defRPr sz="3400" b="1">
                <a:solidFill>
                  <a:schemeClr val="accent3"/>
                </a:solidFill>
                <a:latin typeface="+mj-lt"/>
                <a:cs typeface="Arial"/>
                <a:sym typeface="Arial"/>
              </a:defRPr>
            </a:pPr>
            <a:r>
              <a:rPr lang="ar" dirty="0">
                <a:latin typeface="Arial" panose="020B0604020202020204" pitchFamily="34" charset="0"/>
              </a:rPr>
              <a:t>تطبيق المهارات: رعاية الناجين الذكور</a:t>
            </a:r>
          </a:p>
        </p:txBody>
      </p:sp>
      <p:sp>
        <p:nvSpPr>
          <p:cNvPr id="1818" name="Google Shape;1818;p209" title="Caring for Male Survivors"/>
          <p:cNvSpPr/>
          <p:nvPr/>
        </p:nvSpPr>
        <p:spPr>
          <a:xfrm>
            <a:off x="3079532" y="1861584"/>
            <a:ext cx="5476875" cy="4107656"/>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819" name="Google Shape;1819;p209"/>
          <p:cNvSpPr/>
          <p:nvPr/>
        </p:nvSpPr>
        <p:spPr>
          <a:xfrm>
            <a:off x="3079532" y="5644527"/>
            <a:ext cx="6009672" cy="324713"/>
          </a:xfrm>
          <a:prstGeom prst="rect">
            <a:avLst/>
          </a:prstGeom>
          <a:noFill/>
          <a:ln w="9525" cap="flat" cmpd="sng">
            <a:no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defRPr sz="1200">
                <a:latin typeface="Arial"/>
                <a:ea typeface="Arial"/>
                <a:cs typeface="Arial"/>
                <a:sym typeface="Arial"/>
              </a:defRPr>
            </a:pPr>
            <a:r>
              <a:rPr lang="ar"/>
              <a:t>© لجنة الإنقاذ الدولية وجامعة كاليفورنيا، لوس أنجلوس (2018)</a:t>
            </a:r>
            <a:endParaRPr sz="1200">
              <a:latin typeface="Arial" panose="020B0604020202020204" pitchFamily="34" charset="0"/>
            </a:endParaRPr>
          </a:p>
        </p:txBody>
      </p:sp>
      <p:pic>
        <p:nvPicPr>
          <p:cNvPr id="9" name="Online Media 1" title="Caring for Male Survivors">
            <a:hlinkClick r:id="" action="ppaction://media"/>
            <a:extLst>
              <a:ext uri="{FF2B5EF4-FFF2-40B4-BE49-F238E27FC236}">
                <a16:creationId xmlns:a16="http://schemas.microsoft.com/office/drawing/2014/main" id="{671B4611-37EA-5345-5A5C-A71ADE914F33}"/>
              </a:ext>
            </a:extLst>
          </p:cNvPr>
          <p:cNvPicPr>
            <a:picLocks noRot="1" noChangeAspect="1"/>
          </p:cNvPicPr>
          <p:nvPr>
            <a:videoFile r:link="rId1"/>
          </p:nvPr>
        </p:nvPicPr>
        <p:blipFill>
          <a:blip r:embed="rId4"/>
          <a:stretch>
            <a:fillRect/>
          </a:stretch>
        </p:blipFill>
        <p:spPr>
          <a:xfrm>
            <a:off x="3079533" y="1199008"/>
            <a:ext cx="5904046" cy="4428034"/>
          </a:xfrm>
          <a:prstGeom prst="rect">
            <a:avLst/>
          </a:prstGeom>
        </p:spPr>
      </p:pic>
      <p:grpSp>
        <p:nvGrpSpPr>
          <p:cNvPr id="2" name="Group 1">
            <a:extLst>
              <a:ext uri="{FF2B5EF4-FFF2-40B4-BE49-F238E27FC236}">
                <a16:creationId xmlns:a16="http://schemas.microsoft.com/office/drawing/2014/main" id="{00F6961C-BCC8-C2E7-9A22-CBE293030CF3}"/>
              </a:ext>
            </a:extLst>
          </p:cNvPr>
          <p:cNvGrpSpPr/>
          <p:nvPr/>
        </p:nvGrpSpPr>
        <p:grpSpPr>
          <a:xfrm>
            <a:off x="8769993" y="1519385"/>
            <a:ext cx="1299943" cy="1299943"/>
            <a:chOff x="4706670" y="3561888"/>
            <a:chExt cx="1475315" cy="1475315"/>
          </a:xfrm>
        </p:grpSpPr>
        <p:sp>
          <p:nvSpPr>
            <p:cNvPr id="3" name="Oval 2">
              <a:extLst>
                <a:ext uri="{FF2B5EF4-FFF2-40B4-BE49-F238E27FC236}">
                  <a16:creationId xmlns:a16="http://schemas.microsoft.com/office/drawing/2014/main" id="{A40633E8-1927-0ADC-B2E0-11F98472DF09}"/>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4" name="Google Shape;290;p50">
              <a:extLst>
                <a:ext uri="{FF2B5EF4-FFF2-40B4-BE49-F238E27FC236}">
                  <a16:creationId xmlns:a16="http://schemas.microsoft.com/office/drawing/2014/main" id="{D5089FAD-5275-73A6-F61C-CDB89A1239F5}"/>
                </a:ext>
              </a:extLst>
            </p:cNvPr>
            <p:cNvGrpSpPr/>
            <p:nvPr/>
          </p:nvGrpSpPr>
          <p:grpSpPr>
            <a:xfrm>
              <a:off x="4924538" y="3846334"/>
              <a:ext cx="1039577" cy="806498"/>
              <a:chOff x="511556" y="2988297"/>
              <a:chExt cx="1138555" cy="883285"/>
            </a:xfrm>
          </p:grpSpPr>
          <p:sp>
            <p:nvSpPr>
              <p:cNvPr id="5" name="Google Shape;291;p50">
                <a:extLst>
                  <a:ext uri="{FF2B5EF4-FFF2-40B4-BE49-F238E27FC236}">
                    <a16:creationId xmlns:a16="http://schemas.microsoft.com/office/drawing/2014/main" id="{16F04A97-2569-6DE8-E44C-E89CA323CDF4}"/>
                  </a:ext>
                </a:extLst>
              </p:cNvPr>
              <p:cNvSpPr/>
              <p:nvPr/>
            </p:nvSpPr>
            <p:spPr>
              <a:xfrm>
                <a:off x="668034" y="3173383"/>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6" name="Google Shape;292;p50">
                <a:extLst>
                  <a:ext uri="{FF2B5EF4-FFF2-40B4-BE49-F238E27FC236}">
                    <a16:creationId xmlns:a16="http://schemas.microsoft.com/office/drawing/2014/main" id="{71CB9162-6F5A-4FE3-069F-4DACE05D7577}"/>
                  </a:ext>
                </a:extLst>
              </p:cNvPr>
              <p:cNvSpPr/>
              <p:nvPr/>
            </p:nvSpPr>
            <p:spPr>
              <a:xfrm>
                <a:off x="1066327" y="3116432"/>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7" name="Google Shape;293;p50">
                <a:extLst>
                  <a:ext uri="{FF2B5EF4-FFF2-40B4-BE49-F238E27FC236}">
                    <a16:creationId xmlns:a16="http://schemas.microsoft.com/office/drawing/2014/main" id="{6D47BB56-5710-946F-8235-409FEF4F43B3}"/>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rtlCol="1" anchor="t" anchorCtr="0">
                <a:noAutofit/>
              </a:bodyPr>
              <a:lstStyle>
                <a:defPPr algn="r" rtl="1"/>
              </a:lstStyle>
              <a:p>
                <a:pPr algn="r" rtl="1"/>
                <a:endParaRPr sz="1867">
                  <a:solidFill>
                    <a:srgbClr val="000000"/>
                  </a:solidFill>
                  <a:latin typeface="Arial"/>
                  <a:ea typeface="Arial"/>
                  <a:cs typeface="Arial"/>
                  <a:sym typeface="Arial"/>
                </a:endParaRPr>
              </a:p>
            </p:txBody>
          </p:sp>
        </p:grpSp>
      </p:grpSp>
      <p:sp>
        <p:nvSpPr>
          <p:cNvPr id="8" name="TextBox 7">
            <a:extLst>
              <a:ext uri="{FF2B5EF4-FFF2-40B4-BE49-F238E27FC236}">
                <a16:creationId xmlns:a16="http://schemas.microsoft.com/office/drawing/2014/main" id="{3484045F-5136-4A29-E511-123088A7916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27</a:t>
            </a:r>
          </a:p>
        </p:txBody>
      </p:sp>
    </p:spTree>
    <p:extLst>
      <p:ext uri="{BB962C8B-B14F-4D97-AF65-F5344CB8AC3E}">
        <p14:creationId xmlns:p14="http://schemas.microsoft.com/office/powerpoint/2010/main" val="4268944015"/>
      </p:ext>
    </p:extLst>
  </p:cSld>
  <p:clrMapOvr>
    <a:masterClrMapping/>
  </p:clrMapOvr>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1825" name="Google Shape;1825;p210"/>
          <p:cNvSpPr txBox="1"/>
          <p:nvPr/>
        </p:nvSpPr>
        <p:spPr>
          <a:xfrm>
            <a:off x="0" y="0"/>
            <a:ext cx="12192000" cy="1604211"/>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Bef>
                <a:spcPts val="800"/>
              </a:spcBef>
              <a:spcAft>
                <a:spcPts val="800"/>
              </a:spcAft>
              <a:defRPr sz="3400" b="1">
                <a:solidFill>
                  <a:schemeClr val="accent3"/>
                </a:solidFill>
                <a:latin typeface="+mj-lt"/>
                <a:cs typeface="Arial"/>
                <a:sym typeface="Arial"/>
              </a:defRPr>
            </a:pPr>
            <a:r>
              <a:rPr lang="ar" dirty="0">
                <a:latin typeface="Arial" panose="020B0604020202020204" pitchFamily="34" charset="0"/>
              </a:rPr>
              <a:t>اعتبارات خاصة للمسنات</a:t>
            </a:r>
            <a:endParaRPr sz="3400" b="1" dirty="0">
              <a:solidFill>
                <a:schemeClr val="accent3"/>
              </a:solidFill>
              <a:latin typeface="Arial" panose="020B0604020202020204" pitchFamily="34" charset="0"/>
              <a:cs typeface="Arial"/>
              <a:sym typeface="Arial"/>
            </a:endParaRPr>
          </a:p>
        </p:txBody>
      </p:sp>
      <p:sp>
        <p:nvSpPr>
          <p:cNvPr id="1829" name="Google Shape;1829;p210"/>
          <p:cNvSpPr txBox="1"/>
          <p:nvPr/>
        </p:nvSpPr>
        <p:spPr>
          <a:xfrm>
            <a:off x="847947" y="1882642"/>
            <a:ext cx="10496106" cy="3092715"/>
          </a:xfrm>
          <a:prstGeom prst="rect">
            <a:avLst/>
          </a:prstGeom>
          <a:noFill/>
          <a:ln>
            <a:noFill/>
          </a:ln>
        </p:spPr>
        <p:txBody>
          <a:bodyPr spcFirstLastPara="1" wrap="square" lIns="121900" tIns="60933" rIns="121900" bIns="60933" rtlCol="1" anchor="t" anchorCtr="0">
            <a:spAutoFit/>
          </a:bodyPr>
          <a:lstStyle>
            <a:defPPr algn="r" rtl="1"/>
          </a:lstStyle>
          <a:p>
            <a:pPr marL="342900" indent="-342900"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النساء اللواتي انقطع الطمث لديهنّ وتعرضنَ للاغتصاب عن طريق المهبل أكثر هنّ عرضة للتمزقات المهبلية والإصابات، ولانتقال العدوى المنقولة جنسياً وفيروس العوز المناعي البشري. </a:t>
            </a:r>
            <a:endParaRPr sz="2200" dirty="0">
              <a:latin typeface="Arial" panose="020B0604020202020204" pitchFamily="34" charset="0"/>
            </a:endParaRPr>
          </a:p>
          <a:p>
            <a:pPr marL="342900" indent="-342900"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عندما تنخفض مستويات الهرمونات بعد انقطاع الطمث لدى المرأة، ينخفض الترطيب داخل المهبل ويزداد الترقق والهشاشة في جدار المهبل. </a:t>
            </a:r>
            <a:endParaRPr sz="2200" dirty="0">
              <a:latin typeface="Arial" panose="020B0604020202020204" pitchFamily="34" charset="0"/>
            </a:endParaRPr>
          </a:p>
          <a:p>
            <a:pPr marL="342900" indent="-342900"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استخدم منظاراً رفيعاً لفحص الأعضاء التناسلية. </a:t>
            </a:r>
            <a:endParaRPr sz="2200" dirty="0">
              <a:latin typeface="Arial" panose="020B0604020202020204" pitchFamily="34" charset="0"/>
            </a:endParaRPr>
          </a:p>
          <a:p>
            <a:pPr marL="342900" indent="-342900"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إذا كان السبب الوحيد للفحص هو جمع الأدلة أو الكشف عن العدوى المنقولة جنسياً، يمكنك إدخال مسحات فقط بدون استخدام منظار.</a:t>
            </a:r>
            <a:endParaRPr sz="2200" dirty="0">
              <a:latin typeface="Arial" panose="020B0604020202020204" pitchFamily="34" charset="0"/>
            </a:endParaRPr>
          </a:p>
        </p:txBody>
      </p:sp>
      <p:sp>
        <p:nvSpPr>
          <p:cNvPr id="2" name="TextBox 1">
            <a:extLst>
              <a:ext uri="{FF2B5EF4-FFF2-40B4-BE49-F238E27FC236}">
                <a16:creationId xmlns:a16="http://schemas.microsoft.com/office/drawing/2014/main" id="{2D7CD166-DEE3-5367-537E-F1BA8A11ADA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28</a:t>
            </a:r>
          </a:p>
        </p:txBody>
      </p:sp>
    </p:spTree>
    <p:extLst>
      <p:ext uri="{BB962C8B-B14F-4D97-AF65-F5344CB8AC3E}">
        <p14:creationId xmlns:p14="http://schemas.microsoft.com/office/powerpoint/2010/main" val="836644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9" name="Google Shape;1839;p211"/>
          <p:cNvSpPr txBox="1"/>
          <p:nvPr/>
        </p:nvSpPr>
        <p:spPr>
          <a:xfrm>
            <a:off x="81449" y="2503790"/>
            <a:ext cx="11360799" cy="2441383"/>
          </a:xfrm>
          <a:prstGeom prst="rect">
            <a:avLst/>
          </a:prstGeom>
          <a:noFill/>
          <a:ln>
            <a:noFill/>
          </a:ln>
        </p:spPr>
        <p:txBody>
          <a:bodyPr spcFirstLastPara="1" wrap="square" lIns="121900" tIns="60933" rIns="121900" bIns="60933" rtlCol="1" anchor="t" anchorCtr="0">
            <a:spAutoFit/>
          </a:bodyPr>
          <a:lstStyle>
            <a:defPPr algn="r" rtl="1"/>
          </a:lstStyle>
          <a:p>
            <a:pPr marL="457189" marR="970256" indent="-457189" algn="r" rtl="1">
              <a:lnSpc>
                <a:spcPct val="108000"/>
              </a:lnSpc>
              <a:spcAft>
                <a:spcPts val="800"/>
              </a:spcAft>
              <a:buClr>
                <a:schemeClr val="tx1"/>
              </a:buClr>
              <a:buSzPct val="100000"/>
              <a:buFont typeface="Arial"/>
              <a:buChar char="■"/>
              <a:defRPr sz="2600">
                <a:solidFill>
                  <a:srgbClr val="000000"/>
                </a:solidFill>
                <a:latin typeface="Arial"/>
                <a:ea typeface="Arial"/>
                <a:cs typeface="Arial"/>
                <a:sym typeface="Arial"/>
              </a:defRPr>
            </a:pPr>
            <a:r>
              <a:rPr lang="ar" dirty="0"/>
              <a:t>طبّق تقنية الإصغاء الفعال والتواصل المناسب لعمر الناجية عند بهدف "إجراء" </a:t>
            </a:r>
            <a:br>
              <a:rPr lang="ar-EG" dirty="0"/>
            </a:br>
            <a:r>
              <a:rPr lang="ar" dirty="0"/>
              <a:t>الفحص</a:t>
            </a:r>
            <a:r>
              <a:rPr lang="ar-EG" dirty="0"/>
              <a:t> </a:t>
            </a:r>
            <a:r>
              <a:rPr lang="ar" dirty="0"/>
              <a:t>البدني. </a:t>
            </a:r>
            <a:endParaRPr sz="2600" dirty="0">
              <a:latin typeface="Arial" panose="020B0604020202020204" pitchFamily="34" charset="0"/>
            </a:endParaRPr>
          </a:p>
          <a:p>
            <a:pPr marL="457189" marR="970256" indent="-457189" algn="r" rtl="1">
              <a:lnSpc>
                <a:spcPct val="108000"/>
              </a:lnSpc>
              <a:spcBef>
                <a:spcPts val="1067"/>
              </a:spcBef>
              <a:spcAft>
                <a:spcPts val="800"/>
              </a:spcAft>
              <a:buClr>
                <a:schemeClr val="tx1"/>
              </a:buClr>
              <a:buSzPct val="100000"/>
              <a:buFont typeface="Arial"/>
              <a:buChar char="■"/>
              <a:defRPr sz="2600">
                <a:solidFill>
                  <a:srgbClr val="000000"/>
                </a:solidFill>
                <a:latin typeface="Arial"/>
                <a:ea typeface="Arial"/>
                <a:cs typeface="Arial"/>
                <a:sym typeface="Arial"/>
              </a:defRPr>
            </a:pPr>
            <a:r>
              <a:rPr lang="ar" dirty="0"/>
              <a:t>في كل مرحلة من مراحل الفحص، ستخبرك "الناجية" بالنتائج التي توصلت إليها. </a:t>
            </a:r>
            <a:endParaRPr sz="2600" dirty="0">
              <a:latin typeface="Arial" panose="020B0604020202020204" pitchFamily="34" charset="0"/>
            </a:endParaRPr>
          </a:p>
          <a:p>
            <a:pPr marL="457189" marR="970256" indent="-457189" algn="r" rtl="1">
              <a:lnSpc>
                <a:spcPct val="108000"/>
              </a:lnSpc>
              <a:spcBef>
                <a:spcPts val="1067"/>
              </a:spcBef>
              <a:spcAft>
                <a:spcPts val="800"/>
              </a:spcAft>
              <a:buClr>
                <a:schemeClr val="tx1"/>
              </a:buClr>
              <a:buSzPct val="100000"/>
              <a:buFont typeface="Arial"/>
              <a:buChar char="■"/>
              <a:defRPr sz="2600">
                <a:latin typeface="Arial" panose="020B0604020202020204" pitchFamily="34" charset="0"/>
              </a:defRPr>
            </a:pPr>
            <a:r>
              <a:rPr lang="ar" dirty="0">
                <a:solidFill>
                  <a:srgbClr val="000000"/>
                </a:solidFill>
                <a:sym typeface="Arial"/>
              </a:rPr>
              <a:t>احرص على توثيق النتائج بشكل صحيح في أداة المساعدة على العمل (10ج)</a:t>
            </a:r>
            <a:endParaRPr sz="2600" dirty="0">
              <a:solidFill>
                <a:srgbClr val="000000"/>
              </a:solidFill>
              <a:latin typeface="Arial" panose="020B0604020202020204" pitchFamily="34" charset="0"/>
              <a:sym typeface="Arial"/>
            </a:endParaRPr>
          </a:p>
        </p:txBody>
      </p:sp>
      <p:sp>
        <p:nvSpPr>
          <p:cNvPr id="2" name="Title 1">
            <a:extLst>
              <a:ext uri="{FF2B5EF4-FFF2-40B4-BE49-F238E27FC236}">
                <a16:creationId xmlns:a16="http://schemas.microsoft.com/office/drawing/2014/main" id="{21A6160E-DEAE-2623-769D-DF606D7D1850}"/>
              </a:ext>
            </a:extLst>
          </p:cNvPr>
          <p:cNvSpPr>
            <a:spLocks noGrp="1"/>
          </p:cNvSpPr>
          <p:nvPr>
            <p:ph type="title"/>
          </p:nvPr>
        </p:nvSpPr>
        <p:spPr>
          <a:xfrm>
            <a:off x="415600" y="1292989"/>
            <a:ext cx="11360800" cy="720000"/>
          </a:xfrm>
        </p:spPr>
        <p:txBody>
          <a:bodyPr rtlCol="1"/>
          <a:lstStyle>
            <a:defPPr algn="r" rtl="1"/>
          </a:lstStyle>
          <a:p>
            <a:pPr algn="r" rtl="1">
              <a:defRPr sz="3400" b="1">
                <a:solidFill>
                  <a:schemeClr val="accent3"/>
                </a:solidFill>
                <a:latin typeface="+mj-lt"/>
                <a:ea typeface="Arial"/>
                <a:cs typeface="Arial"/>
              </a:defRPr>
            </a:pPr>
            <a:r>
              <a:rPr lang="ar" dirty="0"/>
              <a:t>توثيق نتائج الفحص</a:t>
            </a:r>
          </a:p>
        </p:txBody>
      </p:sp>
      <p:sp>
        <p:nvSpPr>
          <p:cNvPr id="3" name="Text Placeholder 2">
            <a:extLst>
              <a:ext uri="{FF2B5EF4-FFF2-40B4-BE49-F238E27FC236}">
                <a16:creationId xmlns:a16="http://schemas.microsoft.com/office/drawing/2014/main" id="{1FC4ACEB-5909-7303-B37A-FE09AB1D3B23}"/>
              </a:ext>
            </a:extLst>
          </p:cNvPr>
          <p:cNvSpPr>
            <a:spLocks noGrp="1"/>
          </p:cNvSpPr>
          <p:nvPr>
            <p:ph type="body" sz="quarter" idx="10"/>
          </p:nvPr>
        </p:nvSpPr>
        <p:spPr>
          <a:xfrm>
            <a:off x="415600" y="498500"/>
            <a:ext cx="10147625" cy="720000"/>
          </a:xfrm>
        </p:spPr>
        <p:txBody>
          <a:bodyPr rtlCol="1"/>
          <a:lstStyle>
            <a:defPPr algn="r" rtl="1"/>
          </a:lstStyle>
          <a:p>
            <a:pPr rtl="1">
              <a:defRPr sz="3400" b="1">
                <a:solidFill>
                  <a:schemeClr val="bg1"/>
                </a:solidFill>
                <a:latin typeface="+mj-lt"/>
                <a:ea typeface="Arial"/>
                <a:cs typeface="Arial"/>
                <a:sym typeface="Arial"/>
              </a:defRPr>
            </a:pPr>
            <a:r>
              <a:rPr lang="ar" dirty="0"/>
              <a:t>التمرين (10-2)</a:t>
            </a:r>
          </a:p>
        </p:txBody>
      </p:sp>
      <p:sp>
        <p:nvSpPr>
          <p:cNvPr id="4" name="TextBox 3">
            <a:extLst>
              <a:ext uri="{FF2B5EF4-FFF2-40B4-BE49-F238E27FC236}">
                <a16:creationId xmlns:a16="http://schemas.microsoft.com/office/drawing/2014/main" id="{BAF49DDE-0266-8B22-1CD1-2B35C99F9CF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29</a:t>
            </a:r>
          </a:p>
        </p:txBody>
      </p:sp>
    </p:spTree>
    <p:extLst>
      <p:ext uri="{BB962C8B-B14F-4D97-AF65-F5344CB8AC3E}">
        <p14:creationId xmlns:p14="http://schemas.microsoft.com/office/powerpoint/2010/main" val="162468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9" name="Google Shape;1549;p186"/>
          <p:cNvSpPr txBox="1"/>
          <p:nvPr/>
        </p:nvSpPr>
        <p:spPr>
          <a:xfrm>
            <a:off x="796450" y="1694675"/>
            <a:ext cx="10599101" cy="3354335"/>
          </a:xfrm>
          <a:prstGeom prst="rect">
            <a:avLst/>
          </a:prstGeom>
          <a:noFill/>
          <a:ln>
            <a:noFill/>
          </a:ln>
        </p:spPr>
        <p:txBody>
          <a:bodyPr spcFirstLastPara="1" wrap="square" lIns="121900" tIns="60933" rIns="121900" bIns="60933" rtlCol="1" anchor="t" anchorCtr="0">
            <a:noAutofit/>
          </a:bodyPr>
          <a:lstStyle>
            <a:defPPr algn="r" rtl="1"/>
          </a:lstStyle>
          <a:p>
            <a:pPr marL="1438275" marR="118530" indent="-1438275" algn="r" rtl="1">
              <a:lnSpc>
                <a:spcPct val="108000"/>
              </a:lnSpc>
              <a:spcAft>
                <a:spcPts val="1600"/>
              </a:spcAft>
              <a:defRPr sz="2400">
                <a:latin typeface="Arial" panose="020B0604020202020204" pitchFamily="34" charset="0"/>
                <a:sym typeface="Arial"/>
              </a:defRPr>
            </a:pPr>
            <a:r>
              <a:rPr lang="ar" u="sng" dirty="0">
                <a:solidFill>
                  <a:schemeClr val="accent3"/>
                </a:solidFill>
                <a:cs typeface="Arial" panose="020B0604020202020204" pitchFamily="34" charset="0"/>
              </a:rPr>
              <a:t>الهدف‬ 3:</a:t>
            </a:r>
            <a:r>
              <a:rPr lang="ar" dirty="0">
                <a:solidFill>
                  <a:srgbClr val="00B0F0"/>
                </a:solidFill>
              </a:rPr>
              <a:t>	تطبيق المهارات السريرية المناسبة لمجال عمل المتدرب بُغية الاستجابة للاعتداء الجنسي وعنف الشريك الحميم</a:t>
            </a:r>
            <a:endParaRPr sz="2400" dirty="0">
              <a:solidFill>
                <a:srgbClr val="00B0F0"/>
              </a:solidFill>
              <a:latin typeface="Arial" panose="020B0604020202020204" pitchFamily="34" charset="0"/>
            </a:endParaRPr>
          </a:p>
          <a:p>
            <a:pPr marR="118530" algn="r" rtl="1">
              <a:lnSpc>
                <a:spcPct val="108000"/>
              </a:lnSpc>
              <a:spcAft>
                <a:spcPts val="600"/>
              </a:spcAft>
            </a:pPr>
            <a:endParaRPr sz="1000" b="1" dirty="0">
              <a:solidFill>
                <a:schemeClr val="accent1"/>
              </a:solidFill>
              <a:latin typeface="Arial"/>
              <a:cs typeface="Arial"/>
              <a:sym typeface="Arial"/>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defRPr>
            </a:pPr>
            <a:r>
              <a:rPr lang="ar" dirty="0"/>
              <a:t>معرفة كيفية إجراء الفحص للناجين الذكور والإناث من الاعتداء الجنسي، بما في ذلك الانتباه للاعتبارات الخاصة بالفئات العمرية المختلفة.</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defRPr>
            </a:pPr>
            <a:r>
              <a:rPr lang="ar" dirty="0"/>
              <a:t>التعرف على كيفية توثيق الاعتداء الجنسي بطريقة آمنة سرية. </a:t>
            </a:r>
          </a:p>
        </p:txBody>
      </p:sp>
      <p:sp>
        <p:nvSpPr>
          <p:cNvPr id="2" name="Title 1">
            <a:extLst>
              <a:ext uri="{FF2B5EF4-FFF2-40B4-BE49-F238E27FC236}">
                <a16:creationId xmlns:a16="http://schemas.microsoft.com/office/drawing/2014/main" id="{5E26F9C2-9086-E897-EE58-CBF876159204}"/>
              </a:ext>
            </a:extLst>
          </p:cNvPr>
          <p:cNvSpPr>
            <a:spLocks noGrp="1"/>
          </p:cNvSpPr>
          <p:nvPr>
            <p:ph type="title"/>
          </p:nvPr>
        </p:nvSpPr>
        <p:spPr>
          <a:xfrm>
            <a:off x="415600" y="432000"/>
            <a:ext cx="10599101" cy="720000"/>
          </a:xfrm>
        </p:spPr>
        <p:txBody>
          <a:bodyPr rtlCol="1"/>
          <a:lstStyle>
            <a:defPPr algn="r" rtl="1"/>
          </a:lstStyle>
          <a:p>
            <a:pPr rtl="1"/>
            <a:r>
              <a:rPr lang="ar" dirty="0"/>
              <a:t>أهداف الجلسة</a:t>
            </a:r>
          </a:p>
        </p:txBody>
      </p:sp>
      <p:sp>
        <p:nvSpPr>
          <p:cNvPr id="3" name="TextBox 2">
            <a:extLst>
              <a:ext uri="{FF2B5EF4-FFF2-40B4-BE49-F238E27FC236}">
                <a16:creationId xmlns:a16="http://schemas.microsoft.com/office/drawing/2014/main" id="{19EB2E97-B7BC-794D-78F3-1345F750DC5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3</a:t>
            </a:r>
          </a:p>
        </p:txBody>
      </p:sp>
    </p:spTree>
    <p:extLst>
      <p:ext uri="{BB962C8B-B14F-4D97-AF65-F5344CB8AC3E}">
        <p14:creationId xmlns:p14="http://schemas.microsoft.com/office/powerpoint/2010/main" val="3265652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1845" name="Google Shape;1845;p212"/>
          <p:cNvSpPr txBox="1"/>
          <p:nvPr/>
        </p:nvSpPr>
        <p:spPr>
          <a:xfrm>
            <a:off x="0" y="0"/>
            <a:ext cx="12192000" cy="1500175"/>
          </a:xfrm>
          <a:prstGeom prst="rect">
            <a:avLst/>
          </a:prstGeom>
          <a:noFill/>
          <a:ln>
            <a:noFill/>
          </a:ln>
        </p:spPr>
        <p:txBody>
          <a:bodyPr spcFirstLastPara="1" wrap="square" lIns="121900" tIns="121900" rIns="121900" bIns="121900" rtlCol="1" anchor="ctr" anchorCtr="0">
            <a:noAutofit/>
          </a:bodyPr>
          <a:lstStyle>
            <a:defPPr algn="r" rtl="1"/>
          </a:lstStyle>
          <a:p>
            <a:pPr algn="ctr" rtl="1">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الجلسة 10: وصلنا إلى الملخص!</a:t>
            </a:r>
            <a:endParaRPr sz="3400" b="1" dirty="0">
              <a:solidFill>
                <a:schemeClr val="accent3"/>
              </a:solidFill>
              <a:latin typeface="Arial" panose="020B0604020202020204" pitchFamily="34" charset="0"/>
              <a:cs typeface="Arial"/>
              <a:sym typeface="Arial"/>
            </a:endParaRPr>
          </a:p>
        </p:txBody>
      </p:sp>
      <p:sp>
        <p:nvSpPr>
          <p:cNvPr id="1846" name="Google Shape;1846;p212"/>
          <p:cNvSpPr txBox="1"/>
          <p:nvPr/>
        </p:nvSpPr>
        <p:spPr>
          <a:xfrm>
            <a:off x="385011" y="1500175"/>
            <a:ext cx="11438021" cy="4284195"/>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t>يُعدّ التاريخ المرضي للناجية بمثابة الأساس لإجراء الفحص وتقديم العلاج.</a:t>
            </a:r>
            <a:endParaRPr sz="2400" dirty="0">
              <a:latin typeface="Arial" panose="020B0604020202020204" pitchFamily="34" charset="0"/>
            </a:endParaRPr>
          </a:p>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t>احصل على الموافقة بشكل منفصل لكل جانب من جوانب الفحص، واحصل على موافقة شفهية غير رسمية لمتابعة كل خطوة خلال فحص المستقيم والأعضاء التناسلية. </a:t>
            </a:r>
            <a:endParaRPr sz="2400" dirty="0">
              <a:latin typeface="Arial" panose="020B0604020202020204" pitchFamily="34" charset="0"/>
            </a:endParaRPr>
          </a:p>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t>عدم وجود أدلة مادية لا يعني أن واقعة العنف لم تحدث.</a:t>
            </a:r>
            <a:endParaRPr sz="2400" dirty="0">
              <a:latin typeface="Arial" panose="020B0604020202020204" pitchFamily="34" charset="0"/>
            </a:endParaRPr>
          </a:p>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t>لا تجمع الأدلة الجنائية إلا عند استيفاء المتطلبات الدنيا وإذا كانت لديك صلاحيات قانونية لتنفيذ هذه الخطوة في المركز الذي تعمل فيه. </a:t>
            </a:r>
            <a:endParaRPr sz="2400" dirty="0">
              <a:latin typeface="Arial" panose="020B0604020202020204" pitchFamily="34" charset="0"/>
            </a:endParaRPr>
          </a:p>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t>يتعرض الرجال للعنف الجنسي أيضاً، ويزداد معدل حدوث هذا النوع من العنف في حالات النزاع.</a:t>
            </a:r>
            <a:endParaRPr sz="2400" dirty="0">
              <a:latin typeface="Arial" panose="020B0604020202020204" pitchFamily="34" charset="0"/>
            </a:endParaRPr>
          </a:p>
          <a:p>
            <a:pPr marL="457189" indent="-457189" algn="r" rtl="1">
              <a:lnSpc>
                <a:spcPct val="120000"/>
              </a:lnSpc>
              <a:spcAft>
                <a:spcPts val="800"/>
              </a:spcAft>
              <a:buClr>
                <a:schemeClr val="accent3"/>
              </a:buClr>
              <a:buSzPct val="125000"/>
              <a:buFont typeface="Wingdings" panose="05000000000000000000" pitchFamily="2" charset="2"/>
              <a:buChar char="×"/>
              <a:defRPr sz="2400">
                <a:latin typeface="Arial" panose="020B0604020202020204" pitchFamily="34" charset="0"/>
              </a:defRPr>
            </a:pPr>
            <a:r>
              <a:rPr lang="ar" dirty="0"/>
              <a:t>هناك اعتبارات محددة لفحص الأطفال والمراهقين ممن تعرضوا للاعتداء الجنسي. </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C6A08784-1B1B-EFBB-A5FA-1BFD0193029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30</a:t>
            </a:r>
          </a:p>
        </p:txBody>
      </p:sp>
    </p:spTree>
    <p:extLst>
      <p:ext uri="{BB962C8B-B14F-4D97-AF65-F5344CB8AC3E}">
        <p14:creationId xmlns:p14="http://schemas.microsoft.com/office/powerpoint/2010/main" val="3211565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2DED0-7C2F-4800-D30D-2746FD280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8C83E-CCA4-352B-EF22-F57D4E4DE0DD}"/>
              </a:ext>
            </a:extLst>
          </p:cNvPr>
          <p:cNvSpPr>
            <a:spLocks noGrp="1"/>
          </p:cNvSpPr>
          <p:nvPr>
            <p:ph type="title"/>
          </p:nvPr>
        </p:nvSpPr>
        <p:spPr>
          <a:xfrm>
            <a:off x="838200" y="365125"/>
            <a:ext cx="10515600" cy="1325563"/>
          </a:xfrm>
        </p:spPr>
        <p:txBody>
          <a:bodyPr rtlCol="1">
            <a:normAutofit/>
          </a:bodyPr>
          <a:lstStyle>
            <a:defPPr algn="r" rtl="1"/>
          </a:lstStyle>
          <a:p>
            <a:pPr algn="ctr" rtl="1">
              <a:defRPr sz="3400" b="1">
                <a:solidFill>
                  <a:schemeClr val="accent3"/>
                </a:solidFill>
              </a:defRPr>
            </a:pPr>
            <a:r>
              <a:rPr lang="ar"/>
              <a:t>المراجع</a:t>
            </a:r>
          </a:p>
        </p:txBody>
      </p:sp>
      <p:sp>
        <p:nvSpPr>
          <p:cNvPr id="3" name="Content Placeholder 2">
            <a:extLst>
              <a:ext uri="{FF2B5EF4-FFF2-40B4-BE49-F238E27FC236}">
                <a16:creationId xmlns:a16="http://schemas.microsoft.com/office/drawing/2014/main" id="{FFCF1D3A-4237-FBD6-1DEE-D0499A3EA056}"/>
              </a:ext>
            </a:extLst>
          </p:cNvPr>
          <p:cNvSpPr>
            <a:spLocks noGrp="1"/>
          </p:cNvSpPr>
          <p:nvPr>
            <p:ph idx="1"/>
          </p:nvPr>
        </p:nvSpPr>
        <p:spPr>
          <a:xfrm>
            <a:off x="838200" y="1623598"/>
            <a:ext cx="10515600" cy="4351338"/>
          </a:xfrm>
        </p:spPr>
        <p:txBody>
          <a:bodyPr rtlCol="1">
            <a:normAutofit/>
          </a:bodyPr>
          <a:lstStyle>
            <a:defPPr algn="r" rtl="1"/>
          </a:lstStyle>
          <a:p>
            <a:pPr marL="457200" indent="-360000">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إل سلافتر، وسي آر براوم، وإس كراولي، وآر بيك؛ أنماط إصابة الأعضاء التناسلية لدى ضحايا الاعتداء الجنسي من الإناث. المجلة الأمريكية لطب التوليد والأمراض النسائية. 1997;176(3):609–16 </a:t>
            </a:r>
            <a:r>
              <a:rPr lang="en-GB" sz="2000" dirty="0">
                <a:solidFill>
                  <a:schemeClr val="tx1"/>
                </a:solidFill>
                <a:ea typeface="Arial"/>
                <a:cs typeface="Arial" panose="020B0604020202020204" pitchFamily="34" charset="0"/>
                <a:sym typeface="Arial"/>
              </a:rPr>
              <a:t>(</a:t>
            </a:r>
            <a:r>
              <a:rPr lang="en-GB" sz="2000" dirty="0">
                <a:solidFill>
                  <a:schemeClr val="tx1"/>
                </a:solidFill>
                <a:ea typeface="Arial"/>
                <a:cs typeface="Arial" panose="020B0604020202020204" pitchFamily="34" charset="0"/>
                <a:sym typeface="Arial"/>
                <a:hlinkClick r:id="rId2"/>
              </a:rPr>
              <a:t>https://doi.org/10.1016/s0002-9378(97)70556-8</a:t>
            </a:r>
            <a:r>
              <a:rPr lang="en-GB" sz="2000" dirty="0">
                <a:solidFill>
                  <a:schemeClr val="tx1"/>
                </a:solidFill>
                <a:ea typeface="Arial"/>
                <a:cs typeface="Arial" panose="020B0604020202020204" pitchFamily="34" charset="0"/>
                <a:sym typeface="Arial"/>
              </a:rPr>
              <a:t>)</a:t>
            </a:r>
            <a:r>
              <a:rPr lang="ar" dirty="0"/>
              <a:t>.</a:t>
            </a:r>
            <a:r>
              <a:rPr lang="ar-EG" dirty="0"/>
              <a:t> </a:t>
            </a:r>
            <a:r>
              <a:rPr lang="ar" dirty="0"/>
              <a:t>[متاح باللغة الانجليزية]</a:t>
            </a:r>
          </a:p>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الاستجابة لحالات الأطفال والمراهقين الذين تعرضوا للاعتداء الجنسي: المبادئ التوجيهية السريرية لمنظمة الصحة العالمية. جنيف: منظمة الصحة العالمية؛ 2017 </a:t>
            </a:r>
            <a:r>
              <a:rPr lang="en-US" noProof="0" dirty="0"/>
              <a:t>(</a:t>
            </a:r>
            <a:r>
              <a:rPr lang="en-US" noProof="0" dirty="0">
                <a:hlinkClick r:id="rId3"/>
              </a:rPr>
              <a:t>https://iris.who.int/handle/10665/259270</a:t>
            </a:r>
            <a:r>
              <a:rPr lang="en-US" noProof="0" dirty="0"/>
              <a:t>)</a:t>
            </a:r>
            <a:r>
              <a:rPr lang="ar" dirty="0"/>
              <a:t>.</a:t>
            </a:r>
            <a:r>
              <a:rPr lang="ar-EG" dirty="0"/>
              <a:t> </a:t>
            </a:r>
            <a:r>
              <a:rPr lang="ar" dirty="0"/>
              <a:t>[متاح باللغة الانجليزية] الترخيص: </a:t>
            </a:r>
            <a:r>
              <a:rPr lang="en-US" noProof="0" dirty="0"/>
              <a:t>CC BY-NC-SA 3.0 IGO</a:t>
            </a:r>
            <a:r>
              <a:rPr lang="ar" dirty="0"/>
              <a:t>.</a:t>
            </a:r>
          </a:p>
          <a:p>
            <a:pPr marL="457200" indent="-360000" algn="r" rtl="1">
              <a:lnSpc>
                <a:spcPct val="110000"/>
              </a:lnSpc>
              <a:spcBef>
                <a:spcPts val="600"/>
              </a:spcBef>
              <a:buFont typeface="+mj-lt"/>
              <a:buAutoNum type="arabicPeriod"/>
            </a:pPr>
            <a:endParaRPr sz="2000" dirty="0">
              <a:solidFill>
                <a:schemeClr val="tx1"/>
              </a:solidFill>
              <a:ea typeface="Arial"/>
              <a:cs typeface="Arial" panose="020B0604020202020204" pitchFamily="34" charset="0"/>
              <a:sym typeface="Arial"/>
            </a:endParaRPr>
          </a:p>
          <a:p>
            <a:pPr marL="457200" indent="-360000" algn="r" rtl="1">
              <a:lnSpc>
                <a:spcPct val="110000"/>
              </a:lnSpc>
              <a:spcBef>
                <a:spcPts val="600"/>
              </a:spcBef>
              <a:buFont typeface="+mj-lt"/>
              <a:buAutoNum type="arabicPeriod"/>
            </a:pPr>
            <a:endParaRPr sz="2000" dirty="0">
              <a:solidFill>
                <a:schemeClr val="tx1"/>
              </a:solidFill>
              <a:ea typeface="Arial"/>
              <a:cs typeface="Arial" panose="020B0604020202020204" pitchFamily="34" charset="0"/>
              <a:sym typeface="Arial"/>
            </a:endParaRPr>
          </a:p>
        </p:txBody>
      </p:sp>
      <p:sp>
        <p:nvSpPr>
          <p:cNvPr id="4" name="Rectangle 3">
            <a:extLst>
              <a:ext uri="{FF2B5EF4-FFF2-40B4-BE49-F238E27FC236}">
                <a16:creationId xmlns:a16="http://schemas.microsoft.com/office/drawing/2014/main" id="{331674E9-E555-7718-5840-EA0D6F55A168}"/>
              </a:ext>
            </a:extLst>
          </p:cNvPr>
          <p:cNvSpPr/>
          <p:nvPr/>
        </p:nvSpPr>
        <p:spPr>
          <a:xfrm>
            <a:off x="0"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71437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187"/>
          <p:cNvSpPr txBox="1"/>
          <p:nvPr/>
        </p:nvSpPr>
        <p:spPr>
          <a:xfrm>
            <a:off x="0" y="8646"/>
            <a:ext cx="12192000" cy="110582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خطوات التدبير العلاجي السريري للاغتصاب</a:t>
            </a:r>
          </a:p>
        </p:txBody>
      </p:sp>
      <p:grpSp>
        <p:nvGrpSpPr>
          <p:cNvPr id="1557" name="Google Shape;1557;p187"/>
          <p:cNvGrpSpPr/>
          <p:nvPr/>
        </p:nvGrpSpPr>
        <p:grpSpPr>
          <a:xfrm flipH="1">
            <a:off x="928198" y="1094624"/>
            <a:ext cx="10115375" cy="4735875"/>
            <a:chOff x="1185113" y="1589802"/>
            <a:chExt cx="8178054" cy="4659250"/>
          </a:xfrm>
        </p:grpSpPr>
        <p:sp>
          <p:nvSpPr>
            <p:cNvPr id="1574" name="Google Shape;1574;p187"/>
            <p:cNvSpPr/>
            <p:nvPr/>
          </p:nvSpPr>
          <p:spPr>
            <a:xfrm>
              <a:off x="2838767" y="2197033"/>
              <a:ext cx="6524400" cy="47460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الحصول على موافقة مستنيرة وإعداد الناجية</a:t>
              </a:r>
              <a:endParaRPr sz="1935" b="1">
                <a:solidFill>
                  <a:schemeClr val="tx1">
                    <a:lumMod val="50000"/>
                    <a:lumOff val="50000"/>
                  </a:schemeClr>
                </a:solidFill>
                <a:latin typeface="Cambria"/>
                <a:ea typeface="Cambria"/>
                <a:cs typeface="Cambria"/>
                <a:sym typeface="Cambria"/>
              </a:endParaRPr>
            </a:p>
          </p:txBody>
        </p:sp>
        <p:sp>
          <p:nvSpPr>
            <p:cNvPr id="1575" name="Google Shape;1575;p187"/>
            <p:cNvSpPr/>
            <p:nvPr/>
          </p:nvSpPr>
          <p:spPr>
            <a:xfrm>
              <a:off x="2836892" y="2785767"/>
              <a:ext cx="6526199" cy="47460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تسجيل التاريخ المرضي</a:t>
              </a:r>
              <a:endParaRPr sz="1867">
                <a:solidFill>
                  <a:schemeClr val="tx1">
                    <a:lumMod val="50000"/>
                    <a:lumOff val="50000"/>
                  </a:schemeClr>
                </a:solidFill>
                <a:latin typeface="Arial"/>
                <a:ea typeface="Arial"/>
                <a:cs typeface="Arial"/>
                <a:sym typeface="Arial"/>
              </a:endParaRPr>
            </a:p>
          </p:txBody>
        </p:sp>
        <p:sp>
          <p:nvSpPr>
            <p:cNvPr id="1558" name="Google Shape;1558;p187"/>
            <p:cNvSpPr/>
            <p:nvPr/>
          </p:nvSpPr>
          <p:spPr>
            <a:xfrm>
              <a:off x="1185113" y="1591511"/>
              <a:ext cx="1400100" cy="474600"/>
            </a:xfrm>
            <a:prstGeom prst="roundRect">
              <a:avLst>
                <a:gd name="adj" fmla="val 16667"/>
              </a:avLst>
            </a:prstGeom>
            <a:solidFill>
              <a:srgbClr val="0070C0">
                <a:alpha val="50441"/>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1</a:t>
              </a:r>
              <a:endParaRPr sz="1867">
                <a:solidFill>
                  <a:srgbClr val="000000"/>
                </a:solidFill>
                <a:latin typeface="Arial"/>
                <a:ea typeface="Arial"/>
                <a:cs typeface="Arial"/>
                <a:sym typeface="Arial"/>
              </a:endParaRPr>
            </a:p>
          </p:txBody>
        </p:sp>
        <p:sp>
          <p:nvSpPr>
            <p:cNvPr id="1559" name="Google Shape;1559;p187"/>
            <p:cNvSpPr/>
            <p:nvPr/>
          </p:nvSpPr>
          <p:spPr>
            <a:xfrm>
              <a:off x="1185113" y="2191331"/>
              <a:ext cx="1400100" cy="473100"/>
            </a:xfrm>
            <a:prstGeom prst="roundRect">
              <a:avLst>
                <a:gd name="adj" fmla="val 16667"/>
              </a:avLst>
            </a:prstGeom>
            <a:solidFill>
              <a:srgbClr val="0070C0">
                <a:alpha val="50441"/>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2</a:t>
              </a:r>
              <a:endParaRPr sz="1867">
                <a:solidFill>
                  <a:srgbClr val="000000"/>
                </a:solidFill>
                <a:latin typeface="Arial"/>
                <a:ea typeface="Arial"/>
                <a:cs typeface="Arial"/>
                <a:sym typeface="Arial"/>
              </a:endParaRPr>
            </a:p>
          </p:txBody>
        </p:sp>
        <p:sp>
          <p:nvSpPr>
            <p:cNvPr id="1560" name="Google Shape;1560;p187"/>
            <p:cNvSpPr/>
            <p:nvPr/>
          </p:nvSpPr>
          <p:spPr>
            <a:xfrm>
              <a:off x="1185113" y="3385824"/>
              <a:ext cx="1400100" cy="473100"/>
            </a:xfrm>
            <a:prstGeom prst="roundRect">
              <a:avLst>
                <a:gd name="adj" fmla="val 16667"/>
              </a:avLst>
            </a:prstGeom>
            <a:solidFill>
              <a:schemeClr val="accent1"/>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4</a:t>
              </a:r>
              <a:endParaRPr sz="1867">
                <a:solidFill>
                  <a:srgbClr val="000000"/>
                </a:solidFill>
                <a:latin typeface="Arial"/>
                <a:ea typeface="Arial"/>
                <a:cs typeface="Arial"/>
                <a:sym typeface="Arial"/>
              </a:endParaRPr>
            </a:p>
          </p:txBody>
        </p:sp>
        <p:sp>
          <p:nvSpPr>
            <p:cNvPr id="1561" name="Google Shape;1561;p187"/>
            <p:cNvSpPr/>
            <p:nvPr/>
          </p:nvSpPr>
          <p:spPr>
            <a:xfrm>
              <a:off x="1185113" y="2789434"/>
              <a:ext cx="1400100" cy="473100"/>
            </a:xfrm>
            <a:prstGeom prst="roundRect">
              <a:avLst>
                <a:gd name="adj" fmla="val 16667"/>
              </a:avLst>
            </a:prstGeom>
            <a:solidFill>
              <a:srgbClr val="0070C0">
                <a:alpha val="50441"/>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3</a:t>
              </a:r>
              <a:endParaRPr sz="1867">
                <a:solidFill>
                  <a:srgbClr val="000000"/>
                </a:solidFill>
                <a:latin typeface="Arial"/>
                <a:ea typeface="Arial"/>
                <a:cs typeface="Arial"/>
                <a:sym typeface="Arial"/>
              </a:endParaRPr>
            </a:p>
          </p:txBody>
        </p:sp>
        <p:sp>
          <p:nvSpPr>
            <p:cNvPr id="1562" name="Google Shape;1562;p187"/>
            <p:cNvSpPr/>
            <p:nvPr/>
          </p:nvSpPr>
          <p:spPr>
            <a:xfrm>
              <a:off x="2838621" y="1589802"/>
              <a:ext cx="6524400" cy="47460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الإصغاء، والاستفسار عن الاحتياجات والشواغل، والإقرار بمعاناة الناجيات</a:t>
              </a:r>
              <a:endParaRPr sz="1935" b="1">
                <a:solidFill>
                  <a:schemeClr val="tx1">
                    <a:lumMod val="50000"/>
                    <a:lumOff val="50000"/>
                  </a:schemeClr>
                </a:solidFill>
                <a:latin typeface="Cambria"/>
                <a:ea typeface="Cambria"/>
                <a:cs typeface="Cambria"/>
                <a:sym typeface="Cambria"/>
              </a:endParaRPr>
            </a:p>
          </p:txBody>
        </p:sp>
        <p:sp>
          <p:nvSpPr>
            <p:cNvPr id="1564" name="Google Shape;1564;p187"/>
            <p:cNvSpPr/>
            <p:nvPr/>
          </p:nvSpPr>
          <p:spPr>
            <a:xfrm>
              <a:off x="2836892" y="3982220"/>
              <a:ext cx="6525900" cy="473999"/>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تقديم العلاج</a:t>
              </a:r>
              <a:endParaRPr sz="1935" b="1">
                <a:solidFill>
                  <a:schemeClr val="tx1">
                    <a:lumMod val="50000"/>
                    <a:lumOff val="50000"/>
                  </a:schemeClr>
                </a:solidFill>
                <a:latin typeface="Cambria"/>
                <a:ea typeface="Cambria"/>
                <a:cs typeface="Cambria"/>
                <a:sym typeface="Cambria"/>
              </a:endParaRPr>
            </a:p>
          </p:txBody>
        </p:sp>
        <p:sp>
          <p:nvSpPr>
            <p:cNvPr id="1565" name="Google Shape;1565;p187"/>
            <p:cNvSpPr/>
            <p:nvPr/>
          </p:nvSpPr>
          <p:spPr>
            <a:xfrm>
              <a:off x="2836908" y="3385830"/>
              <a:ext cx="6526200" cy="473100"/>
            </a:xfrm>
            <a:prstGeom prst="roundRect">
              <a:avLst>
                <a:gd name="adj" fmla="val 16667"/>
              </a:avLst>
            </a:prstGeom>
            <a:solidFill>
              <a:srgbClr val="F2F2F2"/>
            </a:solidFill>
            <a:ln w="9525" cap="flat" cmpd="sng">
              <a:solidFill>
                <a:schemeClr val="accent1"/>
              </a:solid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rgbClr val="000000"/>
                  </a:solidFill>
                  <a:latin typeface="Arial"/>
                  <a:ea typeface="Arial"/>
                  <a:cs typeface="Arial"/>
                  <a:sym typeface="Arial"/>
                </a:defRPr>
              </a:pPr>
              <a:r>
                <a:rPr lang="ar"/>
                <a:t>إجراء الفحص البدني وفحص الأعضاء التناسلية والشرجية</a:t>
              </a:r>
              <a:endParaRPr sz="1935" b="1">
                <a:solidFill>
                  <a:srgbClr val="000000"/>
                </a:solidFill>
                <a:latin typeface="Cambria"/>
                <a:ea typeface="Cambria"/>
                <a:cs typeface="Cambria"/>
                <a:sym typeface="Cambria"/>
              </a:endParaRPr>
            </a:p>
          </p:txBody>
        </p:sp>
        <p:sp>
          <p:nvSpPr>
            <p:cNvPr id="1566" name="Google Shape;1566;p187"/>
            <p:cNvSpPr/>
            <p:nvPr/>
          </p:nvSpPr>
          <p:spPr>
            <a:xfrm>
              <a:off x="1185113" y="3983348"/>
              <a:ext cx="1400100" cy="473100"/>
            </a:xfrm>
            <a:prstGeom prst="roundRect">
              <a:avLst>
                <a:gd name="adj" fmla="val 16667"/>
              </a:avLst>
            </a:prstGeom>
            <a:solidFill>
              <a:srgbClr val="0070C0">
                <a:alpha val="50007"/>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5</a:t>
              </a:r>
              <a:endParaRPr sz="1867">
                <a:solidFill>
                  <a:srgbClr val="000000"/>
                </a:solidFill>
                <a:latin typeface="Arial"/>
                <a:ea typeface="Arial"/>
                <a:cs typeface="Arial"/>
                <a:sym typeface="Arial"/>
              </a:endParaRPr>
            </a:p>
          </p:txBody>
        </p:sp>
        <p:sp>
          <p:nvSpPr>
            <p:cNvPr id="1567" name="Google Shape;1567;p187"/>
            <p:cNvSpPr/>
            <p:nvPr/>
          </p:nvSpPr>
          <p:spPr>
            <a:xfrm>
              <a:off x="2836908" y="4579744"/>
              <a:ext cx="6526200" cy="47460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تعزيز السلامة والإحالة للحصول على دعم إضافي</a:t>
              </a:r>
              <a:endParaRPr sz="1935" b="1">
                <a:solidFill>
                  <a:schemeClr val="tx1">
                    <a:lumMod val="50000"/>
                    <a:lumOff val="50000"/>
                  </a:schemeClr>
                </a:solidFill>
                <a:latin typeface="Cambria"/>
                <a:ea typeface="Cambria"/>
                <a:cs typeface="Cambria"/>
                <a:sym typeface="Cambria"/>
              </a:endParaRPr>
            </a:p>
          </p:txBody>
        </p:sp>
        <p:sp>
          <p:nvSpPr>
            <p:cNvPr id="1568" name="Google Shape;1568;p187"/>
            <p:cNvSpPr/>
            <p:nvPr/>
          </p:nvSpPr>
          <p:spPr>
            <a:xfrm>
              <a:off x="1185113" y="4581451"/>
              <a:ext cx="1400100" cy="473100"/>
            </a:xfrm>
            <a:prstGeom prst="roundRect">
              <a:avLst>
                <a:gd name="adj" fmla="val 16667"/>
              </a:avLst>
            </a:prstGeom>
            <a:solidFill>
              <a:srgbClr val="0070C0">
                <a:alpha val="50007"/>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6</a:t>
              </a:r>
              <a:endParaRPr sz="1867">
                <a:solidFill>
                  <a:srgbClr val="000000"/>
                </a:solidFill>
                <a:latin typeface="Arial"/>
                <a:ea typeface="Arial"/>
                <a:cs typeface="Arial"/>
                <a:sym typeface="Arial"/>
              </a:endParaRPr>
            </a:p>
          </p:txBody>
        </p:sp>
        <p:sp>
          <p:nvSpPr>
            <p:cNvPr id="1569" name="Google Shape;1569;p187"/>
            <p:cNvSpPr/>
            <p:nvPr/>
          </p:nvSpPr>
          <p:spPr>
            <a:xfrm>
              <a:off x="2836908" y="5177847"/>
              <a:ext cx="6526200" cy="47310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 الصحة النفسيّة والدعم النفسي الاجتماعي </a:t>
              </a:r>
              <a:endParaRPr sz="1935" b="1">
                <a:solidFill>
                  <a:schemeClr val="tx1">
                    <a:lumMod val="50000"/>
                    <a:lumOff val="50000"/>
                  </a:schemeClr>
                </a:solidFill>
                <a:latin typeface="Cambria"/>
                <a:ea typeface="Cambria"/>
                <a:cs typeface="Cambria"/>
                <a:sym typeface="Cambria"/>
              </a:endParaRPr>
            </a:p>
          </p:txBody>
        </p:sp>
        <p:sp>
          <p:nvSpPr>
            <p:cNvPr id="1570" name="Google Shape;1570;p187"/>
            <p:cNvSpPr/>
            <p:nvPr/>
          </p:nvSpPr>
          <p:spPr>
            <a:xfrm>
              <a:off x="1185113" y="5177841"/>
              <a:ext cx="1400100" cy="473100"/>
            </a:xfrm>
            <a:prstGeom prst="roundRect">
              <a:avLst>
                <a:gd name="adj" fmla="val 16667"/>
              </a:avLst>
            </a:prstGeom>
            <a:solidFill>
              <a:srgbClr val="0070C0">
                <a:alpha val="50007"/>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7</a:t>
              </a:r>
              <a:endParaRPr sz="1867">
                <a:solidFill>
                  <a:srgbClr val="000000"/>
                </a:solidFill>
                <a:latin typeface="Arial"/>
                <a:ea typeface="Arial"/>
                <a:cs typeface="Arial"/>
                <a:sym typeface="Arial"/>
              </a:endParaRPr>
            </a:p>
          </p:txBody>
        </p:sp>
        <p:sp>
          <p:nvSpPr>
            <p:cNvPr id="1571" name="Google Shape;1571;p187"/>
            <p:cNvSpPr/>
            <p:nvPr/>
          </p:nvSpPr>
          <p:spPr>
            <a:xfrm>
              <a:off x="2836908" y="5774237"/>
              <a:ext cx="6526199" cy="47460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تحديد موعد زيارة لمتابعة تقديم الرعاية</a:t>
              </a:r>
              <a:endParaRPr sz="1867">
                <a:solidFill>
                  <a:schemeClr val="tx1">
                    <a:lumMod val="50000"/>
                    <a:lumOff val="50000"/>
                  </a:schemeClr>
                </a:solidFill>
                <a:latin typeface="Arial"/>
                <a:ea typeface="Arial"/>
                <a:cs typeface="Arial"/>
                <a:sym typeface="Arial"/>
              </a:endParaRPr>
            </a:p>
          </p:txBody>
        </p:sp>
        <p:sp>
          <p:nvSpPr>
            <p:cNvPr id="1573" name="Google Shape;1573;p187"/>
            <p:cNvSpPr/>
            <p:nvPr/>
          </p:nvSpPr>
          <p:spPr>
            <a:xfrm>
              <a:off x="1185113" y="5775952"/>
              <a:ext cx="1400100" cy="47310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8</a:t>
              </a:r>
              <a:endParaRPr sz="1867">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8915925A-D36F-9C0C-AC4B-6045FF5F7AA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4</a:t>
            </a:r>
          </a:p>
        </p:txBody>
      </p:sp>
    </p:spTree>
    <p:extLst>
      <p:ext uri="{BB962C8B-B14F-4D97-AF65-F5344CB8AC3E}">
        <p14:creationId xmlns:p14="http://schemas.microsoft.com/office/powerpoint/2010/main" val="289968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9" name="Google Shape;1599;p188"/>
          <p:cNvSpPr txBox="1"/>
          <p:nvPr/>
        </p:nvSpPr>
        <p:spPr>
          <a:xfrm>
            <a:off x="149817" y="1100776"/>
            <a:ext cx="11732217" cy="4835075"/>
          </a:xfrm>
          <a:prstGeom prst="rect">
            <a:avLst/>
          </a:prstGeom>
          <a:noFill/>
          <a:ln>
            <a:noFill/>
          </a:ln>
        </p:spPr>
        <p:txBody>
          <a:bodyPr spcFirstLastPara="1" wrap="square" lIns="121900" tIns="60933" rIns="121900" bIns="60933" rtlCol="1" anchor="t" anchorCtr="0">
            <a:noAutofit/>
          </a:bodyPr>
          <a:lstStyle>
            <a:defPPr algn="r" rtl="1"/>
          </a:lstStyle>
          <a:p>
            <a:pPr marL="456565" indent="-456565" algn="r" rtl="1">
              <a:lnSpc>
                <a:spcPct val="120000"/>
              </a:lnSpc>
              <a:spcAft>
                <a:spcPts val="200"/>
              </a:spcAft>
              <a:buClr>
                <a:schemeClr val="accent2"/>
              </a:buClr>
              <a:buSzPct val="125000"/>
              <a:buFont typeface="Arial" panose="020B0604020202020204" pitchFamily="34" charset="0"/>
              <a:buChar char="•"/>
              <a:defRPr sz="2000">
                <a:latin typeface="Arial"/>
                <a:ea typeface="Arial"/>
                <a:cs typeface="Arial"/>
                <a:sym typeface="Arial"/>
              </a:defRPr>
            </a:pPr>
            <a:r>
              <a:rPr lang="ar" dirty="0">
                <a:solidFill>
                  <a:srgbClr val="000000"/>
                </a:solidFill>
              </a:rPr>
              <a:t>ابدأ بتذكير الناجية بأنّ الفحص البدني يجري لمساعدتك على </a:t>
            </a:r>
            <a:r>
              <a:rPr lang="ar" dirty="0">
                <a:solidFill>
                  <a:srgbClr val="00B0F0"/>
                </a:solidFill>
              </a:rPr>
              <a:t>تحديد جميع الإصابات أو المشاكل الصحية</a:t>
            </a:r>
            <a:r>
              <a:rPr lang="ar" dirty="0">
                <a:solidFill>
                  <a:srgbClr val="000000"/>
                </a:solidFill>
              </a:rPr>
              <a:t> التي يمكن علاجها.</a:t>
            </a:r>
            <a:endParaRPr sz="2000" dirty="0">
              <a:solidFill>
                <a:srgbClr val="000000"/>
              </a:solidFill>
              <a:latin typeface="Arial"/>
              <a:ea typeface="Arial"/>
              <a:cs typeface="Arial"/>
            </a:endParaRPr>
          </a:p>
          <a:p>
            <a:pPr marL="456565" marR="323850" indent="-456565" algn="r" rtl="1">
              <a:lnSpc>
                <a:spcPct val="120000"/>
              </a:lnSpc>
              <a:spcAft>
                <a:spcPts val="200"/>
              </a:spcAft>
              <a:buClr>
                <a:schemeClr val="accent2"/>
              </a:buClr>
              <a:buSzPct val="125000"/>
              <a:buFont typeface="Arial" panose="020B0604020202020204" pitchFamily="34" charset="0"/>
              <a:buChar char="•"/>
              <a:defRPr sz="2000">
                <a:latin typeface="Arial"/>
                <a:cs typeface="Arial"/>
              </a:defRPr>
            </a:pPr>
            <a:r>
              <a:rPr lang="ar" dirty="0">
                <a:solidFill>
                  <a:srgbClr val="000000"/>
                </a:solidFill>
              </a:rPr>
              <a:t>أخبر الناجية في </a:t>
            </a:r>
            <a:r>
              <a:rPr lang="ar" dirty="0">
                <a:solidFill>
                  <a:srgbClr val="000000"/>
                </a:solidFill>
                <a:sym typeface="Arial"/>
              </a:rPr>
              <a:t>البداية </a:t>
            </a:r>
            <a:r>
              <a:rPr lang="ar" dirty="0">
                <a:solidFill>
                  <a:srgbClr val="000000"/>
                </a:solidFill>
                <a:ea typeface="Arial"/>
                <a:sym typeface="Arial"/>
              </a:rPr>
              <a:t>وكرّر لها طوال الوقت </a:t>
            </a:r>
            <a:r>
              <a:rPr lang="ar" dirty="0">
                <a:solidFill>
                  <a:srgbClr val="00B0F0"/>
                </a:solidFill>
                <a:ea typeface="Arial"/>
                <a:sym typeface="Arial"/>
              </a:rPr>
              <a:t>أنها هي من يتحكّم بزمام الأمور </a:t>
            </a:r>
            <a:r>
              <a:rPr lang="ar" dirty="0">
                <a:solidFill>
                  <a:srgbClr val="000000"/>
                </a:solidFill>
                <a:ea typeface="Arial"/>
                <a:sym typeface="Arial"/>
              </a:rPr>
              <a:t>وأنه يمكنها إيقاف الفحص مؤقتاً أو التوقف عنه نهائياً في أي وقت.</a:t>
            </a:r>
            <a:endParaRPr sz="2000" dirty="0">
              <a:solidFill>
                <a:srgbClr val="000000"/>
              </a:solidFill>
              <a:latin typeface="Arial"/>
              <a:ea typeface="Arial"/>
              <a:cs typeface="Arial"/>
            </a:endParaRPr>
          </a:p>
          <a:p>
            <a:pPr marL="456565" marR="422910" indent="-456565" algn="r" rtl="1">
              <a:lnSpc>
                <a:spcPct val="120000"/>
              </a:lnSpc>
              <a:spcAft>
                <a:spcPts val="200"/>
              </a:spcAft>
              <a:buClr>
                <a:schemeClr val="accent2"/>
              </a:buClr>
              <a:buSzPct val="125000"/>
              <a:buFont typeface="Arial" panose="020B0604020202020204" pitchFamily="34" charset="0"/>
              <a:buChar char="•"/>
              <a:defRPr sz="2000"/>
            </a:pPr>
            <a:r>
              <a:rPr lang="ar" dirty="0">
                <a:latin typeface="Arial" panose="020B0604020202020204" pitchFamily="34" charset="0"/>
              </a:rPr>
              <a:t>تابع بطريقة منهجية:</a:t>
            </a:r>
            <a:r>
              <a:rPr lang="ar" dirty="0">
                <a:solidFill>
                  <a:srgbClr val="00B0F0"/>
                </a:solidFill>
                <a:latin typeface="Arial"/>
                <a:ea typeface="Arial"/>
                <a:cs typeface="Arial"/>
                <a:sym typeface="Arial"/>
              </a:rPr>
              <a:t>سجّل جميع النتائج </a:t>
            </a:r>
            <a:r>
              <a:rPr lang="ar" dirty="0">
                <a:solidFill>
                  <a:srgbClr val="000000"/>
                </a:solidFill>
                <a:latin typeface="Arial"/>
                <a:ea typeface="Arial"/>
                <a:cs typeface="Arial"/>
                <a:sym typeface="Arial"/>
              </a:rPr>
              <a:t>والملاحظات بشكل واضح ومكتمل قدر الإمكان على نموذج موحد للفحوصات، باستخدام الرسوم التوضيحية.</a:t>
            </a:r>
            <a:endParaRPr sz="2000" dirty="0">
              <a:solidFill>
                <a:srgbClr val="000000"/>
              </a:solidFill>
              <a:latin typeface="Arial"/>
              <a:ea typeface="Arial"/>
              <a:cs typeface="Arial"/>
            </a:endParaRPr>
          </a:p>
          <a:p>
            <a:pPr marL="456565" marR="422910" indent="-456565" algn="r" rtl="1">
              <a:lnSpc>
                <a:spcPct val="120000"/>
              </a:lnSpc>
              <a:spcAft>
                <a:spcPts val="200"/>
              </a:spcAft>
              <a:buClr>
                <a:schemeClr val="accent2"/>
              </a:buClr>
              <a:buSzPct val="125000"/>
              <a:buFont typeface="Arial" panose="020B0604020202020204" pitchFamily="34" charset="0"/>
              <a:buChar char="•"/>
              <a:defRPr sz="2000">
                <a:latin typeface="Arial"/>
                <a:ea typeface="Arial"/>
                <a:cs typeface="Arial"/>
                <a:sym typeface="Arial"/>
              </a:defRPr>
            </a:pPr>
            <a:r>
              <a:rPr lang="ar" dirty="0">
                <a:solidFill>
                  <a:srgbClr val="000000"/>
                </a:solidFill>
              </a:rPr>
              <a:t>أبقِ جسم الناجية </a:t>
            </a:r>
            <a:r>
              <a:rPr lang="ar" dirty="0">
                <a:solidFill>
                  <a:srgbClr val="00B0F0"/>
                </a:solidFill>
              </a:rPr>
              <a:t>مستوراً ببطانية قدر الإمكان</a:t>
            </a:r>
            <a:r>
              <a:rPr lang="ar" dirty="0">
                <a:solidFill>
                  <a:srgbClr val="000000"/>
                </a:solidFill>
              </a:rPr>
              <a:t> في كل مرحلة. تسمح لك البطانية بالكشف عن جزء واحد من الجسم بسهولة في كل مرة.  </a:t>
            </a:r>
            <a:endParaRPr sz="2000" dirty="0">
              <a:latin typeface="Arial" panose="020B0604020202020204" pitchFamily="34" charset="0"/>
            </a:endParaRPr>
          </a:p>
          <a:p>
            <a:pPr marL="456565" marR="422910" indent="-456565" algn="r" rtl="1">
              <a:lnSpc>
                <a:spcPct val="120000"/>
              </a:lnSpc>
              <a:spcAft>
                <a:spcPts val="200"/>
              </a:spcAft>
              <a:buClr>
                <a:schemeClr val="accent2"/>
              </a:buClr>
              <a:buSzPct val="125000"/>
              <a:buFont typeface="Arial" panose="020B0604020202020204" pitchFamily="34" charset="0"/>
              <a:buChar char="•"/>
              <a:defRPr sz="2000">
                <a:latin typeface="Arial"/>
                <a:ea typeface="Arial"/>
                <a:cs typeface="Arial"/>
                <a:sym typeface="Arial"/>
              </a:defRPr>
            </a:pPr>
            <a:r>
              <a:rPr lang="ar" dirty="0">
                <a:solidFill>
                  <a:srgbClr val="000000"/>
                </a:solidFill>
              </a:rPr>
              <a:t>في كلّ خطوة، أخبرها بما ستفعله، و</a:t>
            </a:r>
            <a:r>
              <a:rPr lang="ar" dirty="0">
                <a:solidFill>
                  <a:srgbClr val="00B0F0"/>
                </a:solidFill>
              </a:rPr>
              <a:t>اطلب الإذن </a:t>
            </a:r>
            <a:r>
              <a:rPr lang="ar" dirty="0">
                <a:solidFill>
                  <a:srgbClr val="000000"/>
                </a:solidFill>
              </a:rPr>
              <a:t>قبل اتّخاذ أي إجراء. </a:t>
            </a:r>
            <a:endParaRPr sz="2000" dirty="0">
              <a:latin typeface="Arial" panose="020B0604020202020204" pitchFamily="34" charset="0"/>
            </a:endParaRPr>
          </a:p>
          <a:p>
            <a:pPr marL="456565" marR="422910" indent="-456565" algn="r" rtl="1">
              <a:lnSpc>
                <a:spcPct val="120000"/>
              </a:lnSpc>
              <a:spcAft>
                <a:spcPts val="200"/>
              </a:spcAft>
              <a:buClr>
                <a:schemeClr val="accent2"/>
              </a:buClr>
              <a:buSzPct val="125000"/>
              <a:buFont typeface="Arial" panose="020B0604020202020204" pitchFamily="34" charset="0"/>
              <a:buChar char="•"/>
              <a:defRPr sz="2000">
                <a:latin typeface="Arial"/>
                <a:ea typeface="Arial"/>
                <a:cs typeface="Arial"/>
                <a:sym typeface="Arial"/>
              </a:defRPr>
            </a:pPr>
            <a:r>
              <a:rPr lang="ar" dirty="0">
                <a:solidFill>
                  <a:srgbClr val="000000"/>
                </a:solidFill>
              </a:rPr>
              <a:t>انظر دائماً إلى الناجية قبل أن تلمسها و</a:t>
            </a:r>
            <a:r>
              <a:rPr lang="ar" dirty="0">
                <a:solidFill>
                  <a:srgbClr val="00B0F0"/>
                </a:solidFill>
              </a:rPr>
              <a:t>انتبه إلى مظهرها وحالتها العاطفية</a:t>
            </a:r>
            <a:r>
              <a:rPr lang="ar" dirty="0">
                <a:solidFill>
                  <a:srgbClr val="0070C0"/>
                </a:solidFill>
              </a:rPr>
              <a:t>.</a:t>
            </a:r>
            <a:endParaRPr sz="2000" dirty="0">
              <a:solidFill>
                <a:srgbClr val="0070C0"/>
              </a:solidFill>
              <a:latin typeface="Arial"/>
              <a:ea typeface="Arial"/>
              <a:cs typeface="Arial"/>
            </a:endParaRPr>
          </a:p>
          <a:p>
            <a:pPr marL="456565" marR="422910" indent="-456565" algn="r" rtl="1">
              <a:lnSpc>
                <a:spcPct val="120000"/>
              </a:lnSpc>
              <a:spcAft>
                <a:spcPts val="200"/>
              </a:spcAft>
              <a:buClr>
                <a:schemeClr val="accent2"/>
              </a:buClr>
              <a:buSzPct val="125000"/>
              <a:buFont typeface="Arial" panose="020B0604020202020204" pitchFamily="34" charset="0"/>
              <a:buChar char="•"/>
              <a:defRPr sz="2000">
                <a:latin typeface="Arial"/>
                <a:cs typeface="Arial"/>
              </a:defRPr>
            </a:pPr>
            <a:r>
              <a:rPr lang="ar" dirty="0">
                <a:solidFill>
                  <a:srgbClr val="000000"/>
                </a:solidFill>
                <a:sym typeface="Arial"/>
              </a:rPr>
              <a:t>اطلب من الناجية إجراء </a:t>
            </a:r>
            <a:r>
              <a:rPr lang="ar" dirty="0">
                <a:solidFill>
                  <a:srgbClr val="00B0F0"/>
                </a:solidFill>
                <a:sym typeface="Arial"/>
              </a:rPr>
              <a:t>فحص واحد فقط</a:t>
            </a:r>
            <a:r>
              <a:rPr lang="ar" dirty="0">
                <a:solidFill>
                  <a:srgbClr val="000000"/>
                </a:solidFill>
                <a:sym typeface="Arial"/>
              </a:rPr>
              <a:t>. عندما يُكلف مقدم الخدمات الصحية بجمع الأدلة الجنائية</a:t>
            </a:r>
            <a:r>
              <a:rPr lang="ar" dirty="0">
                <a:solidFill>
                  <a:srgbClr val="000000"/>
                </a:solidFill>
              </a:rPr>
              <a:t>، </a:t>
            </a:r>
            <a:r>
              <a:rPr lang="ar" dirty="0">
                <a:solidFill>
                  <a:srgbClr val="000000"/>
                </a:solidFill>
                <a:sym typeface="Arial"/>
              </a:rPr>
              <a:t>يجب أن يسعى إلى تقليل التوتر لدى الناجية من خلال جمع الأدلة أثناء إجراء الفحص البدني، مع الحصول على موافقة الناجية مسبقاً</a:t>
            </a:r>
            <a:r>
              <a:rPr lang="ar" dirty="0">
                <a:solidFill>
                  <a:srgbClr val="000000"/>
                </a:solidFill>
              </a:rPr>
              <a:t>.</a:t>
            </a:r>
            <a:endParaRPr sz="2000" dirty="0">
              <a:solidFill>
                <a:srgbClr val="000000"/>
              </a:solidFill>
              <a:latin typeface="Arial"/>
              <a:cs typeface="Arial"/>
            </a:endParaRPr>
          </a:p>
        </p:txBody>
      </p:sp>
      <p:sp>
        <p:nvSpPr>
          <p:cNvPr id="4" name="Google Shape;1613;p190">
            <a:extLst>
              <a:ext uri="{FF2B5EF4-FFF2-40B4-BE49-F238E27FC236}">
                <a16:creationId xmlns:a16="http://schemas.microsoft.com/office/drawing/2014/main" id="{E0DADA2C-4434-9064-D76E-61D1E86A0FE4}"/>
              </a:ext>
            </a:extLst>
          </p:cNvPr>
          <p:cNvSpPr txBox="1"/>
          <p:nvPr/>
        </p:nvSpPr>
        <p:spPr>
          <a:xfrm>
            <a:off x="0" y="1"/>
            <a:ext cx="12192000" cy="120376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إجراء الفحص البدني</a:t>
            </a:r>
            <a:endParaRPr sz="3400" b="1" dirty="0">
              <a:solidFill>
                <a:schemeClr val="accent3"/>
              </a:solidFill>
              <a:latin typeface="Arial" panose="020B0604020202020204" pitchFamily="34" charset="0"/>
              <a:cs typeface="Arial"/>
              <a:sym typeface="Arial"/>
            </a:endParaRPr>
          </a:p>
        </p:txBody>
      </p:sp>
      <p:sp>
        <p:nvSpPr>
          <p:cNvPr id="2" name="TextBox 1">
            <a:extLst>
              <a:ext uri="{FF2B5EF4-FFF2-40B4-BE49-F238E27FC236}">
                <a16:creationId xmlns:a16="http://schemas.microsoft.com/office/drawing/2014/main" id="{62F295FB-3CC7-AD50-E6DA-CDAD46E01C8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5</a:t>
            </a:r>
          </a:p>
        </p:txBody>
      </p:sp>
    </p:spTree>
    <p:extLst>
      <p:ext uri="{BB962C8B-B14F-4D97-AF65-F5344CB8AC3E}">
        <p14:creationId xmlns:p14="http://schemas.microsoft.com/office/powerpoint/2010/main" val="308428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0" name="Google Shape;1600;p188"/>
          <p:cNvSpPr txBox="1"/>
          <p:nvPr/>
        </p:nvSpPr>
        <p:spPr>
          <a:xfrm>
            <a:off x="652041" y="1504709"/>
            <a:ext cx="10814122" cy="1106794"/>
          </a:xfrm>
          <a:prstGeom prst="rect">
            <a:avLst/>
          </a:prstGeom>
          <a:solidFill>
            <a:schemeClr val="accent1"/>
          </a:solidFill>
          <a:ln w="9525" cap="flat" cmpd="sng">
            <a:noFill/>
            <a:prstDash val="solid"/>
            <a:miter lim="800000"/>
            <a:headEnd type="none" w="sm" len="sm"/>
            <a:tailEnd type="none" w="sm" len="sm"/>
          </a:ln>
        </p:spPr>
        <p:txBody>
          <a:bodyPr spcFirstLastPara="1" wrap="square" lIns="121900" tIns="216000" rIns="121900" bIns="60933" rtlCol="1" anchor="ctr" anchorCtr="0">
            <a:noAutofit/>
          </a:bodyPr>
          <a:lstStyle>
            <a:defPPr algn="r" rtl="1"/>
          </a:lstStyle>
          <a:p>
            <a:pPr lvl="2" algn="r" rtl="1">
              <a:lnSpc>
                <a:spcPct val="108000"/>
              </a:lnSpc>
              <a:spcAft>
                <a:spcPts val="1800"/>
              </a:spcAft>
              <a:defRPr sz="2400" b="1">
                <a:latin typeface="Arial" panose="020B0604020202020204" pitchFamily="34" charset="0"/>
              </a:defRPr>
            </a:pPr>
            <a:r>
              <a:rPr lang="ar" dirty="0">
                <a:solidFill>
                  <a:schemeClr val="bg1"/>
                </a:solidFill>
              </a:rPr>
              <a:t>إذا تم تحديد </a:t>
            </a:r>
            <a:r>
              <a:rPr lang="ar" u="sng" dirty="0">
                <a:solidFill>
                  <a:schemeClr val="accent3"/>
                </a:solidFill>
              </a:rPr>
              <a:t> أي من</a:t>
            </a:r>
            <a:r>
              <a:rPr lang="ar" dirty="0">
                <a:solidFill>
                  <a:schemeClr val="bg1"/>
                </a:solidFill>
              </a:rPr>
              <a:t> المضاعفات التالية، </a:t>
            </a:r>
            <a:r>
              <a:rPr lang="ar" u="sng" dirty="0">
                <a:solidFill>
                  <a:schemeClr val="accent3"/>
                </a:solidFill>
              </a:rPr>
              <a:t>أوقف الفحص</a:t>
            </a:r>
            <a:r>
              <a:rPr lang="ar" dirty="0">
                <a:solidFill>
                  <a:schemeClr val="bg1"/>
                </a:solidFill>
              </a:rPr>
              <a:t> وأدخل الناجية إلى المستشفى</a:t>
            </a:r>
            <a:r>
              <a:rPr lang="ar" dirty="0">
                <a:solidFill>
                  <a:schemeClr val="bg1"/>
                </a:solidFill>
                <a:sym typeface="Arial"/>
              </a:rPr>
              <a:t>:</a:t>
            </a:r>
            <a:endParaRPr sz="2400" b="1" dirty="0">
              <a:solidFill>
                <a:schemeClr val="bg1"/>
              </a:solidFill>
              <a:latin typeface="Arial" panose="020B0604020202020204" pitchFamily="34" charset="0"/>
              <a:ea typeface="Calibri"/>
              <a:cs typeface="Arial" panose="020B0604020202020204" pitchFamily="34" charset="0"/>
              <a:sym typeface="Calibri"/>
            </a:endParaRPr>
          </a:p>
        </p:txBody>
      </p:sp>
      <p:sp>
        <p:nvSpPr>
          <p:cNvPr id="4" name="Google Shape;1613;p190">
            <a:extLst>
              <a:ext uri="{FF2B5EF4-FFF2-40B4-BE49-F238E27FC236}">
                <a16:creationId xmlns:a16="http://schemas.microsoft.com/office/drawing/2014/main" id="{4F3D680B-8AFE-B71D-9AD8-79224241795D}"/>
              </a:ext>
            </a:extLst>
          </p:cNvPr>
          <p:cNvSpPr txBox="1"/>
          <p:nvPr/>
        </p:nvSpPr>
        <p:spPr>
          <a:xfrm>
            <a:off x="0" y="0"/>
            <a:ext cx="12192000" cy="140773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إجراء الفحص البدني</a:t>
            </a:r>
            <a:endParaRPr sz="3400" b="1" dirty="0">
              <a:solidFill>
                <a:schemeClr val="accent3"/>
              </a:solidFill>
              <a:latin typeface="Arial" panose="020B0604020202020204" pitchFamily="34" charset="0"/>
              <a:cs typeface="Arial"/>
              <a:sym typeface="Arial"/>
            </a:endParaRPr>
          </a:p>
        </p:txBody>
      </p:sp>
      <p:sp>
        <p:nvSpPr>
          <p:cNvPr id="2" name="Right Arrow 1">
            <a:extLst>
              <a:ext uri="{FF2B5EF4-FFF2-40B4-BE49-F238E27FC236}">
                <a16:creationId xmlns:a16="http://schemas.microsoft.com/office/drawing/2014/main" id="{0140BF20-6ED2-2A8A-9DB6-6EED136DC5CD}"/>
              </a:ext>
            </a:extLst>
          </p:cNvPr>
          <p:cNvSpPr/>
          <p:nvPr/>
        </p:nvSpPr>
        <p:spPr>
          <a:xfrm flipH="1">
            <a:off x="10786330" y="1611760"/>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5" name="TextBox 4">
            <a:extLst>
              <a:ext uri="{FF2B5EF4-FFF2-40B4-BE49-F238E27FC236}">
                <a16:creationId xmlns:a16="http://schemas.microsoft.com/office/drawing/2014/main" id="{CB913FF6-DF96-0E10-6679-A272D4CB35B1}"/>
              </a:ext>
            </a:extLst>
          </p:cNvPr>
          <p:cNvSpPr txBox="1"/>
          <p:nvPr/>
        </p:nvSpPr>
        <p:spPr>
          <a:xfrm>
            <a:off x="1456563" y="2838228"/>
            <a:ext cx="9858736" cy="2816540"/>
          </a:xfrm>
          <a:prstGeom prst="rect">
            <a:avLst/>
          </a:prstGeom>
          <a:noFill/>
        </p:spPr>
        <p:txBody>
          <a:bodyPr wrap="square" rtlCol="1">
            <a:spAutoFit/>
          </a:bodyPr>
          <a:lstStyle>
            <a:defPPr algn="r" rtl="1"/>
          </a:lstStyle>
          <a:p>
            <a:pPr marL="761993" lvl="1" algn="r" rtl="1">
              <a:lnSpc>
                <a:spcPct val="108000"/>
              </a:lnSpc>
              <a:spcAft>
                <a:spcPts val="1800"/>
              </a:spcAft>
              <a:buClr>
                <a:srgbClr val="FF0000"/>
              </a:buClr>
              <a:buSzPct val="150000"/>
              <a:defRPr sz="2200">
                <a:latin typeface="Arial" panose="020B0604020202020204" pitchFamily="34" charset="0"/>
              </a:defRPr>
            </a:pPr>
            <a:r>
              <a:rPr lang="ar" dirty="0">
                <a:sym typeface="Arial"/>
              </a:rPr>
              <a:t>إصابة بالغة (في منطقة الأعضاء التناسلية و/أو الشرجية، أو في الرأس أو الصدر أو البطن)</a:t>
            </a:r>
            <a:endParaRPr sz="2200" dirty="0">
              <a:latin typeface="Arial" panose="020B0604020202020204" pitchFamily="34" charset="0"/>
              <a:ea typeface="Calibri"/>
              <a:cs typeface="Arial" panose="020B0604020202020204" pitchFamily="34" charset="0"/>
              <a:sym typeface="Calibri"/>
            </a:endParaRPr>
          </a:p>
          <a:p>
            <a:pPr marL="761993" lvl="1" algn="r" rtl="1">
              <a:lnSpc>
                <a:spcPct val="108000"/>
              </a:lnSpc>
              <a:spcAft>
                <a:spcPts val="1800"/>
              </a:spcAft>
              <a:buClr>
                <a:srgbClr val="FF0000"/>
              </a:buClr>
              <a:buSzPct val="150000"/>
              <a:defRPr sz="2200">
                <a:latin typeface="Arial" panose="020B0604020202020204" pitchFamily="34" charset="0"/>
              </a:defRPr>
            </a:pPr>
            <a:r>
              <a:rPr lang="ar" dirty="0">
                <a:sym typeface="Arial"/>
              </a:rPr>
              <a:t>قصور عصبي (مثل عدم القدرة على الكلام أو مشاكل في المشي)</a:t>
            </a:r>
            <a:endParaRPr sz="2200" dirty="0">
              <a:latin typeface="Arial" panose="020B0604020202020204" pitchFamily="34" charset="0"/>
            </a:endParaRPr>
          </a:p>
          <a:p>
            <a:pPr marL="761993" lvl="1" algn="r" rtl="1">
              <a:lnSpc>
                <a:spcPct val="108000"/>
              </a:lnSpc>
              <a:spcAft>
                <a:spcPts val="1800"/>
              </a:spcAft>
              <a:buClr>
                <a:srgbClr val="FF0000"/>
              </a:buClr>
              <a:buSzPct val="150000"/>
              <a:defRPr sz="2200">
                <a:latin typeface="Arial" panose="020B0604020202020204" pitchFamily="34" charset="0"/>
              </a:defRPr>
            </a:pPr>
            <a:r>
              <a:rPr lang="ar" dirty="0">
                <a:sym typeface="Arial"/>
              </a:rPr>
              <a:t>ضائقة تنفسية</a:t>
            </a:r>
            <a:endParaRPr sz="2200" dirty="0">
              <a:latin typeface="Arial" panose="020B0604020202020204" pitchFamily="34" charset="0"/>
              <a:ea typeface="Calibri"/>
              <a:cs typeface="Arial" panose="020B0604020202020204" pitchFamily="34" charset="0"/>
              <a:sym typeface="Calibri"/>
            </a:endParaRPr>
          </a:p>
          <a:p>
            <a:pPr marL="761993" lvl="1" algn="r" rtl="1">
              <a:lnSpc>
                <a:spcPct val="108000"/>
              </a:lnSpc>
              <a:spcAft>
                <a:spcPts val="1800"/>
              </a:spcAft>
              <a:buClr>
                <a:srgbClr val="FF0000"/>
              </a:buClr>
              <a:buSzPct val="150000"/>
              <a:defRPr sz="2200">
                <a:latin typeface="Arial" panose="020B0604020202020204" pitchFamily="34" charset="0"/>
              </a:defRPr>
            </a:pPr>
            <a:r>
              <a:rPr lang="ar" dirty="0">
                <a:sym typeface="Arial"/>
              </a:rPr>
              <a:t>تورّم المفاصل على أحد جانبي الجسم</a:t>
            </a:r>
            <a:endParaRPr sz="2200" dirty="0">
              <a:latin typeface="Arial" panose="020B0604020202020204" pitchFamily="34" charset="0"/>
            </a:endParaRPr>
          </a:p>
          <a:p>
            <a:pPr marL="761993" lvl="1" algn="r" rtl="1">
              <a:lnSpc>
                <a:spcPct val="108000"/>
              </a:lnSpc>
              <a:spcAft>
                <a:spcPts val="1800"/>
              </a:spcAft>
              <a:buClr>
                <a:srgbClr val="FF0000"/>
              </a:buClr>
              <a:buSzPct val="150000"/>
              <a:defRPr sz="2200">
                <a:latin typeface="Arial" panose="020B0604020202020204" pitchFamily="34" charset="0"/>
              </a:defRPr>
            </a:pPr>
            <a:r>
              <a:rPr lang="ar" dirty="0">
                <a:sym typeface="Arial"/>
              </a:rPr>
              <a:t>الحمى والإنتان</a:t>
            </a:r>
            <a:endParaRPr sz="2200" dirty="0">
              <a:latin typeface="Arial" panose="020B0604020202020204" pitchFamily="34" charset="0"/>
              <a:ea typeface="Calibri"/>
              <a:cs typeface="Arial" panose="020B0604020202020204" pitchFamily="34" charset="0"/>
              <a:sym typeface="Calibri"/>
            </a:endParaRPr>
          </a:p>
        </p:txBody>
      </p:sp>
      <p:pic>
        <p:nvPicPr>
          <p:cNvPr id="7" name="Graphic 6" descr="Checkbox Ticked with solid fill">
            <a:extLst>
              <a:ext uri="{FF2B5EF4-FFF2-40B4-BE49-F238E27FC236}">
                <a16:creationId xmlns:a16="http://schemas.microsoft.com/office/drawing/2014/main" id="{018FF9F2-6C84-9210-A751-083BFCFF64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4205" y="2718554"/>
            <a:ext cx="612000" cy="612000"/>
          </a:xfrm>
          <a:prstGeom prst="rect">
            <a:avLst/>
          </a:prstGeom>
        </p:spPr>
      </p:pic>
      <p:pic>
        <p:nvPicPr>
          <p:cNvPr id="8" name="Graphic 7" descr="Checkbox Ticked with solid fill">
            <a:extLst>
              <a:ext uri="{FF2B5EF4-FFF2-40B4-BE49-F238E27FC236}">
                <a16:creationId xmlns:a16="http://schemas.microsoft.com/office/drawing/2014/main" id="{F2B3EA9A-F935-92A3-0977-2080822A3E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4205" y="3322371"/>
            <a:ext cx="612000" cy="612000"/>
          </a:xfrm>
          <a:prstGeom prst="rect">
            <a:avLst/>
          </a:prstGeom>
        </p:spPr>
      </p:pic>
      <p:pic>
        <p:nvPicPr>
          <p:cNvPr id="9" name="Graphic 8" descr="Checkbox Ticked with solid fill">
            <a:extLst>
              <a:ext uri="{FF2B5EF4-FFF2-40B4-BE49-F238E27FC236}">
                <a16:creationId xmlns:a16="http://schemas.microsoft.com/office/drawing/2014/main" id="{8429BF9A-18B1-75C2-FAC1-052B5FFA0A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4205" y="3914613"/>
            <a:ext cx="612000" cy="612000"/>
          </a:xfrm>
          <a:prstGeom prst="rect">
            <a:avLst/>
          </a:prstGeom>
        </p:spPr>
      </p:pic>
      <p:pic>
        <p:nvPicPr>
          <p:cNvPr id="10" name="Graphic 9" descr="Checkbox Ticked with solid fill">
            <a:extLst>
              <a:ext uri="{FF2B5EF4-FFF2-40B4-BE49-F238E27FC236}">
                <a16:creationId xmlns:a16="http://schemas.microsoft.com/office/drawing/2014/main" id="{2451AEDE-5602-AA31-F5F0-07FE5EC4B5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4205" y="4506855"/>
            <a:ext cx="612000" cy="612000"/>
          </a:xfrm>
          <a:prstGeom prst="rect">
            <a:avLst/>
          </a:prstGeom>
        </p:spPr>
      </p:pic>
      <p:pic>
        <p:nvPicPr>
          <p:cNvPr id="11" name="Graphic 10" descr="Checkbox Ticked with solid fill">
            <a:extLst>
              <a:ext uri="{FF2B5EF4-FFF2-40B4-BE49-F238E27FC236}">
                <a16:creationId xmlns:a16="http://schemas.microsoft.com/office/drawing/2014/main" id="{06AB092D-DDC7-DD7B-696C-1B608453D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4205" y="5099098"/>
            <a:ext cx="612000" cy="612000"/>
          </a:xfrm>
          <a:prstGeom prst="rect">
            <a:avLst/>
          </a:prstGeom>
        </p:spPr>
      </p:pic>
      <p:sp>
        <p:nvSpPr>
          <p:cNvPr id="3" name="TextBox 2">
            <a:extLst>
              <a:ext uri="{FF2B5EF4-FFF2-40B4-BE49-F238E27FC236}">
                <a16:creationId xmlns:a16="http://schemas.microsoft.com/office/drawing/2014/main" id="{B9809AB2-3264-58D8-47B5-0442BABAC6A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6</a:t>
            </a:r>
          </a:p>
        </p:txBody>
      </p:sp>
    </p:spTree>
    <p:extLst>
      <p:ext uri="{BB962C8B-B14F-4D97-AF65-F5344CB8AC3E}">
        <p14:creationId xmlns:p14="http://schemas.microsoft.com/office/powerpoint/2010/main" val="296673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190"/>
          <p:cNvSpPr txBox="1"/>
          <p:nvPr/>
        </p:nvSpPr>
        <p:spPr>
          <a:xfrm>
            <a:off x="0" y="0"/>
            <a:ext cx="12192000" cy="140773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إجراء الفحص البدني</a:t>
            </a:r>
          </a:p>
        </p:txBody>
      </p:sp>
      <p:sp>
        <p:nvSpPr>
          <p:cNvPr id="1617" name="Google Shape;1617;p190"/>
          <p:cNvSpPr txBox="1"/>
          <p:nvPr/>
        </p:nvSpPr>
        <p:spPr>
          <a:xfrm>
            <a:off x="5624423" y="1457875"/>
            <a:ext cx="6040635" cy="3355736"/>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تأكد من تقييم المؤشرات الحيوية العادية وتسجيلها، بما في ذلك النبض ودرجة الحرارة ومعدل التنفس وضغط الدم</a:t>
            </a:r>
            <a:endParaRPr sz="2200" dirty="0">
              <a:latin typeface="Arial" panose="020B0604020202020204" pitchFamily="34" charset="0"/>
            </a:endParaRPr>
          </a:p>
          <a:p>
            <a:pPr marL="457189"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لاحظ الحالة النفسية</a:t>
            </a:r>
            <a:r>
              <a:rPr lang="ar-EG" dirty="0"/>
              <a:t> </a:t>
            </a:r>
            <a:r>
              <a:rPr lang="ar" dirty="0"/>
              <a:t>والعاطفية للناجية (مثل الانطواء والبكاء والهدوء واستعادة الذاكرة جزئياً)</a:t>
            </a:r>
            <a:endParaRPr sz="2200" dirty="0">
              <a:latin typeface="Arial" panose="020B0604020202020204" pitchFamily="34" charset="0"/>
            </a:endParaRPr>
          </a:p>
          <a:p>
            <a:pPr marL="457189"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بادر إلى قياس أي إصابات مرصودة: </a:t>
            </a:r>
            <a:br>
              <a:rPr lang="ar" dirty="0"/>
            </a:br>
            <a:r>
              <a:rPr lang="ar" dirty="0"/>
              <a:t>وثّق موقعها وحجمها ونوعها وعمقها مع توخّي أكبر قدرٍ ممكن من الدقة باستخدام الرسوم التوضيحية سجّل لون الرضوض المرصودة</a:t>
            </a:r>
            <a:endParaRPr sz="2200" dirty="0">
              <a:latin typeface="Arial" panose="020B0604020202020204" pitchFamily="34" charset="0"/>
            </a:endParaRPr>
          </a:p>
        </p:txBody>
      </p:sp>
      <p:sp>
        <p:nvSpPr>
          <p:cNvPr id="3" name="Rectangle 2">
            <a:extLst>
              <a:ext uri="{FF2B5EF4-FFF2-40B4-BE49-F238E27FC236}">
                <a16:creationId xmlns:a16="http://schemas.microsoft.com/office/drawing/2014/main" id="{0AF94282-AA25-B782-7885-07450DA660F2}"/>
              </a:ext>
            </a:extLst>
          </p:cNvPr>
          <p:cNvSpPr/>
          <p:nvPr/>
        </p:nvSpPr>
        <p:spPr>
          <a:xfrm>
            <a:off x="304799" y="1122744"/>
            <a:ext cx="4618299" cy="115746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lvl="2" algn="r" rtl="1">
              <a:defRPr sz="1900">
                <a:latin typeface="Arial" panose="020B0604020202020204" pitchFamily="34" charset="0"/>
                <a:cs typeface="Arial" panose="020B0604020202020204" pitchFamily="34" charset="0"/>
              </a:defRPr>
            </a:pPr>
            <a:r>
              <a:rPr lang="ar" dirty="0"/>
              <a:t>إذا قدمت إحدى الناجيات بعد مرور </a:t>
            </a:r>
            <a:r>
              <a:rPr lang="ar" b="1" u="sng" dirty="0">
                <a:solidFill>
                  <a:schemeClr val="accent3"/>
                </a:solidFill>
              </a:rPr>
              <a:t>أكثر من</a:t>
            </a:r>
            <a:r>
              <a:rPr lang="ar" dirty="0"/>
              <a:t> 72 ساعة على تعرّضها للاعتداء</a:t>
            </a:r>
            <a:endParaRPr sz="1900" b="0" i="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B7A3255-5076-FFD7-65C7-2A6BEFA2242F}"/>
              </a:ext>
            </a:extLst>
          </p:cNvPr>
          <p:cNvSpPr/>
          <p:nvPr/>
        </p:nvSpPr>
        <p:spPr>
          <a:xfrm>
            <a:off x="304799" y="2183486"/>
            <a:ext cx="4618299" cy="372696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1" anchor="ctr"/>
          <a:lstStyle>
            <a:defPPr algn="r" rtl="1"/>
          </a:lstStyle>
          <a:p>
            <a:pPr marL="0" marR="0" lvl="0" indent="0" algn="r" rtl="1">
              <a:lnSpc>
                <a:spcPct val="108000"/>
              </a:lnSpc>
              <a:spcBef>
                <a:spcPts val="0"/>
              </a:spcBef>
              <a:spcAft>
                <a:spcPts val="600"/>
              </a:spcAft>
              <a:buNone/>
              <a:defRPr sz="1900">
                <a:solidFill>
                  <a:schemeClr val="accent1"/>
                </a:solidFill>
                <a:latin typeface="Arial" panose="020B0604020202020204" pitchFamily="34" charset="0"/>
              </a:defRPr>
            </a:pPr>
            <a:r>
              <a:rPr lang="ar" dirty="0"/>
              <a:t>يبقى الفحص البدني الشامل مهماً لتوثيق الإصابات وعلاجها. قيّم:</a:t>
            </a:r>
            <a:endParaRPr sz="1900" dirty="0">
              <a:solidFill>
                <a:schemeClr val="accent1"/>
              </a:solidFill>
            </a:endParaRPr>
          </a:p>
          <a:p>
            <a:pPr marL="342900" marR="0" lvl="0" indent="-342900" algn="r" rtl="1">
              <a:lnSpc>
                <a:spcPct val="108000"/>
              </a:lnSpc>
              <a:spcBef>
                <a:spcPts val="0"/>
              </a:spcBef>
              <a:spcAft>
                <a:spcPts val="600"/>
              </a:spcAft>
              <a:buClr>
                <a:schemeClr val="accent2"/>
              </a:buClr>
              <a:buSzPct val="125000"/>
              <a:buFont typeface="Wingdings 3" panose="05040102010807070707" pitchFamily="18" charset="2"/>
              <a:buChar char=""/>
              <a:defRPr sz="1900">
                <a:solidFill>
                  <a:schemeClr val="accent1"/>
                </a:solidFill>
                <a:latin typeface="Arial" panose="020B0604020202020204" pitchFamily="34" charset="0"/>
                <a:cs typeface="Arial" panose="020B0604020202020204" pitchFamily="34" charset="0"/>
              </a:defRPr>
            </a:pPr>
            <a:r>
              <a:rPr lang="ar" dirty="0"/>
              <a:t>حجم أي كدمات أو ندوب ولونها</a:t>
            </a:r>
            <a:endParaRPr sz="1900" b="0" i="0" dirty="0">
              <a:solidFill>
                <a:schemeClr val="accent1"/>
              </a:solidFill>
              <a:latin typeface="Arial" panose="020B0604020202020204" pitchFamily="34" charset="0"/>
              <a:cs typeface="Arial" panose="020B0604020202020204" pitchFamily="34" charset="0"/>
            </a:endParaRPr>
          </a:p>
          <a:p>
            <a:pPr marL="342900" marR="0" lvl="0" indent="-342900" algn="r" rtl="1">
              <a:lnSpc>
                <a:spcPct val="108000"/>
              </a:lnSpc>
              <a:spcBef>
                <a:spcPts val="0"/>
              </a:spcBef>
              <a:spcAft>
                <a:spcPts val="600"/>
              </a:spcAft>
              <a:buClr>
                <a:schemeClr val="accent2"/>
              </a:buClr>
              <a:buSzPct val="125000"/>
              <a:buFont typeface="Wingdings 3" panose="05040102010807070707" pitchFamily="18" charset="2"/>
              <a:buChar char=""/>
              <a:defRPr sz="1900">
                <a:solidFill>
                  <a:schemeClr val="accent1"/>
                </a:solidFill>
                <a:latin typeface="Arial" panose="020B0604020202020204" pitchFamily="34" charset="0"/>
                <a:cs typeface="Arial" panose="020B0604020202020204" pitchFamily="34" charset="0"/>
              </a:defRPr>
            </a:pPr>
            <a:r>
              <a:rPr lang="ar" dirty="0"/>
              <a:t>الأدلة الموجودة على فقدان السمع والكسور الملتئمة جزئياً والخراجات وما إلى ذلك</a:t>
            </a:r>
            <a:endParaRPr sz="1900" b="0" i="0" dirty="0">
              <a:solidFill>
                <a:schemeClr val="accent1"/>
              </a:solidFill>
              <a:latin typeface="Arial" panose="020B0604020202020204" pitchFamily="34" charset="0"/>
              <a:cs typeface="Arial" panose="020B0604020202020204" pitchFamily="34" charset="0"/>
            </a:endParaRPr>
          </a:p>
          <a:p>
            <a:pPr marL="342900" marR="0" lvl="0" indent="-342900" algn="r" rtl="1">
              <a:lnSpc>
                <a:spcPct val="108000"/>
              </a:lnSpc>
              <a:spcBef>
                <a:spcPts val="0"/>
              </a:spcBef>
              <a:spcAft>
                <a:spcPts val="600"/>
              </a:spcAft>
              <a:buClr>
                <a:schemeClr val="accent2"/>
              </a:buClr>
              <a:buSzPct val="125000"/>
              <a:buFont typeface="Wingdings 3" panose="05040102010807070707" pitchFamily="18" charset="2"/>
              <a:buChar char=""/>
              <a:defRPr sz="1900">
                <a:solidFill>
                  <a:schemeClr val="accent1"/>
                </a:solidFill>
                <a:latin typeface="Arial" panose="020B0604020202020204" pitchFamily="34" charset="0"/>
                <a:cs typeface="Arial" panose="020B0604020202020204" pitchFamily="34" charset="0"/>
              </a:defRPr>
            </a:pPr>
            <a:r>
              <a:rPr lang="ar" dirty="0"/>
              <a:t>علامات على الحمل</a:t>
            </a:r>
            <a:endParaRPr sz="1900" b="0" i="0" dirty="0">
              <a:solidFill>
                <a:schemeClr val="accent1"/>
              </a:solidFill>
              <a:latin typeface="Arial" panose="020B0604020202020204" pitchFamily="34" charset="0"/>
              <a:cs typeface="Arial" panose="020B0604020202020204" pitchFamily="34" charset="0"/>
            </a:endParaRPr>
          </a:p>
          <a:p>
            <a:pPr marL="342900" marR="0" lvl="0" indent="-342900" algn="r" rtl="1">
              <a:lnSpc>
                <a:spcPct val="108000"/>
              </a:lnSpc>
              <a:spcBef>
                <a:spcPts val="0"/>
              </a:spcBef>
              <a:spcAft>
                <a:spcPts val="600"/>
              </a:spcAft>
              <a:buClr>
                <a:schemeClr val="accent2"/>
              </a:buClr>
              <a:buSzPct val="125000"/>
              <a:buFont typeface="Wingdings 3" panose="05040102010807070707" pitchFamily="18" charset="2"/>
              <a:buChar char=""/>
              <a:defRPr sz="1900">
                <a:solidFill>
                  <a:schemeClr val="accent1"/>
                </a:solidFill>
                <a:latin typeface="Arial" panose="020B0604020202020204" pitchFamily="34" charset="0"/>
                <a:cs typeface="Arial" panose="020B0604020202020204" pitchFamily="34" charset="0"/>
              </a:defRPr>
            </a:pPr>
            <a:r>
              <a:rPr lang="ar" dirty="0"/>
              <a:t>علامات المرض النفسي (اضطراب ما بعد الصدمة، والاكتئاب، والأفكار الانتحارية)</a:t>
            </a:r>
            <a:endParaRPr sz="1900" b="0" i="0" dirty="0">
              <a:solidFill>
                <a:schemeClr val="accent1"/>
              </a:solidFill>
              <a:latin typeface="Arial" panose="020B0604020202020204" pitchFamily="34" charset="0"/>
              <a:cs typeface="Arial" panose="020B0604020202020204" pitchFamily="34" charset="0"/>
            </a:endParaRPr>
          </a:p>
        </p:txBody>
      </p:sp>
      <p:sp>
        <p:nvSpPr>
          <p:cNvPr id="5" name="Right Arrow 4">
            <a:extLst>
              <a:ext uri="{FF2B5EF4-FFF2-40B4-BE49-F238E27FC236}">
                <a16:creationId xmlns:a16="http://schemas.microsoft.com/office/drawing/2014/main" id="{AA8A51CF-0213-B395-020C-ED901868A1DD}"/>
              </a:ext>
            </a:extLst>
          </p:cNvPr>
          <p:cNvSpPr/>
          <p:nvPr/>
        </p:nvSpPr>
        <p:spPr>
          <a:xfrm flipH="1">
            <a:off x="4258699" y="1371743"/>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 name="TextBox 1">
            <a:extLst>
              <a:ext uri="{FF2B5EF4-FFF2-40B4-BE49-F238E27FC236}">
                <a16:creationId xmlns:a16="http://schemas.microsoft.com/office/drawing/2014/main" id="{55D67B67-36E0-4FD0-B1E9-A28746266CF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7</a:t>
            </a:r>
          </a:p>
        </p:txBody>
      </p:sp>
    </p:spTree>
    <p:extLst>
      <p:ext uri="{BB962C8B-B14F-4D97-AF65-F5344CB8AC3E}">
        <p14:creationId xmlns:p14="http://schemas.microsoft.com/office/powerpoint/2010/main" val="197287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4" name="Google Shape;1624;p191"/>
          <p:cNvSpPr txBox="1"/>
          <p:nvPr/>
        </p:nvSpPr>
        <p:spPr>
          <a:xfrm>
            <a:off x="0" y="0"/>
            <a:ext cx="12192000" cy="1350760"/>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تطبيق المهارات: الفحص البدني</a:t>
            </a:r>
            <a:endParaRPr sz="3400" b="1" dirty="0">
              <a:solidFill>
                <a:schemeClr val="accent3"/>
              </a:solidFill>
              <a:latin typeface="Arial" panose="020B0604020202020204" pitchFamily="34" charset="0"/>
              <a:cs typeface="Arial"/>
              <a:sym typeface="Arial"/>
            </a:endParaRPr>
          </a:p>
        </p:txBody>
      </p:sp>
      <p:sp>
        <p:nvSpPr>
          <p:cNvPr id="1628" name="Google Shape;1628;p191"/>
          <p:cNvSpPr/>
          <p:nvPr/>
        </p:nvSpPr>
        <p:spPr>
          <a:xfrm>
            <a:off x="4504882" y="1468125"/>
            <a:ext cx="6078423" cy="4039115"/>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9" name="Picture 8">
            <a:extLst>
              <a:ext uri="{FF2B5EF4-FFF2-40B4-BE49-F238E27FC236}">
                <a16:creationId xmlns:a16="http://schemas.microsoft.com/office/drawing/2014/main" id="{AC9CE8EB-EB11-8AAB-3A72-E8274F8E4873}"/>
              </a:ext>
            </a:extLst>
          </p:cNvPr>
          <p:cNvPicPr>
            <a:picLocks noChangeAspect="1"/>
          </p:cNvPicPr>
          <p:nvPr/>
        </p:nvPicPr>
        <p:blipFill>
          <a:blip r:embed="rId3"/>
          <a:stretch>
            <a:fillRect/>
          </a:stretch>
        </p:blipFill>
        <p:spPr>
          <a:xfrm>
            <a:off x="4964582" y="1350760"/>
            <a:ext cx="6490313" cy="4312816"/>
          </a:xfrm>
          <a:prstGeom prst="rect">
            <a:avLst/>
          </a:prstGeom>
        </p:spPr>
      </p:pic>
      <p:grpSp>
        <p:nvGrpSpPr>
          <p:cNvPr id="2" name="Group 1">
            <a:extLst>
              <a:ext uri="{FF2B5EF4-FFF2-40B4-BE49-F238E27FC236}">
                <a16:creationId xmlns:a16="http://schemas.microsoft.com/office/drawing/2014/main" id="{4D6F2CE0-B94A-59BD-0A2D-A3575F87BDD2}"/>
              </a:ext>
            </a:extLst>
          </p:cNvPr>
          <p:cNvGrpSpPr/>
          <p:nvPr/>
        </p:nvGrpSpPr>
        <p:grpSpPr>
          <a:xfrm>
            <a:off x="10387315" y="1918855"/>
            <a:ext cx="1299943" cy="1299943"/>
            <a:chOff x="4706670" y="3561888"/>
            <a:chExt cx="1475315" cy="1475315"/>
          </a:xfrm>
        </p:grpSpPr>
        <p:sp>
          <p:nvSpPr>
            <p:cNvPr id="3" name="Oval 2">
              <a:extLst>
                <a:ext uri="{FF2B5EF4-FFF2-40B4-BE49-F238E27FC236}">
                  <a16:creationId xmlns:a16="http://schemas.microsoft.com/office/drawing/2014/main" id="{0FD26273-0520-9A9D-3243-64E8FECB3DCB}"/>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4" name="Google Shape;290;p50">
              <a:extLst>
                <a:ext uri="{FF2B5EF4-FFF2-40B4-BE49-F238E27FC236}">
                  <a16:creationId xmlns:a16="http://schemas.microsoft.com/office/drawing/2014/main" id="{AEA03D89-F28B-A97C-315F-28AB1BF7DB78}"/>
                </a:ext>
              </a:extLst>
            </p:cNvPr>
            <p:cNvGrpSpPr/>
            <p:nvPr/>
          </p:nvGrpSpPr>
          <p:grpSpPr>
            <a:xfrm>
              <a:off x="4924538" y="3846334"/>
              <a:ext cx="1039577" cy="806498"/>
              <a:chOff x="511556" y="2988297"/>
              <a:chExt cx="1138555" cy="883285"/>
            </a:xfrm>
          </p:grpSpPr>
          <p:sp>
            <p:nvSpPr>
              <p:cNvPr id="5" name="Google Shape;291;p50">
                <a:extLst>
                  <a:ext uri="{FF2B5EF4-FFF2-40B4-BE49-F238E27FC236}">
                    <a16:creationId xmlns:a16="http://schemas.microsoft.com/office/drawing/2014/main" id="{46EEAFC5-D20F-CF67-9F30-44328D2A9538}"/>
                  </a:ext>
                </a:extLst>
              </p:cNvPr>
              <p:cNvSpPr/>
              <p:nvPr/>
            </p:nvSpPr>
            <p:spPr>
              <a:xfrm>
                <a:off x="668034" y="3173383"/>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6" name="Google Shape;292;p50">
                <a:extLst>
                  <a:ext uri="{FF2B5EF4-FFF2-40B4-BE49-F238E27FC236}">
                    <a16:creationId xmlns:a16="http://schemas.microsoft.com/office/drawing/2014/main" id="{CE085741-5F05-F412-C384-A282C582DA7A}"/>
                  </a:ext>
                </a:extLst>
              </p:cNvPr>
              <p:cNvSpPr/>
              <p:nvPr/>
            </p:nvSpPr>
            <p:spPr>
              <a:xfrm>
                <a:off x="1066327" y="3116432"/>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7" name="Google Shape;293;p50">
                <a:extLst>
                  <a:ext uri="{FF2B5EF4-FFF2-40B4-BE49-F238E27FC236}">
                    <a16:creationId xmlns:a16="http://schemas.microsoft.com/office/drawing/2014/main" id="{A37AB3FD-302B-D516-377C-829C84F2F2F7}"/>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rtlCol="1" anchor="t" anchorCtr="0">
                <a:noAutofit/>
              </a:bodyPr>
              <a:lstStyle>
                <a:defPPr algn="r" rtl="1"/>
              </a:lstStyle>
              <a:p>
                <a:pPr algn="r" rtl="1"/>
                <a:endParaRPr sz="1867">
                  <a:solidFill>
                    <a:srgbClr val="000000"/>
                  </a:solidFill>
                  <a:latin typeface="Arial"/>
                  <a:ea typeface="Arial"/>
                  <a:cs typeface="Arial"/>
                  <a:sym typeface="Arial"/>
                </a:endParaRPr>
              </a:p>
            </p:txBody>
          </p:sp>
        </p:grpSp>
      </p:grpSp>
      <p:sp>
        <p:nvSpPr>
          <p:cNvPr id="8" name="Rectangle 7">
            <a:extLst>
              <a:ext uri="{FF2B5EF4-FFF2-40B4-BE49-F238E27FC236}">
                <a16:creationId xmlns:a16="http://schemas.microsoft.com/office/drawing/2014/main" id="{EA16B7DD-B525-FC0D-EDBC-926290FC6E17}"/>
              </a:ext>
            </a:extLst>
          </p:cNvPr>
          <p:cNvSpPr/>
          <p:nvPr/>
        </p:nvSpPr>
        <p:spPr>
          <a:xfrm>
            <a:off x="504741" y="1350760"/>
            <a:ext cx="4459841" cy="43128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0" name="Google Shape;1688;p196">
            <a:extLst>
              <a:ext uri="{FF2B5EF4-FFF2-40B4-BE49-F238E27FC236}">
                <a16:creationId xmlns:a16="http://schemas.microsoft.com/office/drawing/2014/main" id="{57D27F61-6F0B-1FAA-3DDD-1A415DE11607}"/>
              </a:ext>
            </a:extLst>
          </p:cNvPr>
          <p:cNvSpPr txBox="1"/>
          <p:nvPr/>
        </p:nvSpPr>
        <p:spPr>
          <a:xfrm>
            <a:off x="696713" y="2851779"/>
            <a:ext cx="3963111" cy="1319730"/>
          </a:xfrm>
          <a:prstGeom prst="rect">
            <a:avLst/>
          </a:prstGeom>
          <a:noFill/>
          <a:ln>
            <a:noFill/>
          </a:ln>
        </p:spPr>
        <p:txBody>
          <a:bodyPr spcFirstLastPara="1" wrap="square" lIns="121900" tIns="60933" rIns="121900" bIns="60933" rtlCol="1" anchor="ctr" anchorCtr="0">
            <a:spAutoFit/>
          </a:bodyPr>
          <a:lstStyle>
            <a:defPPr algn="r" rtl="1"/>
          </a:lstStyle>
          <a:p>
            <a:pPr algn="r" rtl="1">
              <a:lnSpc>
                <a:spcPct val="108000"/>
              </a:lnSpc>
              <a:defRPr sz="2400">
                <a:solidFill>
                  <a:schemeClr val="bg1"/>
                </a:solidFill>
                <a:latin typeface="Arial"/>
                <a:ea typeface="Arial"/>
                <a:cs typeface="Arial"/>
                <a:sym typeface="Arial"/>
              </a:defRPr>
            </a:pPr>
            <a:r>
              <a:rPr lang="ar"/>
              <a:t>اسمح للناجية بسرد مجريات الأحداث لتوجيه فحصك.</a:t>
            </a:r>
            <a:endParaRPr sz="2400">
              <a:solidFill>
                <a:schemeClr val="bg1"/>
              </a:solidFill>
              <a:latin typeface="Arial" panose="020B0604020202020204" pitchFamily="34" charset="0"/>
            </a:endParaRPr>
          </a:p>
        </p:txBody>
      </p:sp>
      <p:sp>
        <p:nvSpPr>
          <p:cNvPr id="11" name="TextBox 10">
            <a:extLst>
              <a:ext uri="{FF2B5EF4-FFF2-40B4-BE49-F238E27FC236}">
                <a16:creationId xmlns:a16="http://schemas.microsoft.com/office/drawing/2014/main" id="{8AF91991-F702-C689-7641-1F42B8B6DE0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8</a:t>
            </a:r>
          </a:p>
        </p:txBody>
      </p:sp>
    </p:spTree>
    <p:extLst>
      <p:ext uri="{BB962C8B-B14F-4D97-AF65-F5344CB8AC3E}">
        <p14:creationId xmlns:p14="http://schemas.microsoft.com/office/powerpoint/2010/main" val="145743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5" name="Google Shape;1635;p192"/>
          <p:cNvSpPr txBox="1"/>
          <p:nvPr/>
        </p:nvSpPr>
        <p:spPr>
          <a:xfrm>
            <a:off x="1" y="0"/>
            <a:ext cx="12191999" cy="124478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القائمة المرجعية للفحص البدني</a:t>
            </a:r>
          </a:p>
        </p:txBody>
      </p:sp>
      <p:sp>
        <p:nvSpPr>
          <p:cNvPr id="1639" name="Google Shape;1639;p192"/>
          <p:cNvSpPr txBox="1"/>
          <p:nvPr/>
        </p:nvSpPr>
        <p:spPr>
          <a:xfrm>
            <a:off x="4599398" y="1341953"/>
            <a:ext cx="7041017" cy="3213147"/>
          </a:xfrm>
          <a:prstGeom prst="rect">
            <a:avLst/>
          </a:prstGeom>
          <a:noFill/>
          <a:ln>
            <a:noFill/>
          </a:ln>
        </p:spPr>
        <p:txBody>
          <a:bodyPr spcFirstLastPara="1" wrap="square" lIns="121900" tIns="121900" rIns="121900" bIns="121900" rtlCol="1" anchor="t" anchorCtr="0">
            <a:spAutoFit/>
          </a:bodyPr>
          <a:lstStyle>
            <a:defPPr algn="r" rtl="1"/>
          </a:lstStyle>
          <a:p>
            <a:pPr marL="457189" indent="-457189" algn="r" rtl="1">
              <a:lnSpc>
                <a:spcPct val="108000"/>
              </a:lnSpc>
              <a:spcAft>
                <a:spcPts val="6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a:t>تشابك شعر العانة والتصاقه بمادة لزجة قد يكون نتيجة وجود سائل منوي أو سوائل الجسم</a:t>
            </a:r>
          </a:p>
          <a:p>
            <a:pPr marL="457189" indent="-457189" algn="r" rtl="1">
              <a:lnSpc>
                <a:spcPct val="108000"/>
              </a:lnSpc>
              <a:spcAft>
                <a:spcPts val="6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a:t>انتبه إلى الإصابات الناجمة عن الصدمات الحادة للأعضاء التناسلية الخارجية والداخلية، بما في ذلك السحجات والكدمات والتمزقات</a:t>
            </a:r>
          </a:p>
          <a:p>
            <a:pPr marL="457189" indent="-457189" algn="r" rtl="1">
              <a:lnSpc>
                <a:spcPct val="108000"/>
              </a:lnSpc>
              <a:spcAft>
                <a:spcPts val="6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a:t>يُعدّ لجام الشفر الفرجي موقعاً شائعاً للإصابة </a:t>
            </a:r>
            <a:br>
              <a:rPr lang="ar"/>
            </a:br>
            <a:r>
              <a:rPr lang="ar"/>
              <a:t>(إصابة حادة متزايدة)</a:t>
            </a:r>
          </a:p>
          <a:p>
            <a:pPr marL="457189" indent="-457189" algn="r" rtl="1">
              <a:lnSpc>
                <a:spcPct val="108000"/>
              </a:lnSpc>
              <a:spcAft>
                <a:spcPts val="6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a:t>يُعدّ النزيف المهبلي، بخلاف الحيض، مؤشراً لضرورة إجراء مزيد من التقييم واحتمال استشارة أخصائي</a:t>
            </a:r>
            <a:endParaRPr sz="2000">
              <a:latin typeface="Arial" panose="020B0604020202020204" pitchFamily="34" charset="0"/>
            </a:endParaRPr>
          </a:p>
        </p:txBody>
      </p:sp>
      <p:sp>
        <p:nvSpPr>
          <p:cNvPr id="1640" name="Google Shape;1640;p192"/>
          <p:cNvSpPr/>
          <p:nvPr/>
        </p:nvSpPr>
        <p:spPr>
          <a:xfrm>
            <a:off x="359473" y="1904022"/>
            <a:ext cx="3330792" cy="2562225"/>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11" name="Google Shape;417;p52">
            <a:extLst>
              <a:ext uri="{FF2B5EF4-FFF2-40B4-BE49-F238E27FC236}">
                <a16:creationId xmlns:a16="http://schemas.microsoft.com/office/drawing/2014/main" id="{13394D4E-9BC2-9557-8138-04A470D06CB1}"/>
              </a:ext>
            </a:extLst>
          </p:cNvPr>
          <p:cNvPicPr preferRelativeResize="0"/>
          <p:nvPr/>
        </p:nvPicPr>
        <p:blipFill>
          <a:blip r:embed="rId3">
            <a:extLst>
              <a:ext uri="{28A0092B-C50C-407E-A947-70E740481C1C}">
                <a14:useLocalDpi xmlns:a14="http://schemas.microsoft.com/office/drawing/2010/main" val="0"/>
              </a:ext>
            </a:extLst>
          </a:blip>
          <a:srcRect l="70" r="70"/>
          <a:stretch/>
        </p:blipFill>
        <p:spPr>
          <a:xfrm>
            <a:off x="430240" y="1359187"/>
            <a:ext cx="4185970" cy="3220074"/>
          </a:xfrm>
          <a:prstGeom prst="rect">
            <a:avLst/>
          </a:prstGeom>
          <a:noFill/>
          <a:ln>
            <a:noFill/>
          </a:ln>
        </p:spPr>
      </p:pic>
      <p:sp>
        <p:nvSpPr>
          <p:cNvPr id="12" name="Google Shape;1641;p192"/>
          <p:cNvSpPr txBox="1"/>
          <p:nvPr/>
        </p:nvSpPr>
        <p:spPr>
          <a:xfrm>
            <a:off x="288706" y="3808627"/>
            <a:ext cx="851337" cy="266622"/>
          </a:xfrm>
          <a:prstGeom prst="rect">
            <a:avLst/>
          </a:prstGeom>
          <a:noFill/>
          <a:ln>
            <a:noFill/>
          </a:ln>
        </p:spPr>
        <p:txBody>
          <a:bodyPr spcFirstLastPara="1" wrap="square" lIns="121900" tIns="60933" rIns="121900" bIns="60933" rtlCol="1" anchor="t" anchorCtr="0">
            <a:spAutoFit/>
          </a:bodyPr>
          <a:lstStyle>
            <a:defPPr algn="r" rtl="1"/>
          </a:lstStyle>
          <a:p>
            <a:pPr algn="r" rtl="1">
              <a:defRPr sz="933">
                <a:solidFill>
                  <a:srgbClr val="000000"/>
                </a:solidFill>
                <a:latin typeface="Arial"/>
                <a:ea typeface="Arial"/>
                <a:cs typeface="Arial"/>
                <a:sym typeface="Arial"/>
              </a:defRPr>
            </a:pPr>
            <a:r>
              <a:rPr lang="ar" dirty="0"/>
              <a:t>الشرج</a:t>
            </a:r>
            <a:endParaRPr sz="2400" dirty="0">
              <a:latin typeface="Arial" panose="020B0604020202020204" pitchFamily="34" charset="0"/>
            </a:endParaRPr>
          </a:p>
        </p:txBody>
      </p:sp>
      <p:cxnSp>
        <p:nvCxnSpPr>
          <p:cNvPr id="13" name="Google Shape;1642;p192"/>
          <p:cNvCxnSpPr>
            <a:cxnSpLocks/>
          </p:cNvCxnSpPr>
          <p:nvPr/>
        </p:nvCxnSpPr>
        <p:spPr>
          <a:xfrm flipV="1">
            <a:off x="1140043" y="3808398"/>
            <a:ext cx="736401" cy="133540"/>
          </a:xfrm>
          <a:prstGeom prst="straightConnector1">
            <a:avLst/>
          </a:prstGeom>
          <a:noFill/>
          <a:ln w="12700" cap="flat" cmpd="sng">
            <a:solidFill>
              <a:schemeClr val="dk1"/>
            </a:solidFill>
            <a:prstDash val="solid"/>
            <a:round/>
            <a:headEnd type="none" w="sm" len="sm"/>
            <a:tailEnd type="none" w="sm" len="sm"/>
          </a:ln>
        </p:spPr>
      </p:cxnSp>
      <p:sp>
        <p:nvSpPr>
          <p:cNvPr id="2" name="Rectangle 1">
            <a:extLst>
              <a:ext uri="{FF2B5EF4-FFF2-40B4-BE49-F238E27FC236}">
                <a16:creationId xmlns:a16="http://schemas.microsoft.com/office/drawing/2014/main" id="{8DF2DEDF-8BB0-963C-8068-A3D9AAF2EB5B}"/>
              </a:ext>
            </a:extLst>
          </p:cNvPr>
          <p:cNvSpPr/>
          <p:nvPr/>
        </p:nvSpPr>
        <p:spPr>
          <a:xfrm>
            <a:off x="359473" y="4977727"/>
            <a:ext cx="11276942" cy="10179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180000" rtlCol="1" anchor="ctr"/>
          <a:lstStyle>
            <a:defPPr algn="r" rtl="1"/>
          </a:lstStyle>
          <a:p>
            <a:pPr lvl="2" algn="r" rtl="1">
              <a:defRPr>
                <a:solidFill>
                  <a:schemeClr val="bg1"/>
                </a:solidFill>
              </a:defRPr>
            </a:pPr>
            <a:r>
              <a:rPr lang="ar" b="1" dirty="0">
                <a:latin typeface="Arial"/>
                <a:ea typeface="Arial"/>
                <a:cs typeface="Arial"/>
                <a:sym typeface="Arial"/>
              </a:rPr>
              <a:t>ملاحظة:</a:t>
            </a:r>
            <a:r>
              <a:rPr lang="ar" sz="1800" dirty="0">
                <a:latin typeface="Arial" panose="020B0604020202020204" pitchFamily="34" charset="0"/>
              </a:rPr>
              <a:t> يمكن أن تتسبب التمزقات التناسلية المتوسطة إلى الشديدة بحدوث مضاعفات دائمة وخطيرة؛ ابحث عن وجود تمزقات من الدرجة</a:t>
            </a:r>
            <a:r>
              <a:rPr lang="ar-EG" sz="1800" dirty="0">
                <a:latin typeface="Arial" panose="020B0604020202020204" pitchFamily="34" charset="0"/>
              </a:rPr>
              <a:t> </a:t>
            </a:r>
            <a:r>
              <a:rPr lang="ar" sz="1800" dirty="0">
                <a:latin typeface="Arial" panose="020B0604020202020204" pitchFamily="34" charset="0"/>
              </a:rPr>
              <a:t>الثالثة أو الرابعة و/أو الناسور و/أو الإصابات الشرجية كما يشير التاريخ السريري والنتائج</a:t>
            </a:r>
            <a:endParaRPr dirty="0">
              <a:solidFill>
                <a:schemeClr val="bg1"/>
              </a:solidFill>
              <a:latin typeface="Arial" panose="020B0604020202020204" pitchFamily="34" charset="0"/>
            </a:endParaRPr>
          </a:p>
        </p:txBody>
      </p:sp>
      <p:sp>
        <p:nvSpPr>
          <p:cNvPr id="3" name="Right Arrow 2">
            <a:extLst>
              <a:ext uri="{FF2B5EF4-FFF2-40B4-BE49-F238E27FC236}">
                <a16:creationId xmlns:a16="http://schemas.microsoft.com/office/drawing/2014/main" id="{BCB68DE5-6717-86AE-B9E5-4378189F3869}"/>
              </a:ext>
            </a:extLst>
          </p:cNvPr>
          <p:cNvSpPr/>
          <p:nvPr/>
        </p:nvSpPr>
        <p:spPr>
          <a:xfrm flipH="1">
            <a:off x="10972016" y="5093782"/>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Box 3">
            <a:extLst>
              <a:ext uri="{FF2B5EF4-FFF2-40B4-BE49-F238E27FC236}">
                <a16:creationId xmlns:a16="http://schemas.microsoft.com/office/drawing/2014/main" id="{0F8644BA-A0E9-D60D-DD6E-72757D66736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10</a:t>
            </a:r>
            <a:r>
              <a:rPr lang="ar-EG" dirty="0"/>
              <a:t>-</a:t>
            </a:r>
            <a:r>
              <a:rPr lang="ar" dirty="0"/>
              <a:t>9</a:t>
            </a:r>
          </a:p>
        </p:txBody>
      </p:sp>
    </p:spTree>
    <p:extLst>
      <p:ext uri="{BB962C8B-B14F-4D97-AF65-F5344CB8AC3E}">
        <p14:creationId xmlns:p14="http://schemas.microsoft.com/office/powerpoint/2010/main" val="588918854"/>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21537</TotalTime>
  <Words>3388</Words>
  <Application>Microsoft Office PowerPoint</Application>
  <PresentationFormat>Widescreen</PresentationFormat>
  <Paragraphs>297</Paragraphs>
  <Slides>31</Slides>
  <Notes>30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Aptos</vt:lpstr>
      <vt:lpstr>Arial</vt:lpstr>
      <vt:lpstr>Calibri</vt:lpstr>
      <vt:lpstr>Cambria</vt:lpstr>
      <vt:lpstr>Noto Sans Symbols</vt:lpstr>
      <vt:lpstr>Wingdings</vt:lpstr>
      <vt:lpstr>Wingdings 3</vt:lpstr>
      <vt:lpstr>1_Office Theme 4 - WHO</vt:lpstr>
      <vt:lpstr>1_Office Theme 5</vt:lpstr>
      <vt:lpstr>مجموعة الشرائح</vt:lpstr>
      <vt:lpstr>PowerPoint Presentation</vt:lpstr>
      <vt:lpstr>أهداف الجلسة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وصف الإصابة</vt:lpstr>
      <vt:lpstr>وصف الإصابة</vt:lpstr>
      <vt:lpstr>وصف الإصابة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توثيق نتائج الفحص</vt:lpstr>
      <vt:lpstr>PowerPoint Presentation</vt:lpstr>
      <vt:lpstr>المراجع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712</cp:revision>
  <cp:lastPrinted>2024-11-29T14:13:27Z</cp:lastPrinted>
  <dcterms:created xsi:type="dcterms:W3CDTF">2024-07-22T16:05:02Z</dcterms:created>
  <dcterms:modified xsi:type="dcterms:W3CDTF">2025-10-02T21:19:58Z</dcterms:modified>
</cp:coreProperties>
</file>