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9" r:id="rId1"/>
    <p:sldMasterId id="2147483704" r:id="rId2"/>
  </p:sldMasterIdLst>
  <p:notesMasterIdLst>
    <p:notesMasterId r:id="rId19"/>
  </p:notesMasterIdLst>
  <p:sldIdLst>
    <p:sldId id="556" r:id="rId3"/>
    <p:sldId id="532" r:id="rId4"/>
    <p:sldId id="385" r:id="rId5"/>
    <p:sldId id="386" r:id="rId6"/>
    <p:sldId id="387" r:id="rId7"/>
    <p:sldId id="388" r:id="rId8"/>
    <p:sldId id="389" r:id="rId9"/>
    <p:sldId id="390" r:id="rId10"/>
    <p:sldId id="391" r:id="rId11"/>
    <p:sldId id="392" r:id="rId12"/>
    <p:sldId id="393" r:id="rId13"/>
    <p:sldId id="394" r:id="rId14"/>
    <p:sldId id="395" r:id="rId15"/>
    <p:sldId id="396" r:id="rId16"/>
    <p:sldId id="397" r:id="rId17"/>
    <p:sldId id="557" r:id="rId18"/>
  </p:sldIdLst>
  <p:sldSz cx="12192000" cy="6858000"/>
  <p:notesSz cx="7315200" cy="9601200"/>
  <p:defaultText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E92"/>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969" autoAdjust="0"/>
    <p:restoredTop sz="96023" autoAdjust="0"/>
  </p:normalViewPr>
  <p:slideViewPr>
    <p:cSldViewPr snapToGrid="0">
      <p:cViewPr varScale="1">
        <p:scale>
          <a:sx n="114" d="100"/>
          <a:sy n="114" d="100"/>
        </p:scale>
        <p:origin x="75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7E931C97-988D-4A95-AA95-6A71DC8B9E7C}"/>
    <pc:docChg chg="delSld delMainMaster">
      <pc:chgData name="Eilidh McGregor (Green Ink)" userId="9cba41ee-7d70-4c23-afba-c2290bddaa61" providerId="ADAL" clId="{7E931C97-988D-4A95-AA95-6A71DC8B9E7C}" dt="2025-03-31T14:28:22.365" v="1" actId="2696"/>
      <pc:docMkLst>
        <pc:docMk/>
      </pc:docMkLst>
      <pc:sldChg chg="del">
        <pc:chgData name="Eilidh McGregor (Green Ink)" userId="9cba41ee-7d70-4c23-afba-c2290bddaa61" providerId="ADAL" clId="{7E931C97-988D-4A95-AA95-6A71DC8B9E7C}" dt="2025-03-31T14:27:59.529" v="0" actId="2696"/>
        <pc:sldMkLst>
          <pc:docMk/>
          <pc:sldMk cId="0" sldId="257"/>
        </pc:sldMkLst>
      </pc:sldChg>
      <pc:sldChg chg="del">
        <pc:chgData name="Eilidh McGregor (Green Ink)" userId="9cba41ee-7d70-4c23-afba-c2290bddaa61" providerId="ADAL" clId="{7E931C97-988D-4A95-AA95-6A71DC8B9E7C}" dt="2025-03-31T14:27:59.529" v="0" actId="2696"/>
        <pc:sldMkLst>
          <pc:docMk/>
          <pc:sldMk cId="0" sldId="258"/>
        </pc:sldMkLst>
      </pc:sldChg>
      <pc:sldChg chg="del">
        <pc:chgData name="Eilidh McGregor (Green Ink)" userId="9cba41ee-7d70-4c23-afba-c2290bddaa61" providerId="ADAL" clId="{7E931C97-988D-4A95-AA95-6A71DC8B9E7C}" dt="2025-03-31T14:27:59.529" v="0" actId="2696"/>
        <pc:sldMkLst>
          <pc:docMk/>
          <pc:sldMk cId="0" sldId="259"/>
        </pc:sldMkLst>
      </pc:sldChg>
      <pc:sldChg chg="del">
        <pc:chgData name="Eilidh McGregor (Green Ink)" userId="9cba41ee-7d70-4c23-afba-c2290bddaa61" providerId="ADAL" clId="{7E931C97-988D-4A95-AA95-6A71DC8B9E7C}" dt="2025-03-31T14:27:59.529" v="0" actId="2696"/>
        <pc:sldMkLst>
          <pc:docMk/>
          <pc:sldMk cId="0" sldId="260"/>
        </pc:sldMkLst>
      </pc:sldChg>
      <pc:sldChg chg="del">
        <pc:chgData name="Eilidh McGregor (Green Ink)" userId="9cba41ee-7d70-4c23-afba-c2290bddaa61" providerId="ADAL" clId="{7E931C97-988D-4A95-AA95-6A71DC8B9E7C}" dt="2025-03-31T14:27:59.529" v="0" actId="2696"/>
        <pc:sldMkLst>
          <pc:docMk/>
          <pc:sldMk cId="0" sldId="261"/>
        </pc:sldMkLst>
      </pc:sldChg>
      <pc:sldChg chg="del">
        <pc:chgData name="Eilidh McGregor (Green Ink)" userId="9cba41ee-7d70-4c23-afba-c2290bddaa61" providerId="ADAL" clId="{7E931C97-988D-4A95-AA95-6A71DC8B9E7C}" dt="2025-03-31T14:27:59.529" v="0" actId="2696"/>
        <pc:sldMkLst>
          <pc:docMk/>
          <pc:sldMk cId="0" sldId="262"/>
        </pc:sldMkLst>
      </pc:sldChg>
      <pc:sldChg chg="del">
        <pc:chgData name="Eilidh McGregor (Green Ink)" userId="9cba41ee-7d70-4c23-afba-c2290bddaa61" providerId="ADAL" clId="{7E931C97-988D-4A95-AA95-6A71DC8B9E7C}" dt="2025-03-31T14:27:59.529" v="0" actId="2696"/>
        <pc:sldMkLst>
          <pc:docMk/>
          <pc:sldMk cId="0" sldId="263"/>
        </pc:sldMkLst>
      </pc:sldChg>
      <pc:sldChg chg="del">
        <pc:chgData name="Eilidh McGregor (Green Ink)" userId="9cba41ee-7d70-4c23-afba-c2290bddaa61" providerId="ADAL" clId="{7E931C97-988D-4A95-AA95-6A71DC8B9E7C}" dt="2025-03-31T14:27:59.529" v="0" actId="2696"/>
        <pc:sldMkLst>
          <pc:docMk/>
          <pc:sldMk cId="0" sldId="264"/>
        </pc:sldMkLst>
      </pc:sldChg>
      <pc:sldChg chg="del">
        <pc:chgData name="Eilidh McGregor (Green Ink)" userId="9cba41ee-7d70-4c23-afba-c2290bddaa61" providerId="ADAL" clId="{7E931C97-988D-4A95-AA95-6A71DC8B9E7C}" dt="2025-03-31T14:27:59.529" v="0" actId="2696"/>
        <pc:sldMkLst>
          <pc:docMk/>
          <pc:sldMk cId="0" sldId="265"/>
        </pc:sldMkLst>
      </pc:sldChg>
      <pc:sldChg chg="del">
        <pc:chgData name="Eilidh McGregor (Green Ink)" userId="9cba41ee-7d70-4c23-afba-c2290bddaa61" providerId="ADAL" clId="{7E931C97-988D-4A95-AA95-6A71DC8B9E7C}" dt="2025-03-31T14:27:59.529" v="0" actId="2696"/>
        <pc:sldMkLst>
          <pc:docMk/>
          <pc:sldMk cId="0" sldId="268"/>
        </pc:sldMkLst>
      </pc:sldChg>
      <pc:sldChg chg="del">
        <pc:chgData name="Eilidh McGregor (Green Ink)" userId="9cba41ee-7d70-4c23-afba-c2290bddaa61" providerId="ADAL" clId="{7E931C97-988D-4A95-AA95-6A71DC8B9E7C}" dt="2025-03-31T14:27:59.529" v="0" actId="2696"/>
        <pc:sldMkLst>
          <pc:docMk/>
          <pc:sldMk cId="0" sldId="269"/>
        </pc:sldMkLst>
      </pc:sldChg>
      <pc:sldChg chg="del">
        <pc:chgData name="Eilidh McGregor (Green Ink)" userId="9cba41ee-7d70-4c23-afba-c2290bddaa61" providerId="ADAL" clId="{7E931C97-988D-4A95-AA95-6A71DC8B9E7C}" dt="2025-03-31T14:27:59.529" v="0" actId="2696"/>
        <pc:sldMkLst>
          <pc:docMk/>
          <pc:sldMk cId="0" sldId="270"/>
        </pc:sldMkLst>
      </pc:sldChg>
      <pc:sldChg chg="del">
        <pc:chgData name="Eilidh McGregor (Green Ink)" userId="9cba41ee-7d70-4c23-afba-c2290bddaa61" providerId="ADAL" clId="{7E931C97-988D-4A95-AA95-6A71DC8B9E7C}" dt="2025-03-31T14:27:59.529" v="0" actId="2696"/>
        <pc:sldMkLst>
          <pc:docMk/>
          <pc:sldMk cId="0" sldId="271"/>
        </pc:sldMkLst>
      </pc:sldChg>
      <pc:sldChg chg="del">
        <pc:chgData name="Eilidh McGregor (Green Ink)" userId="9cba41ee-7d70-4c23-afba-c2290bddaa61" providerId="ADAL" clId="{7E931C97-988D-4A95-AA95-6A71DC8B9E7C}" dt="2025-03-31T14:27:59.529" v="0" actId="2696"/>
        <pc:sldMkLst>
          <pc:docMk/>
          <pc:sldMk cId="0" sldId="272"/>
        </pc:sldMkLst>
      </pc:sldChg>
      <pc:sldChg chg="del">
        <pc:chgData name="Eilidh McGregor (Green Ink)" userId="9cba41ee-7d70-4c23-afba-c2290bddaa61" providerId="ADAL" clId="{7E931C97-988D-4A95-AA95-6A71DC8B9E7C}" dt="2025-03-31T14:27:59.529" v="0" actId="2696"/>
        <pc:sldMkLst>
          <pc:docMk/>
          <pc:sldMk cId="0" sldId="273"/>
        </pc:sldMkLst>
      </pc:sldChg>
      <pc:sldChg chg="del">
        <pc:chgData name="Eilidh McGregor (Green Ink)" userId="9cba41ee-7d70-4c23-afba-c2290bddaa61" providerId="ADAL" clId="{7E931C97-988D-4A95-AA95-6A71DC8B9E7C}" dt="2025-03-31T14:27:59.529" v="0" actId="2696"/>
        <pc:sldMkLst>
          <pc:docMk/>
          <pc:sldMk cId="0" sldId="274"/>
        </pc:sldMkLst>
      </pc:sldChg>
      <pc:sldChg chg="del">
        <pc:chgData name="Eilidh McGregor (Green Ink)" userId="9cba41ee-7d70-4c23-afba-c2290bddaa61" providerId="ADAL" clId="{7E931C97-988D-4A95-AA95-6A71DC8B9E7C}" dt="2025-03-31T14:27:59.529" v="0" actId="2696"/>
        <pc:sldMkLst>
          <pc:docMk/>
          <pc:sldMk cId="2325324675" sldId="276"/>
        </pc:sldMkLst>
      </pc:sldChg>
      <pc:sldChg chg="del">
        <pc:chgData name="Eilidh McGregor (Green Ink)" userId="9cba41ee-7d70-4c23-afba-c2290bddaa61" providerId="ADAL" clId="{7E931C97-988D-4A95-AA95-6A71DC8B9E7C}" dt="2025-03-31T14:27:59.529" v="0" actId="2696"/>
        <pc:sldMkLst>
          <pc:docMk/>
          <pc:sldMk cId="1137728767" sldId="277"/>
        </pc:sldMkLst>
      </pc:sldChg>
      <pc:sldChg chg="del">
        <pc:chgData name="Eilidh McGregor (Green Ink)" userId="9cba41ee-7d70-4c23-afba-c2290bddaa61" providerId="ADAL" clId="{7E931C97-988D-4A95-AA95-6A71DC8B9E7C}" dt="2025-03-31T14:27:59.529" v="0" actId="2696"/>
        <pc:sldMkLst>
          <pc:docMk/>
          <pc:sldMk cId="156287223" sldId="278"/>
        </pc:sldMkLst>
      </pc:sldChg>
      <pc:sldChg chg="del">
        <pc:chgData name="Eilidh McGregor (Green Ink)" userId="9cba41ee-7d70-4c23-afba-c2290bddaa61" providerId="ADAL" clId="{7E931C97-988D-4A95-AA95-6A71DC8B9E7C}" dt="2025-03-31T14:27:59.529" v="0" actId="2696"/>
        <pc:sldMkLst>
          <pc:docMk/>
          <pc:sldMk cId="487998334" sldId="279"/>
        </pc:sldMkLst>
      </pc:sldChg>
      <pc:sldChg chg="del">
        <pc:chgData name="Eilidh McGregor (Green Ink)" userId="9cba41ee-7d70-4c23-afba-c2290bddaa61" providerId="ADAL" clId="{7E931C97-988D-4A95-AA95-6A71DC8B9E7C}" dt="2025-03-31T14:27:59.529" v="0" actId="2696"/>
        <pc:sldMkLst>
          <pc:docMk/>
          <pc:sldMk cId="2105561284" sldId="280"/>
        </pc:sldMkLst>
      </pc:sldChg>
      <pc:sldChg chg="del">
        <pc:chgData name="Eilidh McGregor (Green Ink)" userId="9cba41ee-7d70-4c23-afba-c2290bddaa61" providerId="ADAL" clId="{7E931C97-988D-4A95-AA95-6A71DC8B9E7C}" dt="2025-03-31T14:27:59.529" v="0" actId="2696"/>
        <pc:sldMkLst>
          <pc:docMk/>
          <pc:sldMk cId="44598553" sldId="281"/>
        </pc:sldMkLst>
      </pc:sldChg>
      <pc:sldChg chg="del">
        <pc:chgData name="Eilidh McGregor (Green Ink)" userId="9cba41ee-7d70-4c23-afba-c2290bddaa61" providerId="ADAL" clId="{7E931C97-988D-4A95-AA95-6A71DC8B9E7C}" dt="2025-03-31T14:27:59.529" v="0" actId="2696"/>
        <pc:sldMkLst>
          <pc:docMk/>
          <pc:sldMk cId="1578025308" sldId="282"/>
        </pc:sldMkLst>
      </pc:sldChg>
      <pc:sldChg chg="del">
        <pc:chgData name="Eilidh McGregor (Green Ink)" userId="9cba41ee-7d70-4c23-afba-c2290bddaa61" providerId="ADAL" clId="{7E931C97-988D-4A95-AA95-6A71DC8B9E7C}" dt="2025-03-31T14:27:59.529" v="0" actId="2696"/>
        <pc:sldMkLst>
          <pc:docMk/>
          <pc:sldMk cId="2402466503" sldId="283"/>
        </pc:sldMkLst>
      </pc:sldChg>
      <pc:sldChg chg="del">
        <pc:chgData name="Eilidh McGregor (Green Ink)" userId="9cba41ee-7d70-4c23-afba-c2290bddaa61" providerId="ADAL" clId="{7E931C97-988D-4A95-AA95-6A71DC8B9E7C}" dt="2025-03-31T14:27:59.529" v="0" actId="2696"/>
        <pc:sldMkLst>
          <pc:docMk/>
          <pc:sldMk cId="2856298819" sldId="284"/>
        </pc:sldMkLst>
      </pc:sldChg>
      <pc:sldChg chg="del">
        <pc:chgData name="Eilidh McGregor (Green Ink)" userId="9cba41ee-7d70-4c23-afba-c2290bddaa61" providerId="ADAL" clId="{7E931C97-988D-4A95-AA95-6A71DC8B9E7C}" dt="2025-03-31T14:27:59.529" v="0" actId="2696"/>
        <pc:sldMkLst>
          <pc:docMk/>
          <pc:sldMk cId="3595759619" sldId="285"/>
        </pc:sldMkLst>
      </pc:sldChg>
      <pc:sldChg chg="del">
        <pc:chgData name="Eilidh McGregor (Green Ink)" userId="9cba41ee-7d70-4c23-afba-c2290bddaa61" providerId="ADAL" clId="{7E931C97-988D-4A95-AA95-6A71DC8B9E7C}" dt="2025-03-31T14:27:59.529" v="0" actId="2696"/>
        <pc:sldMkLst>
          <pc:docMk/>
          <pc:sldMk cId="3483525006" sldId="286"/>
        </pc:sldMkLst>
      </pc:sldChg>
      <pc:sldChg chg="del">
        <pc:chgData name="Eilidh McGregor (Green Ink)" userId="9cba41ee-7d70-4c23-afba-c2290bddaa61" providerId="ADAL" clId="{7E931C97-988D-4A95-AA95-6A71DC8B9E7C}" dt="2025-03-31T14:27:59.529" v="0" actId="2696"/>
        <pc:sldMkLst>
          <pc:docMk/>
          <pc:sldMk cId="1127691587" sldId="287"/>
        </pc:sldMkLst>
      </pc:sldChg>
      <pc:sldChg chg="del">
        <pc:chgData name="Eilidh McGregor (Green Ink)" userId="9cba41ee-7d70-4c23-afba-c2290bddaa61" providerId="ADAL" clId="{7E931C97-988D-4A95-AA95-6A71DC8B9E7C}" dt="2025-03-31T14:27:59.529" v="0" actId="2696"/>
        <pc:sldMkLst>
          <pc:docMk/>
          <pc:sldMk cId="3760288944" sldId="288"/>
        </pc:sldMkLst>
      </pc:sldChg>
      <pc:sldChg chg="del">
        <pc:chgData name="Eilidh McGregor (Green Ink)" userId="9cba41ee-7d70-4c23-afba-c2290bddaa61" providerId="ADAL" clId="{7E931C97-988D-4A95-AA95-6A71DC8B9E7C}" dt="2025-03-31T14:27:59.529" v="0" actId="2696"/>
        <pc:sldMkLst>
          <pc:docMk/>
          <pc:sldMk cId="2088804391" sldId="289"/>
        </pc:sldMkLst>
      </pc:sldChg>
      <pc:sldChg chg="del">
        <pc:chgData name="Eilidh McGregor (Green Ink)" userId="9cba41ee-7d70-4c23-afba-c2290bddaa61" providerId="ADAL" clId="{7E931C97-988D-4A95-AA95-6A71DC8B9E7C}" dt="2025-03-31T14:27:59.529" v="0" actId="2696"/>
        <pc:sldMkLst>
          <pc:docMk/>
          <pc:sldMk cId="2536136086" sldId="290"/>
        </pc:sldMkLst>
      </pc:sldChg>
      <pc:sldChg chg="del">
        <pc:chgData name="Eilidh McGregor (Green Ink)" userId="9cba41ee-7d70-4c23-afba-c2290bddaa61" providerId="ADAL" clId="{7E931C97-988D-4A95-AA95-6A71DC8B9E7C}" dt="2025-03-31T14:27:59.529" v="0" actId="2696"/>
        <pc:sldMkLst>
          <pc:docMk/>
          <pc:sldMk cId="2948403408" sldId="291"/>
        </pc:sldMkLst>
      </pc:sldChg>
      <pc:sldChg chg="del">
        <pc:chgData name="Eilidh McGregor (Green Ink)" userId="9cba41ee-7d70-4c23-afba-c2290bddaa61" providerId="ADAL" clId="{7E931C97-988D-4A95-AA95-6A71DC8B9E7C}" dt="2025-03-31T14:27:59.529" v="0" actId="2696"/>
        <pc:sldMkLst>
          <pc:docMk/>
          <pc:sldMk cId="3190309418" sldId="292"/>
        </pc:sldMkLst>
      </pc:sldChg>
      <pc:sldChg chg="del">
        <pc:chgData name="Eilidh McGregor (Green Ink)" userId="9cba41ee-7d70-4c23-afba-c2290bddaa61" providerId="ADAL" clId="{7E931C97-988D-4A95-AA95-6A71DC8B9E7C}" dt="2025-03-31T14:27:59.529" v="0" actId="2696"/>
        <pc:sldMkLst>
          <pc:docMk/>
          <pc:sldMk cId="4008065995" sldId="293"/>
        </pc:sldMkLst>
      </pc:sldChg>
      <pc:sldChg chg="del">
        <pc:chgData name="Eilidh McGregor (Green Ink)" userId="9cba41ee-7d70-4c23-afba-c2290bddaa61" providerId="ADAL" clId="{7E931C97-988D-4A95-AA95-6A71DC8B9E7C}" dt="2025-03-31T14:27:59.529" v="0" actId="2696"/>
        <pc:sldMkLst>
          <pc:docMk/>
          <pc:sldMk cId="2273748839" sldId="294"/>
        </pc:sldMkLst>
      </pc:sldChg>
      <pc:sldChg chg="del">
        <pc:chgData name="Eilidh McGregor (Green Ink)" userId="9cba41ee-7d70-4c23-afba-c2290bddaa61" providerId="ADAL" clId="{7E931C97-988D-4A95-AA95-6A71DC8B9E7C}" dt="2025-03-31T14:27:59.529" v="0" actId="2696"/>
        <pc:sldMkLst>
          <pc:docMk/>
          <pc:sldMk cId="506637727" sldId="295"/>
        </pc:sldMkLst>
      </pc:sldChg>
      <pc:sldChg chg="del">
        <pc:chgData name="Eilidh McGregor (Green Ink)" userId="9cba41ee-7d70-4c23-afba-c2290bddaa61" providerId="ADAL" clId="{7E931C97-988D-4A95-AA95-6A71DC8B9E7C}" dt="2025-03-31T14:27:59.529" v="0" actId="2696"/>
        <pc:sldMkLst>
          <pc:docMk/>
          <pc:sldMk cId="2167027896" sldId="296"/>
        </pc:sldMkLst>
      </pc:sldChg>
      <pc:sldChg chg="del">
        <pc:chgData name="Eilidh McGregor (Green Ink)" userId="9cba41ee-7d70-4c23-afba-c2290bddaa61" providerId="ADAL" clId="{7E931C97-988D-4A95-AA95-6A71DC8B9E7C}" dt="2025-03-31T14:27:59.529" v="0" actId="2696"/>
        <pc:sldMkLst>
          <pc:docMk/>
          <pc:sldMk cId="638909572" sldId="297"/>
        </pc:sldMkLst>
      </pc:sldChg>
      <pc:sldChg chg="del">
        <pc:chgData name="Eilidh McGregor (Green Ink)" userId="9cba41ee-7d70-4c23-afba-c2290bddaa61" providerId="ADAL" clId="{7E931C97-988D-4A95-AA95-6A71DC8B9E7C}" dt="2025-03-31T14:27:59.529" v="0" actId="2696"/>
        <pc:sldMkLst>
          <pc:docMk/>
          <pc:sldMk cId="2532305775" sldId="298"/>
        </pc:sldMkLst>
      </pc:sldChg>
      <pc:sldChg chg="del">
        <pc:chgData name="Eilidh McGregor (Green Ink)" userId="9cba41ee-7d70-4c23-afba-c2290bddaa61" providerId="ADAL" clId="{7E931C97-988D-4A95-AA95-6A71DC8B9E7C}" dt="2025-03-31T14:27:59.529" v="0" actId="2696"/>
        <pc:sldMkLst>
          <pc:docMk/>
          <pc:sldMk cId="2589981433" sldId="299"/>
        </pc:sldMkLst>
      </pc:sldChg>
      <pc:sldChg chg="del">
        <pc:chgData name="Eilidh McGregor (Green Ink)" userId="9cba41ee-7d70-4c23-afba-c2290bddaa61" providerId="ADAL" clId="{7E931C97-988D-4A95-AA95-6A71DC8B9E7C}" dt="2025-03-31T14:27:59.529" v="0" actId="2696"/>
        <pc:sldMkLst>
          <pc:docMk/>
          <pc:sldMk cId="3062596167" sldId="300"/>
        </pc:sldMkLst>
      </pc:sldChg>
      <pc:sldChg chg="del">
        <pc:chgData name="Eilidh McGregor (Green Ink)" userId="9cba41ee-7d70-4c23-afba-c2290bddaa61" providerId="ADAL" clId="{7E931C97-988D-4A95-AA95-6A71DC8B9E7C}" dt="2025-03-31T14:27:59.529" v="0" actId="2696"/>
        <pc:sldMkLst>
          <pc:docMk/>
          <pc:sldMk cId="1692043370" sldId="301"/>
        </pc:sldMkLst>
      </pc:sldChg>
      <pc:sldChg chg="del">
        <pc:chgData name="Eilidh McGregor (Green Ink)" userId="9cba41ee-7d70-4c23-afba-c2290bddaa61" providerId="ADAL" clId="{7E931C97-988D-4A95-AA95-6A71DC8B9E7C}" dt="2025-03-31T14:27:59.529" v="0" actId="2696"/>
        <pc:sldMkLst>
          <pc:docMk/>
          <pc:sldMk cId="4262841150" sldId="302"/>
        </pc:sldMkLst>
      </pc:sldChg>
      <pc:sldChg chg="del">
        <pc:chgData name="Eilidh McGregor (Green Ink)" userId="9cba41ee-7d70-4c23-afba-c2290bddaa61" providerId="ADAL" clId="{7E931C97-988D-4A95-AA95-6A71DC8B9E7C}" dt="2025-03-31T14:27:59.529" v="0" actId="2696"/>
        <pc:sldMkLst>
          <pc:docMk/>
          <pc:sldMk cId="880424807" sldId="303"/>
        </pc:sldMkLst>
      </pc:sldChg>
      <pc:sldChg chg="del">
        <pc:chgData name="Eilidh McGregor (Green Ink)" userId="9cba41ee-7d70-4c23-afba-c2290bddaa61" providerId="ADAL" clId="{7E931C97-988D-4A95-AA95-6A71DC8B9E7C}" dt="2025-03-31T14:27:59.529" v="0" actId="2696"/>
        <pc:sldMkLst>
          <pc:docMk/>
          <pc:sldMk cId="1227228117" sldId="304"/>
        </pc:sldMkLst>
      </pc:sldChg>
      <pc:sldChg chg="del">
        <pc:chgData name="Eilidh McGregor (Green Ink)" userId="9cba41ee-7d70-4c23-afba-c2290bddaa61" providerId="ADAL" clId="{7E931C97-988D-4A95-AA95-6A71DC8B9E7C}" dt="2025-03-31T14:27:59.529" v="0" actId="2696"/>
        <pc:sldMkLst>
          <pc:docMk/>
          <pc:sldMk cId="3751994093" sldId="305"/>
        </pc:sldMkLst>
      </pc:sldChg>
      <pc:sldChg chg="del">
        <pc:chgData name="Eilidh McGregor (Green Ink)" userId="9cba41ee-7d70-4c23-afba-c2290bddaa61" providerId="ADAL" clId="{7E931C97-988D-4A95-AA95-6A71DC8B9E7C}" dt="2025-03-31T14:27:59.529" v="0" actId="2696"/>
        <pc:sldMkLst>
          <pc:docMk/>
          <pc:sldMk cId="1617310243" sldId="306"/>
        </pc:sldMkLst>
      </pc:sldChg>
      <pc:sldChg chg="del">
        <pc:chgData name="Eilidh McGregor (Green Ink)" userId="9cba41ee-7d70-4c23-afba-c2290bddaa61" providerId="ADAL" clId="{7E931C97-988D-4A95-AA95-6A71DC8B9E7C}" dt="2025-03-31T14:27:59.529" v="0" actId="2696"/>
        <pc:sldMkLst>
          <pc:docMk/>
          <pc:sldMk cId="941654747" sldId="307"/>
        </pc:sldMkLst>
      </pc:sldChg>
      <pc:sldChg chg="del">
        <pc:chgData name="Eilidh McGregor (Green Ink)" userId="9cba41ee-7d70-4c23-afba-c2290bddaa61" providerId="ADAL" clId="{7E931C97-988D-4A95-AA95-6A71DC8B9E7C}" dt="2025-03-31T14:27:59.529" v="0" actId="2696"/>
        <pc:sldMkLst>
          <pc:docMk/>
          <pc:sldMk cId="2976818819" sldId="308"/>
        </pc:sldMkLst>
      </pc:sldChg>
      <pc:sldChg chg="del">
        <pc:chgData name="Eilidh McGregor (Green Ink)" userId="9cba41ee-7d70-4c23-afba-c2290bddaa61" providerId="ADAL" clId="{7E931C97-988D-4A95-AA95-6A71DC8B9E7C}" dt="2025-03-31T14:27:59.529" v="0" actId="2696"/>
        <pc:sldMkLst>
          <pc:docMk/>
          <pc:sldMk cId="1702705720" sldId="309"/>
        </pc:sldMkLst>
      </pc:sldChg>
      <pc:sldChg chg="del">
        <pc:chgData name="Eilidh McGregor (Green Ink)" userId="9cba41ee-7d70-4c23-afba-c2290bddaa61" providerId="ADAL" clId="{7E931C97-988D-4A95-AA95-6A71DC8B9E7C}" dt="2025-03-31T14:27:59.529" v="0" actId="2696"/>
        <pc:sldMkLst>
          <pc:docMk/>
          <pc:sldMk cId="3309654041" sldId="310"/>
        </pc:sldMkLst>
      </pc:sldChg>
      <pc:sldChg chg="del">
        <pc:chgData name="Eilidh McGregor (Green Ink)" userId="9cba41ee-7d70-4c23-afba-c2290bddaa61" providerId="ADAL" clId="{7E931C97-988D-4A95-AA95-6A71DC8B9E7C}" dt="2025-03-31T14:27:59.529" v="0" actId="2696"/>
        <pc:sldMkLst>
          <pc:docMk/>
          <pc:sldMk cId="2425938701" sldId="311"/>
        </pc:sldMkLst>
      </pc:sldChg>
      <pc:sldChg chg="del">
        <pc:chgData name="Eilidh McGregor (Green Ink)" userId="9cba41ee-7d70-4c23-afba-c2290bddaa61" providerId="ADAL" clId="{7E931C97-988D-4A95-AA95-6A71DC8B9E7C}" dt="2025-03-31T14:27:59.529" v="0" actId="2696"/>
        <pc:sldMkLst>
          <pc:docMk/>
          <pc:sldMk cId="2735761718" sldId="312"/>
        </pc:sldMkLst>
      </pc:sldChg>
      <pc:sldChg chg="del">
        <pc:chgData name="Eilidh McGregor (Green Ink)" userId="9cba41ee-7d70-4c23-afba-c2290bddaa61" providerId="ADAL" clId="{7E931C97-988D-4A95-AA95-6A71DC8B9E7C}" dt="2025-03-31T14:27:59.529" v="0" actId="2696"/>
        <pc:sldMkLst>
          <pc:docMk/>
          <pc:sldMk cId="31742039" sldId="313"/>
        </pc:sldMkLst>
      </pc:sldChg>
      <pc:sldChg chg="del">
        <pc:chgData name="Eilidh McGregor (Green Ink)" userId="9cba41ee-7d70-4c23-afba-c2290bddaa61" providerId="ADAL" clId="{7E931C97-988D-4A95-AA95-6A71DC8B9E7C}" dt="2025-03-31T14:27:59.529" v="0" actId="2696"/>
        <pc:sldMkLst>
          <pc:docMk/>
          <pc:sldMk cId="3703753277" sldId="314"/>
        </pc:sldMkLst>
      </pc:sldChg>
      <pc:sldChg chg="del">
        <pc:chgData name="Eilidh McGregor (Green Ink)" userId="9cba41ee-7d70-4c23-afba-c2290bddaa61" providerId="ADAL" clId="{7E931C97-988D-4A95-AA95-6A71DC8B9E7C}" dt="2025-03-31T14:27:59.529" v="0" actId="2696"/>
        <pc:sldMkLst>
          <pc:docMk/>
          <pc:sldMk cId="3592705895" sldId="315"/>
        </pc:sldMkLst>
      </pc:sldChg>
      <pc:sldChg chg="del">
        <pc:chgData name="Eilidh McGregor (Green Ink)" userId="9cba41ee-7d70-4c23-afba-c2290bddaa61" providerId="ADAL" clId="{7E931C97-988D-4A95-AA95-6A71DC8B9E7C}" dt="2025-03-31T14:27:59.529" v="0" actId="2696"/>
        <pc:sldMkLst>
          <pc:docMk/>
          <pc:sldMk cId="645047903" sldId="316"/>
        </pc:sldMkLst>
      </pc:sldChg>
      <pc:sldChg chg="del">
        <pc:chgData name="Eilidh McGregor (Green Ink)" userId="9cba41ee-7d70-4c23-afba-c2290bddaa61" providerId="ADAL" clId="{7E931C97-988D-4A95-AA95-6A71DC8B9E7C}" dt="2025-03-31T14:27:59.529" v="0" actId="2696"/>
        <pc:sldMkLst>
          <pc:docMk/>
          <pc:sldMk cId="2459270932" sldId="317"/>
        </pc:sldMkLst>
      </pc:sldChg>
      <pc:sldChg chg="del">
        <pc:chgData name="Eilidh McGregor (Green Ink)" userId="9cba41ee-7d70-4c23-afba-c2290bddaa61" providerId="ADAL" clId="{7E931C97-988D-4A95-AA95-6A71DC8B9E7C}" dt="2025-03-31T14:27:59.529" v="0" actId="2696"/>
        <pc:sldMkLst>
          <pc:docMk/>
          <pc:sldMk cId="405924900" sldId="318"/>
        </pc:sldMkLst>
      </pc:sldChg>
      <pc:sldChg chg="del">
        <pc:chgData name="Eilidh McGregor (Green Ink)" userId="9cba41ee-7d70-4c23-afba-c2290bddaa61" providerId="ADAL" clId="{7E931C97-988D-4A95-AA95-6A71DC8B9E7C}" dt="2025-03-31T14:27:59.529" v="0" actId="2696"/>
        <pc:sldMkLst>
          <pc:docMk/>
          <pc:sldMk cId="215115266" sldId="319"/>
        </pc:sldMkLst>
      </pc:sldChg>
      <pc:sldChg chg="del">
        <pc:chgData name="Eilidh McGregor (Green Ink)" userId="9cba41ee-7d70-4c23-afba-c2290bddaa61" providerId="ADAL" clId="{7E931C97-988D-4A95-AA95-6A71DC8B9E7C}" dt="2025-03-31T14:27:59.529" v="0" actId="2696"/>
        <pc:sldMkLst>
          <pc:docMk/>
          <pc:sldMk cId="300440845" sldId="320"/>
        </pc:sldMkLst>
      </pc:sldChg>
      <pc:sldChg chg="del">
        <pc:chgData name="Eilidh McGregor (Green Ink)" userId="9cba41ee-7d70-4c23-afba-c2290bddaa61" providerId="ADAL" clId="{7E931C97-988D-4A95-AA95-6A71DC8B9E7C}" dt="2025-03-31T14:27:59.529" v="0" actId="2696"/>
        <pc:sldMkLst>
          <pc:docMk/>
          <pc:sldMk cId="4016960346" sldId="321"/>
        </pc:sldMkLst>
      </pc:sldChg>
      <pc:sldChg chg="del">
        <pc:chgData name="Eilidh McGregor (Green Ink)" userId="9cba41ee-7d70-4c23-afba-c2290bddaa61" providerId="ADAL" clId="{7E931C97-988D-4A95-AA95-6A71DC8B9E7C}" dt="2025-03-31T14:27:59.529" v="0" actId="2696"/>
        <pc:sldMkLst>
          <pc:docMk/>
          <pc:sldMk cId="1819681962" sldId="322"/>
        </pc:sldMkLst>
      </pc:sldChg>
      <pc:sldChg chg="del">
        <pc:chgData name="Eilidh McGregor (Green Ink)" userId="9cba41ee-7d70-4c23-afba-c2290bddaa61" providerId="ADAL" clId="{7E931C97-988D-4A95-AA95-6A71DC8B9E7C}" dt="2025-03-31T14:27:59.529" v="0" actId="2696"/>
        <pc:sldMkLst>
          <pc:docMk/>
          <pc:sldMk cId="1365899413" sldId="323"/>
        </pc:sldMkLst>
      </pc:sldChg>
      <pc:sldChg chg="del">
        <pc:chgData name="Eilidh McGregor (Green Ink)" userId="9cba41ee-7d70-4c23-afba-c2290bddaa61" providerId="ADAL" clId="{7E931C97-988D-4A95-AA95-6A71DC8B9E7C}" dt="2025-03-31T14:27:59.529" v="0" actId="2696"/>
        <pc:sldMkLst>
          <pc:docMk/>
          <pc:sldMk cId="2638156766" sldId="324"/>
        </pc:sldMkLst>
      </pc:sldChg>
      <pc:sldChg chg="del">
        <pc:chgData name="Eilidh McGregor (Green Ink)" userId="9cba41ee-7d70-4c23-afba-c2290bddaa61" providerId="ADAL" clId="{7E931C97-988D-4A95-AA95-6A71DC8B9E7C}" dt="2025-03-31T14:27:59.529" v="0" actId="2696"/>
        <pc:sldMkLst>
          <pc:docMk/>
          <pc:sldMk cId="1369234350" sldId="325"/>
        </pc:sldMkLst>
      </pc:sldChg>
      <pc:sldChg chg="del">
        <pc:chgData name="Eilidh McGregor (Green Ink)" userId="9cba41ee-7d70-4c23-afba-c2290bddaa61" providerId="ADAL" clId="{7E931C97-988D-4A95-AA95-6A71DC8B9E7C}" dt="2025-03-31T14:27:59.529" v="0" actId="2696"/>
        <pc:sldMkLst>
          <pc:docMk/>
          <pc:sldMk cId="60754089" sldId="326"/>
        </pc:sldMkLst>
      </pc:sldChg>
      <pc:sldChg chg="del">
        <pc:chgData name="Eilidh McGregor (Green Ink)" userId="9cba41ee-7d70-4c23-afba-c2290bddaa61" providerId="ADAL" clId="{7E931C97-988D-4A95-AA95-6A71DC8B9E7C}" dt="2025-03-31T14:27:59.529" v="0" actId="2696"/>
        <pc:sldMkLst>
          <pc:docMk/>
          <pc:sldMk cId="1645537383" sldId="327"/>
        </pc:sldMkLst>
      </pc:sldChg>
      <pc:sldChg chg="del">
        <pc:chgData name="Eilidh McGregor (Green Ink)" userId="9cba41ee-7d70-4c23-afba-c2290bddaa61" providerId="ADAL" clId="{7E931C97-988D-4A95-AA95-6A71DC8B9E7C}" dt="2025-03-31T14:27:59.529" v="0" actId="2696"/>
        <pc:sldMkLst>
          <pc:docMk/>
          <pc:sldMk cId="2105024719" sldId="328"/>
        </pc:sldMkLst>
      </pc:sldChg>
      <pc:sldChg chg="del">
        <pc:chgData name="Eilidh McGregor (Green Ink)" userId="9cba41ee-7d70-4c23-afba-c2290bddaa61" providerId="ADAL" clId="{7E931C97-988D-4A95-AA95-6A71DC8B9E7C}" dt="2025-03-31T14:27:59.529" v="0" actId="2696"/>
        <pc:sldMkLst>
          <pc:docMk/>
          <pc:sldMk cId="4287269881" sldId="329"/>
        </pc:sldMkLst>
      </pc:sldChg>
      <pc:sldChg chg="del">
        <pc:chgData name="Eilidh McGregor (Green Ink)" userId="9cba41ee-7d70-4c23-afba-c2290bddaa61" providerId="ADAL" clId="{7E931C97-988D-4A95-AA95-6A71DC8B9E7C}" dt="2025-03-31T14:27:59.529" v="0" actId="2696"/>
        <pc:sldMkLst>
          <pc:docMk/>
          <pc:sldMk cId="2282169624" sldId="331"/>
        </pc:sldMkLst>
      </pc:sldChg>
      <pc:sldChg chg="del">
        <pc:chgData name="Eilidh McGregor (Green Ink)" userId="9cba41ee-7d70-4c23-afba-c2290bddaa61" providerId="ADAL" clId="{7E931C97-988D-4A95-AA95-6A71DC8B9E7C}" dt="2025-03-31T14:27:59.529" v="0" actId="2696"/>
        <pc:sldMkLst>
          <pc:docMk/>
          <pc:sldMk cId="3640792935" sldId="332"/>
        </pc:sldMkLst>
      </pc:sldChg>
      <pc:sldChg chg="del">
        <pc:chgData name="Eilidh McGregor (Green Ink)" userId="9cba41ee-7d70-4c23-afba-c2290bddaa61" providerId="ADAL" clId="{7E931C97-988D-4A95-AA95-6A71DC8B9E7C}" dt="2025-03-31T14:27:59.529" v="0" actId="2696"/>
        <pc:sldMkLst>
          <pc:docMk/>
          <pc:sldMk cId="3389520788" sldId="333"/>
        </pc:sldMkLst>
      </pc:sldChg>
      <pc:sldChg chg="del">
        <pc:chgData name="Eilidh McGregor (Green Ink)" userId="9cba41ee-7d70-4c23-afba-c2290bddaa61" providerId="ADAL" clId="{7E931C97-988D-4A95-AA95-6A71DC8B9E7C}" dt="2025-03-31T14:27:59.529" v="0" actId="2696"/>
        <pc:sldMkLst>
          <pc:docMk/>
          <pc:sldMk cId="2260159668" sldId="334"/>
        </pc:sldMkLst>
      </pc:sldChg>
      <pc:sldChg chg="del">
        <pc:chgData name="Eilidh McGregor (Green Ink)" userId="9cba41ee-7d70-4c23-afba-c2290bddaa61" providerId="ADAL" clId="{7E931C97-988D-4A95-AA95-6A71DC8B9E7C}" dt="2025-03-31T14:27:59.529" v="0" actId="2696"/>
        <pc:sldMkLst>
          <pc:docMk/>
          <pc:sldMk cId="503172891" sldId="335"/>
        </pc:sldMkLst>
      </pc:sldChg>
      <pc:sldChg chg="del">
        <pc:chgData name="Eilidh McGregor (Green Ink)" userId="9cba41ee-7d70-4c23-afba-c2290bddaa61" providerId="ADAL" clId="{7E931C97-988D-4A95-AA95-6A71DC8B9E7C}" dt="2025-03-31T14:27:59.529" v="0" actId="2696"/>
        <pc:sldMkLst>
          <pc:docMk/>
          <pc:sldMk cId="189337088" sldId="336"/>
        </pc:sldMkLst>
      </pc:sldChg>
      <pc:sldChg chg="del">
        <pc:chgData name="Eilidh McGregor (Green Ink)" userId="9cba41ee-7d70-4c23-afba-c2290bddaa61" providerId="ADAL" clId="{7E931C97-988D-4A95-AA95-6A71DC8B9E7C}" dt="2025-03-31T14:27:59.529" v="0" actId="2696"/>
        <pc:sldMkLst>
          <pc:docMk/>
          <pc:sldMk cId="2349944705" sldId="338"/>
        </pc:sldMkLst>
      </pc:sldChg>
      <pc:sldChg chg="del">
        <pc:chgData name="Eilidh McGregor (Green Ink)" userId="9cba41ee-7d70-4c23-afba-c2290bddaa61" providerId="ADAL" clId="{7E931C97-988D-4A95-AA95-6A71DC8B9E7C}" dt="2025-03-31T14:27:59.529" v="0" actId="2696"/>
        <pc:sldMkLst>
          <pc:docMk/>
          <pc:sldMk cId="608429785" sldId="339"/>
        </pc:sldMkLst>
      </pc:sldChg>
      <pc:sldChg chg="del">
        <pc:chgData name="Eilidh McGregor (Green Ink)" userId="9cba41ee-7d70-4c23-afba-c2290bddaa61" providerId="ADAL" clId="{7E931C97-988D-4A95-AA95-6A71DC8B9E7C}" dt="2025-03-31T14:27:59.529" v="0" actId="2696"/>
        <pc:sldMkLst>
          <pc:docMk/>
          <pc:sldMk cId="2610938113" sldId="340"/>
        </pc:sldMkLst>
      </pc:sldChg>
      <pc:sldChg chg="del">
        <pc:chgData name="Eilidh McGregor (Green Ink)" userId="9cba41ee-7d70-4c23-afba-c2290bddaa61" providerId="ADAL" clId="{7E931C97-988D-4A95-AA95-6A71DC8B9E7C}" dt="2025-03-31T14:27:59.529" v="0" actId="2696"/>
        <pc:sldMkLst>
          <pc:docMk/>
          <pc:sldMk cId="2203998842" sldId="341"/>
        </pc:sldMkLst>
      </pc:sldChg>
      <pc:sldChg chg="del">
        <pc:chgData name="Eilidh McGregor (Green Ink)" userId="9cba41ee-7d70-4c23-afba-c2290bddaa61" providerId="ADAL" clId="{7E931C97-988D-4A95-AA95-6A71DC8B9E7C}" dt="2025-03-31T14:27:59.529" v="0" actId="2696"/>
        <pc:sldMkLst>
          <pc:docMk/>
          <pc:sldMk cId="1858194508" sldId="342"/>
        </pc:sldMkLst>
      </pc:sldChg>
      <pc:sldChg chg="del">
        <pc:chgData name="Eilidh McGregor (Green Ink)" userId="9cba41ee-7d70-4c23-afba-c2290bddaa61" providerId="ADAL" clId="{7E931C97-988D-4A95-AA95-6A71DC8B9E7C}" dt="2025-03-31T14:27:59.529" v="0" actId="2696"/>
        <pc:sldMkLst>
          <pc:docMk/>
          <pc:sldMk cId="3591334104" sldId="343"/>
        </pc:sldMkLst>
      </pc:sldChg>
      <pc:sldChg chg="del">
        <pc:chgData name="Eilidh McGregor (Green Ink)" userId="9cba41ee-7d70-4c23-afba-c2290bddaa61" providerId="ADAL" clId="{7E931C97-988D-4A95-AA95-6A71DC8B9E7C}" dt="2025-03-31T14:27:59.529" v="0" actId="2696"/>
        <pc:sldMkLst>
          <pc:docMk/>
          <pc:sldMk cId="1685860822" sldId="344"/>
        </pc:sldMkLst>
      </pc:sldChg>
      <pc:sldChg chg="del">
        <pc:chgData name="Eilidh McGregor (Green Ink)" userId="9cba41ee-7d70-4c23-afba-c2290bddaa61" providerId="ADAL" clId="{7E931C97-988D-4A95-AA95-6A71DC8B9E7C}" dt="2025-03-31T14:27:59.529" v="0" actId="2696"/>
        <pc:sldMkLst>
          <pc:docMk/>
          <pc:sldMk cId="1115174239" sldId="345"/>
        </pc:sldMkLst>
      </pc:sldChg>
      <pc:sldChg chg="del">
        <pc:chgData name="Eilidh McGregor (Green Ink)" userId="9cba41ee-7d70-4c23-afba-c2290bddaa61" providerId="ADAL" clId="{7E931C97-988D-4A95-AA95-6A71DC8B9E7C}" dt="2025-03-31T14:27:59.529" v="0" actId="2696"/>
        <pc:sldMkLst>
          <pc:docMk/>
          <pc:sldMk cId="3520038041" sldId="346"/>
        </pc:sldMkLst>
      </pc:sldChg>
      <pc:sldChg chg="del">
        <pc:chgData name="Eilidh McGregor (Green Ink)" userId="9cba41ee-7d70-4c23-afba-c2290bddaa61" providerId="ADAL" clId="{7E931C97-988D-4A95-AA95-6A71DC8B9E7C}" dt="2025-03-31T14:27:59.529" v="0" actId="2696"/>
        <pc:sldMkLst>
          <pc:docMk/>
          <pc:sldMk cId="2308235034" sldId="347"/>
        </pc:sldMkLst>
      </pc:sldChg>
      <pc:sldChg chg="del">
        <pc:chgData name="Eilidh McGregor (Green Ink)" userId="9cba41ee-7d70-4c23-afba-c2290bddaa61" providerId="ADAL" clId="{7E931C97-988D-4A95-AA95-6A71DC8B9E7C}" dt="2025-03-31T14:27:59.529" v="0" actId="2696"/>
        <pc:sldMkLst>
          <pc:docMk/>
          <pc:sldMk cId="3936956838" sldId="348"/>
        </pc:sldMkLst>
      </pc:sldChg>
      <pc:sldChg chg="del">
        <pc:chgData name="Eilidh McGregor (Green Ink)" userId="9cba41ee-7d70-4c23-afba-c2290bddaa61" providerId="ADAL" clId="{7E931C97-988D-4A95-AA95-6A71DC8B9E7C}" dt="2025-03-31T14:27:59.529" v="0" actId="2696"/>
        <pc:sldMkLst>
          <pc:docMk/>
          <pc:sldMk cId="3291694893" sldId="349"/>
        </pc:sldMkLst>
      </pc:sldChg>
      <pc:sldChg chg="del">
        <pc:chgData name="Eilidh McGregor (Green Ink)" userId="9cba41ee-7d70-4c23-afba-c2290bddaa61" providerId="ADAL" clId="{7E931C97-988D-4A95-AA95-6A71DC8B9E7C}" dt="2025-03-31T14:27:59.529" v="0" actId="2696"/>
        <pc:sldMkLst>
          <pc:docMk/>
          <pc:sldMk cId="3624528765" sldId="350"/>
        </pc:sldMkLst>
      </pc:sldChg>
      <pc:sldChg chg="del">
        <pc:chgData name="Eilidh McGregor (Green Ink)" userId="9cba41ee-7d70-4c23-afba-c2290bddaa61" providerId="ADAL" clId="{7E931C97-988D-4A95-AA95-6A71DC8B9E7C}" dt="2025-03-31T14:27:59.529" v="0" actId="2696"/>
        <pc:sldMkLst>
          <pc:docMk/>
          <pc:sldMk cId="2547595142" sldId="351"/>
        </pc:sldMkLst>
      </pc:sldChg>
      <pc:sldChg chg="del">
        <pc:chgData name="Eilidh McGregor (Green Ink)" userId="9cba41ee-7d70-4c23-afba-c2290bddaa61" providerId="ADAL" clId="{7E931C97-988D-4A95-AA95-6A71DC8B9E7C}" dt="2025-03-31T14:27:59.529" v="0" actId="2696"/>
        <pc:sldMkLst>
          <pc:docMk/>
          <pc:sldMk cId="3035615297" sldId="352"/>
        </pc:sldMkLst>
      </pc:sldChg>
      <pc:sldChg chg="del">
        <pc:chgData name="Eilidh McGregor (Green Ink)" userId="9cba41ee-7d70-4c23-afba-c2290bddaa61" providerId="ADAL" clId="{7E931C97-988D-4A95-AA95-6A71DC8B9E7C}" dt="2025-03-31T14:27:59.529" v="0" actId="2696"/>
        <pc:sldMkLst>
          <pc:docMk/>
          <pc:sldMk cId="3473095637" sldId="353"/>
        </pc:sldMkLst>
      </pc:sldChg>
      <pc:sldChg chg="del">
        <pc:chgData name="Eilidh McGregor (Green Ink)" userId="9cba41ee-7d70-4c23-afba-c2290bddaa61" providerId="ADAL" clId="{7E931C97-988D-4A95-AA95-6A71DC8B9E7C}" dt="2025-03-31T14:27:59.529" v="0" actId="2696"/>
        <pc:sldMkLst>
          <pc:docMk/>
          <pc:sldMk cId="2944623996" sldId="354"/>
        </pc:sldMkLst>
      </pc:sldChg>
      <pc:sldChg chg="del">
        <pc:chgData name="Eilidh McGregor (Green Ink)" userId="9cba41ee-7d70-4c23-afba-c2290bddaa61" providerId="ADAL" clId="{7E931C97-988D-4A95-AA95-6A71DC8B9E7C}" dt="2025-03-31T14:27:59.529" v="0" actId="2696"/>
        <pc:sldMkLst>
          <pc:docMk/>
          <pc:sldMk cId="2691747382" sldId="355"/>
        </pc:sldMkLst>
      </pc:sldChg>
      <pc:sldChg chg="del">
        <pc:chgData name="Eilidh McGregor (Green Ink)" userId="9cba41ee-7d70-4c23-afba-c2290bddaa61" providerId="ADAL" clId="{7E931C97-988D-4A95-AA95-6A71DC8B9E7C}" dt="2025-03-31T14:27:59.529" v="0" actId="2696"/>
        <pc:sldMkLst>
          <pc:docMk/>
          <pc:sldMk cId="4185511180" sldId="356"/>
        </pc:sldMkLst>
      </pc:sldChg>
      <pc:sldChg chg="del">
        <pc:chgData name="Eilidh McGregor (Green Ink)" userId="9cba41ee-7d70-4c23-afba-c2290bddaa61" providerId="ADAL" clId="{7E931C97-988D-4A95-AA95-6A71DC8B9E7C}" dt="2025-03-31T14:27:59.529" v="0" actId="2696"/>
        <pc:sldMkLst>
          <pc:docMk/>
          <pc:sldMk cId="1111653470" sldId="357"/>
        </pc:sldMkLst>
      </pc:sldChg>
      <pc:sldChg chg="del">
        <pc:chgData name="Eilidh McGregor (Green Ink)" userId="9cba41ee-7d70-4c23-afba-c2290bddaa61" providerId="ADAL" clId="{7E931C97-988D-4A95-AA95-6A71DC8B9E7C}" dt="2025-03-31T14:27:59.529" v="0" actId="2696"/>
        <pc:sldMkLst>
          <pc:docMk/>
          <pc:sldMk cId="3487666049" sldId="358"/>
        </pc:sldMkLst>
      </pc:sldChg>
      <pc:sldChg chg="del">
        <pc:chgData name="Eilidh McGregor (Green Ink)" userId="9cba41ee-7d70-4c23-afba-c2290bddaa61" providerId="ADAL" clId="{7E931C97-988D-4A95-AA95-6A71DC8B9E7C}" dt="2025-03-31T14:27:59.529" v="0" actId="2696"/>
        <pc:sldMkLst>
          <pc:docMk/>
          <pc:sldMk cId="2286267831" sldId="359"/>
        </pc:sldMkLst>
      </pc:sldChg>
      <pc:sldChg chg="del">
        <pc:chgData name="Eilidh McGregor (Green Ink)" userId="9cba41ee-7d70-4c23-afba-c2290bddaa61" providerId="ADAL" clId="{7E931C97-988D-4A95-AA95-6A71DC8B9E7C}" dt="2025-03-31T14:27:59.529" v="0" actId="2696"/>
        <pc:sldMkLst>
          <pc:docMk/>
          <pc:sldMk cId="808584332" sldId="360"/>
        </pc:sldMkLst>
      </pc:sldChg>
      <pc:sldChg chg="del">
        <pc:chgData name="Eilidh McGregor (Green Ink)" userId="9cba41ee-7d70-4c23-afba-c2290bddaa61" providerId="ADAL" clId="{7E931C97-988D-4A95-AA95-6A71DC8B9E7C}" dt="2025-03-31T14:27:59.529" v="0" actId="2696"/>
        <pc:sldMkLst>
          <pc:docMk/>
          <pc:sldMk cId="2053373606" sldId="361"/>
        </pc:sldMkLst>
      </pc:sldChg>
      <pc:sldChg chg="del">
        <pc:chgData name="Eilidh McGregor (Green Ink)" userId="9cba41ee-7d70-4c23-afba-c2290bddaa61" providerId="ADAL" clId="{7E931C97-988D-4A95-AA95-6A71DC8B9E7C}" dt="2025-03-31T14:27:59.529" v="0" actId="2696"/>
        <pc:sldMkLst>
          <pc:docMk/>
          <pc:sldMk cId="381938884" sldId="362"/>
        </pc:sldMkLst>
      </pc:sldChg>
      <pc:sldChg chg="del">
        <pc:chgData name="Eilidh McGregor (Green Ink)" userId="9cba41ee-7d70-4c23-afba-c2290bddaa61" providerId="ADAL" clId="{7E931C97-988D-4A95-AA95-6A71DC8B9E7C}" dt="2025-03-31T14:27:59.529" v="0" actId="2696"/>
        <pc:sldMkLst>
          <pc:docMk/>
          <pc:sldMk cId="2997695657" sldId="363"/>
        </pc:sldMkLst>
      </pc:sldChg>
      <pc:sldChg chg="del">
        <pc:chgData name="Eilidh McGregor (Green Ink)" userId="9cba41ee-7d70-4c23-afba-c2290bddaa61" providerId="ADAL" clId="{7E931C97-988D-4A95-AA95-6A71DC8B9E7C}" dt="2025-03-31T14:27:59.529" v="0" actId="2696"/>
        <pc:sldMkLst>
          <pc:docMk/>
          <pc:sldMk cId="2502400184" sldId="364"/>
        </pc:sldMkLst>
      </pc:sldChg>
      <pc:sldChg chg="del">
        <pc:chgData name="Eilidh McGregor (Green Ink)" userId="9cba41ee-7d70-4c23-afba-c2290bddaa61" providerId="ADAL" clId="{7E931C97-988D-4A95-AA95-6A71DC8B9E7C}" dt="2025-03-31T14:27:59.529" v="0" actId="2696"/>
        <pc:sldMkLst>
          <pc:docMk/>
          <pc:sldMk cId="450505083" sldId="365"/>
        </pc:sldMkLst>
      </pc:sldChg>
      <pc:sldChg chg="del">
        <pc:chgData name="Eilidh McGregor (Green Ink)" userId="9cba41ee-7d70-4c23-afba-c2290bddaa61" providerId="ADAL" clId="{7E931C97-988D-4A95-AA95-6A71DC8B9E7C}" dt="2025-03-31T14:27:59.529" v="0" actId="2696"/>
        <pc:sldMkLst>
          <pc:docMk/>
          <pc:sldMk cId="2910822156" sldId="366"/>
        </pc:sldMkLst>
      </pc:sldChg>
      <pc:sldChg chg="del">
        <pc:chgData name="Eilidh McGregor (Green Ink)" userId="9cba41ee-7d70-4c23-afba-c2290bddaa61" providerId="ADAL" clId="{7E931C97-988D-4A95-AA95-6A71DC8B9E7C}" dt="2025-03-31T14:27:59.529" v="0" actId="2696"/>
        <pc:sldMkLst>
          <pc:docMk/>
          <pc:sldMk cId="3930788228" sldId="367"/>
        </pc:sldMkLst>
      </pc:sldChg>
      <pc:sldChg chg="del">
        <pc:chgData name="Eilidh McGregor (Green Ink)" userId="9cba41ee-7d70-4c23-afba-c2290bddaa61" providerId="ADAL" clId="{7E931C97-988D-4A95-AA95-6A71DC8B9E7C}" dt="2025-03-31T14:27:59.529" v="0" actId="2696"/>
        <pc:sldMkLst>
          <pc:docMk/>
          <pc:sldMk cId="3960158483" sldId="368"/>
        </pc:sldMkLst>
      </pc:sldChg>
      <pc:sldChg chg="del">
        <pc:chgData name="Eilidh McGregor (Green Ink)" userId="9cba41ee-7d70-4c23-afba-c2290bddaa61" providerId="ADAL" clId="{7E931C97-988D-4A95-AA95-6A71DC8B9E7C}" dt="2025-03-31T14:27:59.529" v="0" actId="2696"/>
        <pc:sldMkLst>
          <pc:docMk/>
          <pc:sldMk cId="2664659621" sldId="369"/>
        </pc:sldMkLst>
      </pc:sldChg>
      <pc:sldChg chg="del">
        <pc:chgData name="Eilidh McGregor (Green Ink)" userId="9cba41ee-7d70-4c23-afba-c2290bddaa61" providerId="ADAL" clId="{7E931C97-988D-4A95-AA95-6A71DC8B9E7C}" dt="2025-03-31T14:27:59.529" v="0" actId="2696"/>
        <pc:sldMkLst>
          <pc:docMk/>
          <pc:sldMk cId="3331365431" sldId="370"/>
        </pc:sldMkLst>
      </pc:sldChg>
      <pc:sldChg chg="del">
        <pc:chgData name="Eilidh McGregor (Green Ink)" userId="9cba41ee-7d70-4c23-afba-c2290bddaa61" providerId="ADAL" clId="{7E931C97-988D-4A95-AA95-6A71DC8B9E7C}" dt="2025-03-31T14:27:59.529" v="0" actId="2696"/>
        <pc:sldMkLst>
          <pc:docMk/>
          <pc:sldMk cId="1380650648" sldId="371"/>
        </pc:sldMkLst>
      </pc:sldChg>
      <pc:sldChg chg="del">
        <pc:chgData name="Eilidh McGregor (Green Ink)" userId="9cba41ee-7d70-4c23-afba-c2290bddaa61" providerId="ADAL" clId="{7E931C97-988D-4A95-AA95-6A71DC8B9E7C}" dt="2025-03-31T14:27:59.529" v="0" actId="2696"/>
        <pc:sldMkLst>
          <pc:docMk/>
          <pc:sldMk cId="1476635638" sldId="372"/>
        </pc:sldMkLst>
      </pc:sldChg>
      <pc:sldChg chg="del">
        <pc:chgData name="Eilidh McGregor (Green Ink)" userId="9cba41ee-7d70-4c23-afba-c2290bddaa61" providerId="ADAL" clId="{7E931C97-988D-4A95-AA95-6A71DC8B9E7C}" dt="2025-03-31T14:27:59.529" v="0" actId="2696"/>
        <pc:sldMkLst>
          <pc:docMk/>
          <pc:sldMk cId="518623373" sldId="373"/>
        </pc:sldMkLst>
      </pc:sldChg>
      <pc:sldChg chg="del">
        <pc:chgData name="Eilidh McGregor (Green Ink)" userId="9cba41ee-7d70-4c23-afba-c2290bddaa61" providerId="ADAL" clId="{7E931C97-988D-4A95-AA95-6A71DC8B9E7C}" dt="2025-03-31T14:27:59.529" v="0" actId="2696"/>
        <pc:sldMkLst>
          <pc:docMk/>
          <pc:sldMk cId="1337207779" sldId="374"/>
        </pc:sldMkLst>
      </pc:sldChg>
      <pc:sldChg chg="del">
        <pc:chgData name="Eilidh McGregor (Green Ink)" userId="9cba41ee-7d70-4c23-afba-c2290bddaa61" providerId="ADAL" clId="{7E931C97-988D-4A95-AA95-6A71DC8B9E7C}" dt="2025-03-31T14:27:59.529" v="0" actId="2696"/>
        <pc:sldMkLst>
          <pc:docMk/>
          <pc:sldMk cId="903554842" sldId="375"/>
        </pc:sldMkLst>
      </pc:sldChg>
      <pc:sldChg chg="del">
        <pc:chgData name="Eilidh McGregor (Green Ink)" userId="9cba41ee-7d70-4c23-afba-c2290bddaa61" providerId="ADAL" clId="{7E931C97-988D-4A95-AA95-6A71DC8B9E7C}" dt="2025-03-31T14:27:59.529" v="0" actId="2696"/>
        <pc:sldMkLst>
          <pc:docMk/>
          <pc:sldMk cId="3698560307" sldId="376"/>
        </pc:sldMkLst>
      </pc:sldChg>
      <pc:sldChg chg="del">
        <pc:chgData name="Eilidh McGregor (Green Ink)" userId="9cba41ee-7d70-4c23-afba-c2290bddaa61" providerId="ADAL" clId="{7E931C97-988D-4A95-AA95-6A71DC8B9E7C}" dt="2025-03-31T14:27:59.529" v="0" actId="2696"/>
        <pc:sldMkLst>
          <pc:docMk/>
          <pc:sldMk cId="1354297752" sldId="377"/>
        </pc:sldMkLst>
      </pc:sldChg>
      <pc:sldChg chg="del">
        <pc:chgData name="Eilidh McGregor (Green Ink)" userId="9cba41ee-7d70-4c23-afba-c2290bddaa61" providerId="ADAL" clId="{7E931C97-988D-4A95-AA95-6A71DC8B9E7C}" dt="2025-03-31T14:27:59.529" v="0" actId="2696"/>
        <pc:sldMkLst>
          <pc:docMk/>
          <pc:sldMk cId="2107535238" sldId="378"/>
        </pc:sldMkLst>
      </pc:sldChg>
      <pc:sldChg chg="del">
        <pc:chgData name="Eilidh McGregor (Green Ink)" userId="9cba41ee-7d70-4c23-afba-c2290bddaa61" providerId="ADAL" clId="{7E931C97-988D-4A95-AA95-6A71DC8B9E7C}" dt="2025-03-31T14:27:59.529" v="0" actId="2696"/>
        <pc:sldMkLst>
          <pc:docMk/>
          <pc:sldMk cId="3009497168" sldId="379"/>
        </pc:sldMkLst>
      </pc:sldChg>
      <pc:sldChg chg="del">
        <pc:chgData name="Eilidh McGregor (Green Ink)" userId="9cba41ee-7d70-4c23-afba-c2290bddaa61" providerId="ADAL" clId="{7E931C97-988D-4A95-AA95-6A71DC8B9E7C}" dt="2025-03-31T14:27:59.529" v="0" actId="2696"/>
        <pc:sldMkLst>
          <pc:docMk/>
          <pc:sldMk cId="931857856" sldId="380"/>
        </pc:sldMkLst>
      </pc:sldChg>
      <pc:sldChg chg="del">
        <pc:chgData name="Eilidh McGregor (Green Ink)" userId="9cba41ee-7d70-4c23-afba-c2290bddaa61" providerId="ADAL" clId="{7E931C97-988D-4A95-AA95-6A71DC8B9E7C}" dt="2025-03-31T14:27:59.529" v="0" actId="2696"/>
        <pc:sldMkLst>
          <pc:docMk/>
          <pc:sldMk cId="3185709460" sldId="381"/>
        </pc:sldMkLst>
      </pc:sldChg>
      <pc:sldChg chg="del">
        <pc:chgData name="Eilidh McGregor (Green Ink)" userId="9cba41ee-7d70-4c23-afba-c2290bddaa61" providerId="ADAL" clId="{7E931C97-988D-4A95-AA95-6A71DC8B9E7C}" dt="2025-03-31T14:27:59.529" v="0" actId="2696"/>
        <pc:sldMkLst>
          <pc:docMk/>
          <pc:sldMk cId="3589868293" sldId="382"/>
        </pc:sldMkLst>
      </pc:sldChg>
      <pc:sldChg chg="del">
        <pc:chgData name="Eilidh McGregor (Green Ink)" userId="9cba41ee-7d70-4c23-afba-c2290bddaa61" providerId="ADAL" clId="{7E931C97-988D-4A95-AA95-6A71DC8B9E7C}" dt="2025-03-31T14:27:59.529" v="0" actId="2696"/>
        <pc:sldMkLst>
          <pc:docMk/>
          <pc:sldMk cId="4011445393" sldId="383"/>
        </pc:sldMkLst>
      </pc:sldChg>
      <pc:sldChg chg="del">
        <pc:chgData name="Eilidh McGregor (Green Ink)" userId="9cba41ee-7d70-4c23-afba-c2290bddaa61" providerId="ADAL" clId="{7E931C97-988D-4A95-AA95-6A71DC8B9E7C}" dt="2025-03-31T14:28:22.365" v="1" actId="2696"/>
        <pc:sldMkLst>
          <pc:docMk/>
          <pc:sldMk cId="1954711701" sldId="399"/>
        </pc:sldMkLst>
      </pc:sldChg>
      <pc:sldChg chg="del">
        <pc:chgData name="Eilidh McGregor (Green Ink)" userId="9cba41ee-7d70-4c23-afba-c2290bddaa61" providerId="ADAL" clId="{7E931C97-988D-4A95-AA95-6A71DC8B9E7C}" dt="2025-03-31T14:28:22.365" v="1" actId="2696"/>
        <pc:sldMkLst>
          <pc:docMk/>
          <pc:sldMk cId="3059605623" sldId="400"/>
        </pc:sldMkLst>
      </pc:sldChg>
      <pc:sldChg chg="del">
        <pc:chgData name="Eilidh McGregor (Green Ink)" userId="9cba41ee-7d70-4c23-afba-c2290bddaa61" providerId="ADAL" clId="{7E931C97-988D-4A95-AA95-6A71DC8B9E7C}" dt="2025-03-31T14:28:22.365" v="1" actId="2696"/>
        <pc:sldMkLst>
          <pc:docMk/>
          <pc:sldMk cId="808780701" sldId="401"/>
        </pc:sldMkLst>
      </pc:sldChg>
      <pc:sldChg chg="del">
        <pc:chgData name="Eilidh McGregor (Green Ink)" userId="9cba41ee-7d70-4c23-afba-c2290bddaa61" providerId="ADAL" clId="{7E931C97-988D-4A95-AA95-6A71DC8B9E7C}" dt="2025-03-31T14:28:22.365" v="1" actId="2696"/>
        <pc:sldMkLst>
          <pc:docMk/>
          <pc:sldMk cId="3368542220" sldId="402"/>
        </pc:sldMkLst>
      </pc:sldChg>
      <pc:sldChg chg="del">
        <pc:chgData name="Eilidh McGregor (Green Ink)" userId="9cba41ee-7d70-4c23-afba-c2290bddaa61" providerId="ADAL" clId="{7E931C97-988D-4A95-AA95-6A71DC8B9E7C}" dt="2025-03-31T14:28:22.365" v="1" actId="2696"/>
        <pc:sldMkLst>
          <pc:docMk/>
          <pc:sldMk cId="2692575180" sldId="403"/>
        </pc:sldMkLst>
      </pc:sldChg>
      <pc:sldChg chg="del">
        <pc:chgData name="Eilidh McGregor (Green Ink)" userId="9cba41ee-7d70-4c23-afba-c2290bddaa61" providerId="ADAL" clId="{7E931C97-988D-4A95-AA95-6A71DC8B9E7C}" dt="2025-03-31T14:28:22.365" v="1" actId="2696"/>
        <pc:sldMkLst>
          <pc:docMk/>
          <pc:sldMk cId="2493692021" sldId="404"/>
        </pc:sldMkLst>
      </pc:sldChg>
      <pc:sldChg chg="del">
        <pc:chgData name="Eilidh McGregor (Green Ink)" userId="9cba41ee-7d70-4c23-afba-c2290bddaa61" providerId="ADAL" clId="{7E931C97-988D-4A95-AA95-6A71DC8B9E7C}" dt="2025-03-31T14:28:22.365" v="1" actId="2696"/>
        <pc:sldMkLst>
          <pc:docMk/>
          <pc:sldMk cId="1331180470" sldId="405"/>
        </pc:sldMkLst>
      </pc:sldChg>
      <pc:sldChg chg="del">
        <pc:chgData name="Eilidh McGregor (Green Ink)" userId="9cba41ee-7d70-4c23-afba-c2290bddaa61" providerId="ADAL" clId="{7E931C97-988D-4A95-AA95-6A71DC8B9E7C}" dt="2025-03-31T14:28:22.365" v="1" actId="2696"/>
        <pc:sldMkLst>
          <pc:docMk/>
          <pc:sldMk cId="1722598437" sldId="406"/>
        </pc:sldMkLst>
      </pc:sldChg>
      <pc:sldChg chg="del">
        <pc:chgData name="Eilidh McGregor (Green Ink)" userId="9cba41ee-7d70-4c23-afba-c2290bddaa61" providerId="ADAL" clId="{7E931C97-988D-4A95-AA95-6A71DC8B9E7C}" dt="2025-03-31T14:28:22.365" v="1" actId="2696"/>
        <pc:sldMkLst>
          <pc:docMk/>
          <pc:sldMk cId="2688503039" sldId="407"/>
        </pc:sldMkLst>
      </pc:sldChg>
      <pc:sldChg chg="del">
        <pc:chgData name="Eilidh McGregor (Green Ink)" userId="9cba41ee-7d70-4c23-afba-c2290bddaa61" providerId="ADAL" clId="{7E931C97-988D-4A95-AA95-6A71DC8B9E7C}" dt="2025-03-31T14:28:22.365" v="1" actId="2696"/>
        <pc:sldMkLst>
          <pc:docMk/>
          <pc:sldMk cId="2853284006" sldId="408"/>
        </pc:sldMkLst>
      </pc:sldChg>
      <pc:sldChg chg="del">
        <pc:chgData name="Eilidh McGregor (Green Ink)" userId="9cba41ee-7d70-4c23-afba-c2290bddaa61" providerId="ADAL" clId="{7E931C97-988D-4A95-AA95-6A71DC8B9E7C}" dt="2025-03-31T14:28:22.365" v="1" actId="2696"/>
        <pc:sldMkLst>
          <pc:docMk/>
          <pc:sldMk cId="21310276" sldId="409"/>
        </pc:sldMkLst>
      </pc:sldChg>
      <pc:sldChg chg="del">
        <pc:chgData name="Eilidh McGregor (Green Ink)" userId="9cba41ee-7d70-4c23-afba-c2290bddaa61" providerId="ADAL" clId="{7E931C97-988D-4A95-AA95-6A71DC8B9E7C}" dt="2025-03-31T14:28:22.365" v="1" actId="2696"/>
        <pc:sldMkLst>
          <pc:docMk/>
          <pc:sldMk cId="2888543304" sldId="410"/>
        </pc:sldMkLst>
      </pc:sldChg>
      <pc:sldChg chg="del">
        <pc:chgData name="Eilidh McGregor (Green Ink)" userId="9cba41ee-7d70-4c23-afba-c2290bddaa61" providerId="ADAL" clId="{7E931C97-988D-4A95-AA95-6A71DC8B9E7C}" dt="2025-03-31T14:28:22.365" v="1" actId="2696"/>
        <pc:sldMkLst>
          <pc:docMk/>
          <pc:sldMk cId="441904790" sldId="411"/>
        </pc:sldMkLst>
      </pc:sldChg>
      <pc:sldChg chg="del">
        <pc:chgData name="Eilidh McGregor (Green Ink)" userId="9cba41ee-7d70-4c23-afba-c2290bddaa61" providerId="ADAL" clId="{7E931C97-988D-4A95-AA95-6A71DC8B9E7C}" dt="2025-03-31T14:28:22.365" v="1" actId="2696"/>
        <pc:sldMkLst>
          <pc:docMk/>
          <pc:sldMk cId="2199830253" sldId="412"/>
        </pc:sldMkLst>
      </pc:sldChg>
      <pc:sldChg chg="del">
        <pc:chgData name="Eilidh McGregor (Green Ink)" userId="9cba41ee-7d70-4c23-afba-c2290bddaa61" providerId="ADAL" clId="{7E931C97-988D-4A95-AA95-6A71DC8B9E7C}" dt="2025-03-31T14:28:22.365" v="1" actId="2696"/>
        <pc:sldMkLst>
          <pc:docMk/>
          <pc:sldMk cId="3711404045" sldId="413"/>
        </pc:sldMkLst>
      </pc:sldChg>
      <pc:sldChg chg="del">
        <pc:chgData name="Eilidh McGregor (Green Ink)" userId="9cba41ee-7d70-4c23-afba-c2290bddaa61" providerId="ADAL" clId="{7E931C97-988D-4A95-AA95-6A71DC8B9E7C}" dt="2025-03-31T14:28:22.365" v="1" actId="2696"/>
        <pc:sldMkLst>
          <pc:docMk/>
          <pc:sldMk cId="1015598433" sldId="414"/>
        </pc:sldMkLst>
      </pc:sldChg>
      <pc:sldChg chg="del">
        <pc:chgData name="Eilidh McGregor (Green Ink)" userId="9cba41ee-7d70-4c23-afba-c2290bddaa61" providerId="ADAL" clId="{7E931C97-988D-4A95-AA95-6A71DC8B9E7C}" dt="2025-03-31T14:28:22.365" v="1" actId="2696"/>
        <pc:sldMkLst>
          <pc:docMk/>
          <pc:sldMk cId="2020397534" sldId="415"/>
        </pc:sldMkLst>
      </pc:sldChg>
      <pc:sldChg chg="del">
        <pc:chgData name="Eilidh McGregor (Green Ink)" userId="9cba41ee-7d70-4c23-afba-c2290bddaa61" providerId="ADAL" clId="{7E931C97-988D-4A95-AA95-6A71DC8B9E7C}" dt="2025-03-31T14:28:22.365" v="1" actId="2696"/>
        <pc:sldMkLst>
          <pc:docMk/>
          <pc:sldMk cId="1847478965" sldId="416"/>
        </pc:sldMkLst>
      </pc:sldChg>
      <pc:sldChg chg="del">
        <pc:chgData name="Eilidh McGregor (Green Ink)" userId="9cba41ee-7d70-4c23-afba-c2290bddaa61" providerId="ADAL" clId="{7E931C97-988D-4A95-AA95-6A71DC8B9E7C}" dt="2025-03-31T14:28:22.365" v="1" actId="2696"/>
        <pc:sldMkLst>
          <pc:docMk/>
          <pc:sldMk cId="3265652103" sldId="418"/>
        </pc:sldMkLst>
      </pc:sldChg>
      <pc:sldChg chg="del">
        <pc:chgData name="Eilidh McGregor (Green Ink)" userId="9cba41ee-7d70-4c23-afba-c2290bddaa61" providerId="ADAL" clId="{7E931C97-988D-4A95-AA95-6A71DC8B9E7C}" dt="2025-03-31T14:28:22.365" v="1" actId="2696"/>
        <pc:sldMkLst>
          <pc:docMk/>
          <pc:sldMk cId="2899680230" sldId="419"/>
        </pc:sldMkLst>
      </pc:sldChg>
      <pc:sldChg chg="del">
        <pc:chgData name="Eilidh McGregor (Green Ink)" userId="9cba41ee-7d70-4c23-afba-c2290bddaa61" providerId="ADAL" clId="{7E931C97-988D-4A95-AA95-6A71DC8B9E7C}" dt="2025-03-31T14:28:22.365" v="1" actId="2696"/>
        <pc:sldMkLst>
          <pc:docMk/>
          <pc:sldMk cId="3084289961" sldId="420"/>
        </pc:sldMkLst>
      </pc:sldChg>
      <pc:sldChg chg="del">
        <pc:chgData name="Eilidh McGregor (Green Ink)" userId="9cba41ee-7d70-4c23-afba-c2290bddaa61" providerId="ADAL" clId="{7E931C97-988D-4A95-AA95-6A71DC8B9E7C}" dt="2025-03-31T14:28:22.365" v="1" actId="2696"/>
        <pc:sldMkLst>
          <pc:docMk/>
          <pc:sldMk cId="2966736274" sldId="421"/>
        </pc:sldMkLst>
      </pc:sldChg>
      <pc:sldChg chg="del">
        <pc:chgData name="Eilidh McGregor (Green Ink)" userId="9cba41ee-7d70-4c23-afba-c2290bddaa61" providerId="ADAL" clId="{7E931C97-988D-4A95-AA95-6A71DC8B9E7C}" dt="2025-03-31T14:28:22.365" v="1" actId="2696"/>
        <pc:sldMkLst>
          <pc:docMk/>
          <pc:sldMk cId="1972875164" sldId="422"/>
        </pc:sldMkLst>
      </pc:sldChg>
      <pc:sldChg chg="del">
        <pc:chgData name="Eilidh McGregor (Green Ink)" userId="9cba41ee-7d70-4c23-afba-c2290bddaa61" providerId="ADAL" clId="{7E931C97-988D-4A95-AA95-6A71DC8B9E7C}" dt="2025-03-31T14:28:22.365" v="1" actId="2696"/>
        <pc:sldMkLst>
          <pc:docMk/>
          <pc:sldMk cId="1457438846" sldId="423"/>
        </pc:sldMkLst>
      </pc:sldChg>
      <pc:sldChg chg="del">
        <pc:chgData name="Eilidh McGregor (Green Ink)" userId="9cba41ee-7d70-4c23-afba-c2290bddaa61" providerId="ADAL" clId="{7E931C97-988D-4A95-AA95-6A71DC8B9E7C}" dt="2025-03-31T14:28:22.365" v="1" actId="2696"/>
        <pc:sldMkLst>
          <pc:docMk/>
          <pc:sldMk cId="588918854" sldId="424"/>
        </pc:sldMkLst>
      </pc:sldChg>
      <pc:sldChg chg="del">
        <pc:chgData name="Eilidh McGregor (Green Ink)" userId="9cba41ee-7d70-4c23-afba-c2290bddaa61" providerId="ADAL" clId="{7E931C97-988D-4A95-AA95-6A71DC8B9E7C}" dt="2025-03-31T14:28:22.365" v="1" actId="2696"/>
        <pc:sldMkLst>
          <pc:docMk/>
          <pc:sldMk cId="968710743" sldId="425"/>
        </pc:sldMkLst>
      </pc:sldChg>
      <pc:sldChg chg="del">
        <pc:chgData name="Eilidh McGregor (Green Ink)" userId="9cba41ee-7d70-4c23-afba-c2290bddaa61" providerId="ADAL" clId="{7E931C97-988D-4A95-AA95-6A71DC8B9E7C}" dt="2025-03-31T14:28:22.365" v="1" actId="2696"/>
        <pc:sldMkLst>
          <pc:docMk/>
          <pc:sldMk cId="147282105" sldId="426"/>
        </pc:sldMkLst>
      </pc:sldChg>
      <pc:sldChg chg="del">
        <pc:chgData name="Eilidh McGregor (Green Ink)" userId="9cba41ee-7d70-4c23-afba-c2290bddaa61" providerId="ADAL" clId="{7E931C97-988D-4A95-AA95-6A71DC8B9E7C}" dt="2025-03-31T14:28:22.365" v="1" actId="2696"/>
        <pc:sldMkLst>
          <pc:docMk/>
          <pc:sldMk cId="4063641347" sldId="427"/>
        </pc:sldMkLst>
      </pc:sldChg>
      <pc:sldChg chg="del">
        <pc:chgData name="Eilidh McGregor (Green Ink)" userId="9cba41ee-7d70-4c23-afba-c2290bddaa61" providerId="ADAL" clId="{7E931C97-988D-4A95-AA95-6A71DC8B9E7C}" dt="2025-03-31T14:28:22.365" v="1" actId="2696"/>
        <pc:sldMkLst>
          <pc:docMk/>
          <pc:sldMk cId="3250450290" sldId="428"/>
        </pc:sldMkLst>
      </pc:sldChg>
      <pc:sldChg chg="del">
        <pc:chgData name="Eilidh McGregor (Green Ink)" userId="9cba41ee-7d70-4c23-afba-c2290bddaa61" providerId="ADAL" clId="{7E931C97-988D-4A95-AA95-6A71DC8B9E7C}" dt="2025-03-31T14:28:22.365" v="1" actId="2696"/>
        <pc:sldMkLst>
          <pc:docMk/>
          <pc:sldMk cId="708236150" sldId="429"/>
        </pc:sldMkLst>
      </pc:sldChg>
      <pc:sldChg chg="del">
        <pc:chgData name="Eilidh McGregor (Green Ink)" userId="9cba41ee-7d70-4c23-afba-c2290bddaa61" providerId="ADAL" clId="{7E931C97-988D-4A95-AA95-6A71DC8B9E7C}" dt="2025-03-31T14:28:22.365" v="1" actId="2696"/>
        <pc:sldMkLst>
          <pc:docMk/>
          <pc:sldMk cId="1777860250" sldId="430"/>
        </pc:sldMkLst>
      </pc:sldChg>
      <pc:sldChg chg="del">
        <pc:chgData name="Eilidh McGregor (Green Ink)" userId="9cba41ee-7d70-4c23-afba-c2290bddaa61" providerId="ADAL" clId="{7E931C97-988D-4A95-AA95-6A71DC8B9E7C}" dt="2025-03-31T14:28:22.365" v="1" actId="2696"/>
        <pc:sldMkLst>
          <pc:docMk/>
          <pc:sldMk cId="3879805485" sldId="431"/>
        </pc:sldMkLst>
      </pc:sldChg>
      <pc:sldChg chg="del">
        <pc:chgData name="Eilidh McGregor (Green Ink)" userId="9cba41ee-7d70-4c23-afba-c2290bddaa61" providerId="ADAL" clId="{7E931C97-988D-4A95-AA95-6A71DC8B9E7C}" dt="2025-03-31T14:28:22.365" v="1" actId="2696"/>
        <pc:sldMkLst>
          <pc:docMk/>
          <pc:sldMk cId="2111588280" sldId="432"/>
        </pc:sldMkLst>
      </pc:sldChg>
      <pc:sldChg chg="del">
        <pc:chgData name="Eilidh McGregor (Green Ink)" userId="9cba41ee-7d70-4c23-afba-c2290bddaa61" providerId="ADAL" clId="{7E931C97-988D-4A95-AA95-6A71DC8B9E7C}" dt="2025-03-31T14:28:22.365" v="1" actId="2696"/>
        <pc:sldMkLst>
          <pc:docMk/>
          <pc:sldMk cId="1060235616" sldId="433"/>
        </pc:sldMkLst>
      </pc:sldChg>
      <pc:sldChg chg="del">
        <pc:chgData name="Eilidh McGregor (Green Ink)" userId="9cba41ee-7d70-4c23-afba-c2290bddaa61" providerId="ADAL" clId="{7E931C97-988D-4A95-AA95-6A71DC8B9E7C}" dt="2025-03-31T14:28:22.365" v="1" actId="2696"/>
        <pc:sldMkLst>
          <pc:docMk/>
          <pc:sldMk cId="3693223639" sldId="434"/>
        </pc:sldMkLst>
      </pc:sldChg>
      <pc:sldChg chg="del">
        <pc:chgData name="Eilidh McGregor (Green Ink)" userId="9cba41ee-7d70-4c23-afba-c2290bddaa61" providerId="ADAL" clId="{7E931C97-988D-4A95-AA95-6A71DC8B9E7C}" dt="2025-03-31T14:28:22.365" v="1" actId="2696"/>
        <pc:sldMkLst>
          <pc:docMk/>
          <pc:sldMk cId="383238543" sldId="435"/>
        </pc:sldMkLst>
      </pc:sldChg>
      <pc:sldChg chg="del">
        <pc:chgData name="Eilidh McGregor (Green Ink)" userId="9cba41ee-7d70-4c23-afba-c2290bddaa61" providerId="ADAL" clId="{7E931C97-988D-4A95-AA95-6A71DC8B9E7C}" dt="2025-03-31T14:28:22.365" v="1" actId="2696"/>
        <pc:sldMkLst>
          <pc:docMk/>
          <pc:sldMk cId="3846787701" sldId="436"/>
        </pc:sldMkLst>
      </pc:sldChg>
      <pc:sldChg chg="del">
        <pc:chgData name="Eilidh McGregor (Green Ink)" userId="9cba41ee-7d70-4c23-afba-c2290bddaa61" providerId="ADAL" clId="{7E931C97-988D-4A95-AA95-6A71DC8B9E7C}" dt="2025-03-31T14:28:22.365" v="1" actId="2696"/>
        <pc:sldMkLst>
          <pc:docMk/>
          <pc:sldMk cId="658007478" sldId="437"/>
        </pc:sldMkLst>
      </pc:sldChg>
      <pc:sldChg chg="del">
        <pc:chgData name="Eilidh McGregor (Green Ink)" userId="9cba41ee-7d70-4c23-afba-c2290bddaa61" providerId="ADAL" clId="{7E931C97-988D-4A95-AA95-6A71DC8B9E7C}" dt="2025-03-31T14:28:22.365" v="1" actId="2696"/>
        <pc:sldMkLst>
          <pc:docMk/>
          <pc:sldMk cId="1866775652" sldId="438"/>
        </pc:sldMkLst>
      </pc:sldChg>
      <pc:sldChg chg="del">
        <pc:chgData name="Eilidh McGregor (Green Ink)" userId="9cba41ee-7d70-4c23-afba-c2290bddaa61" providerId="ADAL" clId="{7E931C97-988D-4A95-AA95-6A71DC8B9E7C}" dt="2025-03-31T14:28:22.365" v="1" actId="2696"/>
        <pc:sldMkLst>
          <pc:docMk/>
          <pc:sldMk cId="3640056953" sldId="439"/>
        </pc:sldMkLst>
      </pc:sldChg>
      <pc:sldChg chg="del">
        <pc:chgData name="Eilidh McGregor (Green Ink)" userId="9cba41ee-7d70-4c23-afba-c2290bddaa61" providerId="ADAL" clId="{7E931C97-988D-4A95-AA95-6A71DC8B9E7C}" dt="2025-03-31T14:28:22.365" v="1" actId="2696"/>
        <pc:sldMkLst>
          <pc:docMk/>
          <pc:sldMk cId="2035660140" sldId="440"/>
        </pc:sldMkLst>
      </pc:sldChg>
      <pc:sldChg chg="del">
        <pc:chgData name="Eilidh McGregor (Green Ink)" userId="9cba41ee-7d70-4c23-afba-c2290bddaa61" providerId="ADAL" clId="{7E931C97-988D-4A95-AA95-6A71DC8B9E7C}" dt="2025-03-31T14:28:22.365" v="1" actId="2696"/>
        <pc:sldMkLst>
          <pc:docMk/>
          <pc:sldMk cId="1605091778" sldId="441"/>
        </pc:sldMkLst>
      </pc:sldChg>
      <pc:sldChg chg="del">
        <pc:chgData name="Eilidh McGregor (Green Ink)" userId="9cba41ee-7d70-4c23-afba-c2290bddaa61" providerId="ADAL" clId="{7E931C97-988D-4A95-AA95-6A71DC8B9E7C}" dt="2025-03-31T14:28:22.365" v="1" actId="2696"/>
        <pc:sldMkLst>
          <pc:docMk/>
          <pc:sldMk cId="4268944015" sldId="442"/>
        </pc:sldMkLst>
      </pc:sldChg>
      <pc:sldChg chg="del">
        <pc:chgData name="Eilidh McGregor (Green Ink)" userId="9cba41ee-7d70-4c23-afba-c2290bddaa61" providerId="ADAL" clId="{7E931C97-988D-4A95-AA95-6A71DC8B9E7C}" dt="2025-03-31T14:28:22.365" v="1" actId="2696"/>
        <pc:sldMkLst>
          <pc:docMk/>
          <pc:sldMk cId="836644462" sldId="443"/>
        </pc:sldMkLst>
      </pc:sldChg>
      <pc:sldChg chg="del">
        <pc:chgData name="Eilidh McGregor (Green Ink)" userId="9cba41ee-7d70-4c23-afba-c2290bddaa61" providerId="ADAL" clId="{7E931C97-988D-4A95-AA95-6A71DC8B9E7C}" dt="2025-03-31T14:28:22.365" v="1" actId="2696"/>
        <pc:sldMkLst>
          <pc:docMk/>
          <pc:sldMk cId="1624689300" sldId="444"/>
        </pc:sldMkLst>
      </pc:sldChg>
      <pc:sldChg chg="del">
        <pc:chgData name="Eilidh McGregor (Green Ink)" userId="9cba41ee-7d70-4c23-afba-c2290bddaa61" providerId="ADAL" clId="{7E931C97-988D-4A95-AA95-6A71DC8B9E7C}" dt="2025-03-31T14:28:22.365" v="1" actId="2696"/>
        <pc:sldMkLst>
          <pc:docMk/>
          <pc:sldMk cId="3211565102" sldId="445"/>
        </pc:sldMkLst>
      </pc:sldChg>
      <pc:sldChg chg="del">
        <pc:chgData name="Eilidh McGregor (Green Ink)" userId="9cba41ee-7d70-4c23-afba-c2290bddaa61" providerId="ADAL" clId="{7E931C97-988D-4A95-AA95-6A71DC8B9E7C}" dt="2025-03-31T14:28:22.365" v="1" actId="2696"/>
        <pc:sldMkLst>
          <pc:docMk/>
          <pc:sldMk cId="878336637" sldId="447"/>
        </pc:sldMkLst>
      </pc:sldChg>
      <pc:sldChg chg="del">
        <pc:chgData name="Eilidh McGregor (Green Ink)" userId="9cba41ee-7d70-4c23-afba-c2290bddaa61" providerId="ADAL" clId="{7E931C97-988D-4A95-AA95-6A71DC8B9E7C}" dt="2025-03-31T14:28:22.365" v="1" actId="2696"/>
        <pc:sldMkLst>
          <pc:docMk/>
          <pc:sldMk cId="4138028408" sldId="448"/>
        </pc:sldMkLst>
      </pc:sldChg>
      <pc:sldChg chg="del">
        <pc:chgData name="Eilidh McGregor (Green Ink)" userId="9cba41ee-7d70-4c23-afba-c2290bddaa61" providerId="ADAL" clId="{7E931C97-988D-4A95-AA95-6A71DC8B9E7C}" dt="2025-03-31T14:28:22.365" v="1" actId="2696"/>
        <pc:sldMkLst>
          <pc:docMk/>
          <pc:sldMk cId="953593568" sldId="449"/>
        </pc:sldMkLst>
      </pc:sldChg>
      <pc:sldChg chg="del">
        <pc:chgData name="Eilidh McGregor (Green Ink)" userId="9cba41ee-7d70-4c23-afba-c2290bddaa61" providerId="ADAL" clId="{7E931C97-988D-4A95-AA95-6A71DC8B9E7C}" dt="2025-03-31T14:28:22.365" v="1" actId="2696"/>
        <pc:sldMkLst>
          <pc:docMk/>
          <pc:sldMk cId="3557499827" sldId="450"/>
        </pc:sldMkLst>
      </pc:sldChg>
      <pc:sldChg chg="del">
        <pc:chgData name="Eilidh McGregor (Green Ink)" userId="9cba41ee-7d70-4c23-afba-c2290bddaa61" providerId="ADAL" clId="{7E931C97-988D-4A95-AA95-6A71DC8B9E7C}" dt="2025-03-31T14:28:22.365" v="1" actId="2696"/>
        <pc:sldMkLst>
          <pc:docMk/>
          <pc:sldMk cId="3435835886" sldId="451"/>
        </pc:sldMkLst>
      </pc:sldChg>
      <pc:sldChg chg="del">
        <pc:chgData name="Eilidh McGregor (Green Ink)" userId="9cba41ee-7d70-4c23-afba-c2290bddaa61" providerId="ADAL" clId="{7E931C97-988D-4A95-AA95-6A71DC8B9E7C}" dt="2025-03-31T14:28:22.365" v="1" actId="2696"/>
        <pc:sldMkLst>
          <pc:docMk/>
          <pc:sldMk cId="3195388984" sldId="452"/>
        </pc:sldMkLst>
      </pc:sldChg>
      <pc:sldChg chg="del">
        <pc:chgData name="Eilidh McGregor (Green Ink)" userId="9cba41ee-7d70-4c23-afba-c2290bddaa61" providerId="ADAL" clId="{7E931C97-988D-4A95-AA95-6A71DC8B9E7C}" dt="2025-03-31T14:28:22.365" v="1" actId="2696"/>
        <pc:sldMkLst>
          <pc:docMk/>
          <pc:sldMk cId="1969357477" sldId="453"/>
        </pc:sldMkLst>
      </pc:sldChg>
      <pc:sldChg chg="del">
        <pc:chgData name="Eilidh McGregor (Green Ink)" userId="9cba41ee-7d70-4c23-afba-c2290bddaa61" providerId="ADAL" clId="{7E931C97-988D-4A95-AA95-6A71DC8B9E7C}" dt="2025-03-31T14:28:22.365" v="1" actId="2696"/>
        <pc:sldMkLst>
          <pc:docMk/>
          <pc:sldMk cId="2237964821" sldId="454"/>
        </pc:sldMkLst>
      </pc:sldChg>
      <pc:sldChg chg="del">
        <pc:chgData name="Eilidh McGregor (Green Ink)" userId="9cba41ee-7d70-4c23-afba-c2290bddaa61" providerId="ADAL" clId="{7E931C97-988D-4A95-AA95-6A71DC8B9E7C}" dt="2025-03-31T14:28:22.365" v="1" actId="2696"/>
        <pc:sldMkLst>
          <pc:docMk/>
          <pc:sldMk cId="984639349" sldId="455"/>
        </pc:sldMkLst>
      </pc:sldChg>
      <pc:sldChg chg="del">
        <pc:chgData name="Eilidh McGregor (Green Ink)" userId="9cba41ee-7d70-4c23-afba-c2290bddaa61" providerId="ADAL" clId="{7E931C97-988D-4A95-AA95-6A71DC8B9E7C}" dt="2025-03-31T14:28:22.365" v="1" actId="2696"/>
        <pc:sldMkLst>
          <pc:docMk/>
          <pc:sldMk cId="63581443" sldId="456"/>
        </pc:sldMkLst>
      </pc:sldChg>
      <pc:sldChg chg="del">
        <pc:chgData name="Eilidh McGregor (Green Ink)" userId="9cba41ee-7d70-4c23-afba-c2290bddaa61" providerId="ADAL" clId="{7E931C97-988D-4A95-AA95-6A71DC8B9E7C}" dt="2025-03-31T14:28:22.365" v="1" actId="2696"/>
        <pc:sldMkLst>
          <pc:docMk/>
          <pc:sldMk cId="3577199260" sldId="457"/>
        </pc:sldMkLst>
      </pc:sldChg>
      <pc:sldChg chg="del">
        <pc:chgData name="Eilidh McGregor (Green Ink)" userId="9cba41ee-7d70-4c23-afba-c2290bddaa61" providerId="ADAL" clId="{7E931C97-988D-4A95-AA95-6A71DC8B9E7C}" dt="2025-03-31T14:28:22.365" v="1" actId="2696"/>
        <pc:sldMkLst>
          <pc:docMk/>
          <pc:sldMk cId="3389280994" sldId="458"/>
        </pc:sldMkLst>
      </pc:sldChg>
      <pc:sldChg chg="del">
        <pc:chgData name="Eilidh McGregor (Green Ink)" userId="9cba41ee-7d70-4c23-afba-c2290bddaa61" providerId="ADAL" clId="{7E931C97-988D-4A95-AA95-6A71DC8B9E7C}" dt="2025-03-31T14:28:22.365" v="1" actId="2696"/>
        <pc:sldMkLst>
          <pc:docMk/>
          <pc:sldMk cId="3920546283" sldId="459"/>
        </pc:sldMkLst>
      </pc:sldChg>
      <pc:sldChg chg="del">
        <pc:chgData name="Eilidh McGregor (Green Ink)" userId="9cba41ee-7d70-4c23-afba-c2290bddaa61" providerId="ADAL" clId="{7E931C97-988D-4A95-AA95-6A71DC8B9E7C}" dt="2025-03-31T14:28:22.365" v="1" actId="2696"/>
        <pc:sldMkLst>
          <pc:docMk/>
          <pc:sldMk cId="1149370332" sldId="460"/>
        </pc:sldMkLst>
      </pc:sldChg>
      <pc:sldChg chg="del">
        <pc:chgData name="Eilidh McGregor (Green Ink)" userId="9cba41ee-7d70-4c23-afba-c2290bddaa61" providerId="ADAL" clId="{7E931C97-988D-4A95-AA95-6A71DC8B9E7C}" dt="2025-03-31T14:28:22.365" v="1" actId="2696"/>
        <pc:sldMkLst>
          <pc:docMk/>
          <pc:sldMk cId="4190746743" sldId="461"/>
        </pc:sldMkLst>
      </pc:sldChg>
      <pc:sldChg chg="del">
        <pc:chgData name="Eilidh McGregor (Green Ink)" userId="9cba41ee-7d70-4c23-afba-c2290bddaa61" providerId="ADAL" clId="{7E931C97-988D-4A95-AA95-6A71DC8B9E7C}" dt="2025-03-31T14:28:22.365" v="1" actId="2696"/>
        <pc:sldMkLst>
          <pc:docMk/>
          <pc:sldMk cId="1221260822" sldId="462"/>
        </pc:sldMkLst>
      </pc:sldChg>
      <pc:sldChg chg="del">
        <pc:chgData name="Eilidh McGregor (Green Ink)" userId="9cba41ee-7d70-4c23-afba-c2290bddaa61" providerId="ADAL" clId="{7E931C97-988D-4A95-AA95-6A71DC8B9E7C}" dt="2025-03-31T14:28:22.365" v="1" actId="2696"/>
        <pc:sldMkLst>
          <pc:docMk/>
          <pc:sldMk cId="1073958280" sldId="463"/>
        </pc:sldMkLst>
      </pc:sldChg>
      <pc:sldChg chg="del">
        <pc:chgData name="Eilidh McGregor (Green Ink)" userId="9cba41ee-7d70-4c23-afba-c2290bddaa61" providerId="ADAL" clId="{7E931C97-988D-4A95-AA95-6A71DC8B9E7C}" dt="2025-03-31T14:28:22.365" v="1" actId="2696"/>
        <pc:sldMkLst>
          <pc:docMk/>
          <pc:sldMk cId="3036945501" sldId="464"/>
        </pc:sldMkLst>
      </pc:sldChg>
      <pc:sldChg chg="del">
        <pc:chgData name="Eilidh McGregor (Green Ink)" userId="9cba41ee-7d70-4c23-afba-c2290bddaa61" providerId="ADAL" clId="{7E931C97-988D-4A95-AA95-6A71DC8B9E7C}" dt="2025-03-31T14:28:22.365" v="1" actId="2696"/>
        <pc:sldMkLst>
          <pc:docMk/>
          <pc:sldMk cId="4277461874" sldId="466"/>
        </pc:sldMkLst>
      </pc:sldChg>
      <pc:sldChg chg="del">
        <pc:chgData name="Eilidh McGregor (Green Ink)" userId="9cba41ee-7d70-4c23-afba-c2290bddaa61" providerId="ADAL" clId="{7E931C97-988D-4A95-AA95-6A71DC8B9E7C}" dt="2025-03-31T14:28:22.365" v="1" actId="2696"/>
        <pc:sldMkLst>
          <pc:docMk/>
          <pc:sldMk cId="2513149446" sldId="467"/>
        </pc:sldMkLst>
      </pc:sldChg>
      <pc:sldChg chg="del">
        <pc:chgData name="Eilidh McGregor (Green Ink)" userId="9cba41ee-7d70-4c23-afba-c2290bddaa61" providerId="ADAL" clId="{7E931C97-988D-4A95-AA95-6A71DC8B9E7C}" dt="2025-03-31T14:28:22.365" v="1" actId="2696"/>
        <pc:sldMkLst>
          <pc:docMk/>
          <pc:sldMk cId="1553088747" sldId="468"/>
        </pc:sldMkLst>
      </pc:sldChg>
      <pc:sldChg chg="del">
        <pc:chgData name="Eilidh McGregor (Green Ink)" userId="9cba41ee-7d70-4c23-afba-c2290bddaa61" providerId="ADAL" clId="{7E931C97-988D-4A95-AA95-6A71DC8B9E7C}" dt="2025-03-31T14:28:22.365" v="1" actId="2696"/>
        <pc:sldMkLst>
          <pc:docMk/>
          <pc:sldMk cId="4206548849" sldId="469"/>
        </pc:sldMkLst>
      </pc:sldChg>
      <pc:sldChg chg="del">
        <pc:chgData name="Eilidh McGregor (Green Ink)" userId="9cba41ee-7d70-4c23-afba-c2290bddaa61" providerId="ADAL" clId="{7E931C97-988D-4A95-AA95-6A71DC8B9E7C}" dt="2025-03-31T14:28:22.365" v="1" actId="2696"/>
        <pc:sldMkLst>
          <pc:docMk/>
          <pc:sldMk cId="564785877" sldId="470"/>
        </pc:sldMkLst>
      </pc:sldChg>
      <pc:sldChg chg="del">
        <pc:chgData name="Eilidh McGregor (Green Ink)" userId="9cba41ee-7d70-4c23-afba-c2290bddaa61" providerId="ADAL" clId="{7E931C97-988D-4A95-AA95-6A71DC8B9E7C}" dt="2025-03-31T14:28:22.365" v="1" actId="2696"/>
        <pc:sldMkLst>
          <pc:docMk/>
          <pc:sldMk cId="914278702" sldId="471"/>
        </pc:sldMkLst>
      </pc:sldChg>
      <pc:sldChg chg="del">
        <pc:chgData name="Eilidh McGregor (Green Ink)" userId="9cba41ee-7d70-4c23-afba-c2290bddaa61" providerId="ADAL" clId="{7E931C97-988D-4A95-AA95-6A71DC8B9E7C}" dt="2025-03-31T14:28:22.365" v="1" actId="2696"/>
        <pc:sldMkLst>
          <pc:docMk/>
          <pc:sldMk cId="570678662" sldId="472"/>
        </pc:sldMkLst>
      </pc:sldChg>
      <pc:sldChg chg="del">
        <pc:chgData name="Eilidh McGregor (Green Ink)" userId="9cba41ee-7d70-4c23-afba-c2290bddaa61" providerId="ADAL" clId="{7E931C97-988D-4A95-AA95-6A71DC8B9E7C}" dt="2025-03-31T14:28:22.365" v="1" actId="2696"/>
        <pc:sldMkLst>
          <pc:docMk/>
          <pc:sldMk cId="3411515881" sldId="473"/>
        </pc:sldMkLst>
      </pc:sldChg>
      <pc:sldChg chg="del">
        <pc:chgData name="Eilidh McGregor (Green Ink)" userId="9cba41ee-7d70-4c23-afba-c2290bddaa61" providerId="ADAL" clId="{7E931C97-988D-4A95-AA95-6A71DC8B9E7C}" dt="2025-03-31T14:28:22.365" v="1" actId="2696"/>
        <pc:sldMkLst>
          <pc:docMk/>
          <pc:sldMk cId="3897835836" sldId="474"/>
        </pc:sldMkLst>
      </pc:sldChg>
      <pc:sldChg chg="del">
        <pc:chgData name="Eilidh McGregor (Green Ink)" userId="9cba41ee-7d70-4c23-afba-c2290bddaa61" providerId="ADAL" clId="{7E931C97-988D-4A95-AA95-6A71DC8B9E7C}" dt="2025-03-31T14:28:22.365" v="1" actId="2696"/>
        <pc:sldMkLst>
          <pc:docMk/>
          <pc:sldMk cId="4067566897" sldId="475"/>
        </pc:sldMkLst>
      </pc:sldChg>
      <pc:sldChg chg="del">
        <pc:chgData name="Eilidh McGregor (Green Ink)" userId="9cba41ee-7d70-4c23-afba-c2290bddaa61" providerId="ADAL" clId="{7E931C97-988D-4A95-AA95-6A71DC8B9E7C}" dt="2025-03-31T14:28:22.365" v="1" actId="2696"/>
        <pc:sldMkLst>
          <pc:docMk/>
          <pc:sldMk cId="2824503324" sldId="476"/>
        </pc:sldMkLst>
      </pc:sldChg>
      <pc:sldChg chg="del">
        <pc:chgData name="Eilidh McGregor (Green Ink)" userId="9cba41ee-7d70-4c23-afba-c2290bddaa61" providerId="ADAL" clId="{7E931C97-988D-4A95-AA95-6A71DC8B9E7C}" dt="2025-03-31T14:28:22.365" v="1" actId="2696"/>
        <pc:sldMkLst>
          <pc:docMk/>
          <pc:sldMk cId="2101170238" sldId="477"/>
        </pc:sldMkLst>
      </pc:sldChg>
      <pc:sldChg chg="del">
        <pc:chgData name="Eilidh McGregor (Green Ink)" userId="9cba41ee-7d70-4c23-afba-c2290bddaa61" providerId="ADAL" clId="{7E931C97-988D-4A95-AA95-6A71DC8B9E7C}" dt="2025-03-31T14:28:22.365" v="1" actId="2696"/>
        <pc:sldMkLst>
          <pc:docMk/>
          <pc:sldMk cId="3184517940" sldId="478"/>
        </pc:sldMkLst>
      </pc:sldChg>
      <pc:sldChg chg="del">
        <pc:chgData name="Eilidh McGregor (Green Ink)" userId="9cba41ee-7d70-4c23-afba-c2290bddaa61" providerId="ADAL" clId="{7E931C97-988D-4A95-AA95-6A71DC8B9E7C}" dt="2025-03-31T14:28:22.365" v="1" actId="2696"/>
        <pc:sldMkLst>
          <pc:docMk/>
          <pc:sldMk cId="1944775028" sldId="479"/>
        </pc:sldMkLst>
      </pc:sldChg>
      <pc:sldChg chg="del">
        <pc:chgData name="Eilidh McGregor (Green Ink)" userId="9cba41ee-7d70-4c23-afba-c2290bddaa61" providerId="ADAL" clId="{7E931C97-988D-4A95-AA95-6A71DC8B9E7C}" dt="2025-03-31T14:28:22.365" v="1" actId="2696"/>
        <pc:sldMkLst>
          <pc:docMk/>
          <pc:sldMk cId="2436485472" sldId="480"/>
        </pc:sldMkLst>
      </pc:sldChg>
      <pc:sldChg chg="del">
        <pc:chgData name="Eilidh McGregor (Green Ink)" userId="9cba41ee-7d70-4c23-afba-c2290bddaa61" providerId="ADAL" clId="{7E931C97-988D-4A95-AA95-6A71DC8B9E7C}" dt="2025-03-31T14:28:22.365" v="1" actId="2696"/>
        <pc:sldMkLst>
          <pc:docMk/>
          <pc:sldMk cId="250980949" sldId="481"/>
        </pc:sldMkLst>
      </pc:sldChg>
      <pc:sldChg chg="del">
        <pc:chgData name="Eilidh McGregor (Green Ink)" userId="9cba41ee-7d70-4c23-afba-c2290bddaa61" providerId="ADAL" clId="{7E931C97-988D-4A95-AA95-6A71DC8B9E7C}" dt="2025-03-31T14:28:22.365" v="1" actId="2696"/>
        <pc:sldMkLst>
          <pc:docMk/>
          <pc:sldMk cId="1428059581" sldId="482"/>
        </pc:sldMkLst>
      </pc:sldChg>
      <pc:sldChg chg="del">
        <pc:chgData name="Eilidh McGregor (Green Ink)" userId="9cba41ee-7d70-4c23-afba-c2290bddaa61" providerId="ADAL" clId="{7E931C97-988D-4A95-AA95-6A71DC8B9E7C}" dt="2025-03-31T14:28:22.365" v="1" actId="2696"/>
        <pc:sldMkLst>
          <pc:docMk/>
          <pc:sldMk cId="2513338623" sldId="483"/>
        </pc:sldMkLst>
      </pc:sldChg>
      <pc:sldChg chg="del">
        <pc:chgData name="Eilidh McGregor (Green Ink)" userId="9cba41ee-7d70-4c23-afba-c2290bddaa61" providerId="ADAL" clId="{7E931C97-988D-4A95-AA95-6A71DC8B9E7C}" dt="2025-03-31T14:28:22.365" v="1" actId="2696"/>
        <pc:sldMkLst>
          <pc:docMk/>
          <pc:sldMk cId="192575717" sldId="484"/>
        </pc:sldMkLst>
      </pc:sldChg>
      <pc:sldChg chg="del">
        <pc:chgData name="Eilidh McGregor (Green Ink)" userId="9cba41ee-7d70-4c23-afba-c2290bddaa61" providerId="ADAL" clId="{7E931C97-988D-4A95-AA95-6A71DC8B9E7C}" dt="2025-03-31T14:28:22.365" v="1" actId="2696"/>
        <pc:sldMkLst>
          <pc:docMk/>
          <pc:sldMk cId="1930407470" sldId="485"/>
        </pc:sldMkLst>
      </pc:sldChg>
      <pc:sldChg chg="del">
        <pc:chgData name="Eilidh McGregor (Green Ink)" userId="9cba41ee-7d70-4c23-afba-c2290bddaa61" providerId="ADAL" clId="{7E931C97-988D-4A95-AA95-6A71DC8B9E7C}" dt="2025-03-31T14:28:22.365" v="1" actId="2696"/>
        <pc:sldMkLst>
          <pc:docMk/>
          <pc:sldMk cId="626264679" sldId="486"/>
        </pc:sldMkLst>
      </pc:sldChg>
      <pc:sldChg chg="del">
        <pc:chgData name="Eilidh McGregor (Green Ink)" userId="9cba41ee-7d70-4c23-afba-c2290bddaa61" providerId="ADAL" clId="{7E931C97-988D-4A95-AA95-6A71DC8B9E7C}" dt="2025-03-31T14:28:22.365" v="1" actId="2696"/>
        <pc:sldMkLst>
          <pc:docMk/>
          <pc:sldMk cId="1635358212" sldId="488"/>
        </pc:sldMkLst>
      </pc:sldChg>
      <pc:sldChg chg="del">
        <pc:chgData name="Eilidh McGregor (Green Ink)" userId="9cba41ee-7d70-4c23-afba-c2290bddaa61" providerId="ADAL" clId="{7E931C97-988D-4A95-AA95-6A71DC8B9E7C}" dt="2025-03-31T14:28:22.365" v="1" actId="2696"/>
        <pc:sldMkLst>
          <pc:docMk/>
          <pc:sldMk cId="1887854444" sldId="489"/>
        </pc:sldMkLst>
      </pc:sldChg>
      <pc:sldChg chg="del">
        <pc:chgData name="Eilidh McGregor (Green Ink)" userId="9cba41ee-7d70-4c23-afba-c2290bddaa61" providerId="ADAL" clId="{7E931C97-988D-4A95-AA95-6A71DC8B9E7C}" dt="2025-03-31T14:28:22.365" v="1" actId="2696"/>
        <pc:sldMkLst>
          <pc:docMk/>
          <pc:sldMk cId="1963412723" sldId="490"/>
        </pc:sldMkLst>
      </pc:sldChg>
      <pc:sldChg chg="del">
        <pc:chgData name="Eilidh McGregor (Green Ink)" userId="9cba41ee-7d70-4c23-afba-c2290bddaa61" providerId="ADAL" clId="{7E931C97-988D-4A95-AA95-6A71DC8B9E7C}" dt="2025-03-31T14:28:22.365" v="1" actId="2696"/>
        <pc:sldMkLst>
          <pc:docMk/>
          <pc:sldMk cId="2712041305" sldId="491"/>
        </pc:sldMkLst>
      </pc:sldChg>
      <pc:sldChg chg="del">
        <pc:chgData name="Eilidh McGregor (Green Ink)" userId="9cba41ee-7d70-4c23-afba-c2290bddaa61" providerId="ADAL" clId="{7E931C97-988D-4A95-AA95-6A71DC8B9E7C}" dt="2025-03-31T14:28:22.365" v="1" actId="2696"/>
        <pc:sldMkLst>
          <pc:docMk/>
          <pc:sldMk cId="60241425" sldId="492"/>
        </pc:sldMkLst>
      </pc:sldChg>
      <pc:sldChg chg="del">
        <pc:chgData name="Eilidh McGregor (Green Ink)" userId="9cba41ee-7d70-4c23-afba-c2290bddaa61" providerId="ADAL" clId="{7E931C97-988D-4A95-AA95-6A71DC8B9E7C}" dt="2025-03-31T14:28:22.365" v="1" actId="2696"/>
        <pc:sldMkLst>
          <pc:docMk/>
          <pc:sldMk cId="892226930" sldId="493"/>
        </pc:sldMkLst>
      </pc:sldChg>
      <pc:sldChg chg="del">
        <pc:chgData name="Eilidh McGregor (Green Ink)" userId="9cba41ee-7d70-4c23-afba-c2290bddaa61" providerId="ADAL" clId="{7E931C97-988D-4A95-AA95-6A71DC8B9E7C}" dt="2025-03-31T14:28:22.365" v="1" actId="2696"/>
        <pc:sldMkLst>
          <pc:docMk/>
          <pc:sldMk cId="3535472846" sldId="494"/>
        </pc:sldMkLst>
      </pc:sldChg>
      <pc:sldChg chg="del">
        <pc:chgData name="Eilidh McGregor (Green Ink)" userId="9cba41ee-7d70-4c23-afba-c2290bddaa61" providerId="ADAL" clId="{7E931C97-988D-4A95-AA95-6A71DC8B9E7C}" dt="2025-03-31T14:28:22.365" v="1" actId="2696"/>
        <pc:sldMkLst>
          <pc:docMk/>
          <pc:sldMk cId="32059954" sldId="495"/>
        </pc:sldMkLst>
      </pc:sldChg>
      <pc:sldChg chg="del">
        <pc:chgData name="Eilidh McGregor (Green Ink)" userId="9cba41ee-7d70-4c23-afba-c2290bddaa61" providerId="ADAL" clId="{7E931C97-988D-4A95-AA95-6A71DC8B9E7C}" dt="2025-03-31T14:28:22.365" v="1" actId="2696"/>
        <pc:sldMkLst>
          <pc:docMk/>
          <pc:sldMk cId="1216624615" sldId="496"/>
        </pc:sldMkLst>
      </pc:sldChg>
      <pc:sldChg chg="del">
        <pc:chgData name="Eilidh McGregor (Green Ink)" userId="9cba41ee-7d70-4c23-afba-c2290bddaa61" providerId="ADAL" clId="{7E931C97-988D-4A95-AA95-6A71DC8B9E7C}" dt="2025-03-31T14:28:22.365" v="1" actId="2696"/>
        <pc:sldMkLst>
          <pc:docMk/>
          <pc:sldMk cId="669582613" sldId="498"/>
        </pc:sldMkLst>
      </pc:sldChg>
      <pc:sldChg chg="del">
        <pc:chgData name="Eilidh McGregor (Green Ink)" userId="9cba41ee-7d70-4c23-afba-c2290bddaa61" providerId="ADAL" clId="{7E931C97-988D-4A95-AA95-6A71DC8B9E7C}" dt="2025-03-31T14:28:22.365" v="1" actId="2696"/>
        <pc:sldMkLst>
          <pc:docMk/>
          <pc:sldMk cId="2279994913" sldId="499"/>
        </pc:sldMkLst>
      </pc:sldChg>
      <pc:sldChg chg="del">
        <pc:chgData name="Eilidh McGregor (Green Ink)" userId="9cba41ee-7d70-4c23-afba-c2290bddaa61" providerId="ADAL" clId="{7E931C97-988D-4A95-AA95-6A71DC8B9E7C}" dt="2025-03-31T14:28:22.365" v="1" actId="2696"/>
        <pc:sldMkLst>
          <pc:docMk/>
          <pc:sldMk cId="2703098110" sldId="501"/>
        </pc:sldMkLst>
      </pc:sldChg>
      <pc:sldChg chg="del">
        <pc:chgData name="Eilidh McGregor (Green Ink)" userId="9cba41ee-7d70-4c23-afba-c2290bddaa61" providerId="ADAL" clId="{7E931C97-988D-4A95-AA95-6A71DC8B9E7C}" dt="2025-03-31T14:28:22.365" v="1" actId="2696"/>
        <pc:sldMkLst>
          <pc:docMk/>
          <pc:sldMk cId="1917566058" sldId="502"/>
        </pc:sldMkLst>
      </pc:sldChg>
      <pc:sldChg chg="del">
        <pc:chgData name="Eilidh McGregor (Green Ink)" userId="9cba41ee-7d70-4c23-afba-c2290bddaa61" providerId="ADAL" clId="{7E931C97-988D-4A95-AA95-6A71DC8B9E7C}" dt="2025-03-31T14:28:22.365" v="1" actId="2696"/>
        <pc:sldMkLst>
          <pc:docMk/>
          <pc:sldMk cId="3835835597" sldId="503"/>
        </pc:sldMkLst>
      </pc:sldChg>
      <pc:sldChg chg="del">
        <pc:chgData name="Eilidh McGregor (Green Ink)" userId="9cba41ee-7d70-4c23-afba-c2290bddaa61" providerId="ADAL" clId="{7E931C97-988D-4A95-AA95-6A71DC8B9E7C}" dt="2025-03-31T14:28:22.365" v="1" actId="2696"/>
        <pc:sldMkLst>
          <pc:docMk/>
          <pc:sldMk cId="516420185" sldId="504"/>
        </pc:sldMkLst>
      </pc:sldChg>
      <pc:sldChg chg="del">
        <pc:chgData name="Eilidh McGregor (Green Ink)" userId="9cba41ee-7d70-4c23-afba-c2290bddaa61" providerId="ADAL" clId="{7E931C97-988D-4A95-AA95-6A71DC8B9E7C}" dt="2025-03-31T14:28:22.365" v="1" actId="2696"/>
        <pc:sldMkLst>
          <pc:docMk/>
          <pc:sldMk cId="2793079073" sldId="505"/>
        </pc:sldMkLst>
      </pc:sldChg>
      <pc:sldChg chg="del">
        <pc:chgData name="Eilidh McGregor (Green Ink)" userId="9cba41ee-7d70-4c23-afba-c2290bddaa61" providerId="ADAL" clId="{7E931C97-988D-4A95-AA95-6A71DC8B9E7C}" dt="2025-03-31T14:28:22.365" v="1" actId="2696"/>
        <pc:sldMkLst>
          <pc:docMk/>
          <pc:sldMk cId="3455035072" sldId="506"/>
        </pc:sldMkLst>
      </pc:sldChg>
      <pc:sldChg chg="del">
        <pc:chgData name="Eilidh McGregor (Green Ink)" userId="9cba41ee-7d70-4c23-afba-c2290bddaa61" providerId="ADAL" clId="{7E931C97-988D-4A95-AA95-6A71DC8B9E7C}" dt="2025-03-31T14:28:22.365" v="1" actId="2696"/>
        <pc:sldMkLst>
          <pc:docMk/>
          <pc:sldMk cId="2864550227" sldId="507"/>
        </pc:sldMkLst>
      </pc:sldChg>
      <pc:sldChg chg="del">
        <pc:chgData name="Eilidh McGregor (Green Ink)" userId="9cba41ee-7d70-4c23-afba-c2290bddaa61" providerId="ADAL" clId="{7E931C97-988D-4A95-AA95-6A71DC8B9E7C}" dt="2025-03-31T14:28:22.365" v="1" actId="2696"/>
        <pc:sldMkLst>
          <pc:docMk/>
          <pc:sldMk cId="1372983916" sldId="508"/>
        </pc:sldMkLst>
      </pc:sldChg>
      <pc:sldChg chg="del">
        <pc:chgData name="Eilidh McGregor (Green Ink)" userId="9cba41ee-7d70-4c23-afba-c2290bddaa61" providerId="ADAL" clId="{7E931C97-988D-4A95-AA95-6A71DC8B9E7C}" dt="2025-03-31T14:28:22.365" v="1" actId="2696"/>
        <pc:sldMkLst>
          <pc:docMk/>
          <pc:sldMk cId="2620479518" sldId="509"/>
        </pc:sldMkLst>
      </pc:sldChg>
      <pc:sldChg chg="del">
        <pc:chgData name="Eilidh McGregor (Green Ink)" userId="9cba41ee-7d70-4c23-afba-c2290bddaa61" providerId="ADAL" clId="{7E931C97-988D-4A95-AA95-6A71DC8B9E7C}" dt="2025-03-31T14:28:22.365" v="1" actId="2696"/>
        <pc:sldMkLst>
          <pc:docMk/>
          <pc:sldMk cId="455493254" sldId="510"/>
        </pc:sldMkLst>
      </pc:sldChg>
      <pc:sldChg chg="del">
        <pc:chgData name="Eilidh McGregor (Green Ink)" userId="9cba41ee-7d70-4c23-afba-c2290bddaa61" providerId="ADAL" clId="{7E931C97-988D-4A95-AA95-6A71DC8B9E7C}" dt="2025-03-31T14:28:22.365" v="1" actId="2696"/>
        <pc:sldMkLst>
          <pc:docMk/>
          <pc:sldMk cId="1741917319" sldId="511"/>
        </pc:sldMkLst>
      </pc:sldChg>
      <pc:sldChg chg="del">
        <pc:chgData name="Eilidh McGregor (Green Ink)" userId="9cba41ee-7d70-4c23-afba-c2290bddaa61" providerId="ADAL" clId="{7E931C97-988D-4A95-AA95-6A71DC8B9E7C}" dt="2025-03-31T14:28:22.365" v="1" actId="2696"/>
        <pc:sldMkLst>
          <pc:docMk/>
          <pc:sldMk cId="290102901" sldId="512"/>
        </pc:sldMkLst>
      </pc:sldChg>
      <pc:sldChg chg="del">
        <pc:chgData name="Eilidh McGregor (Green Ink)" userId="9cba41ee-7d70-4c23-afba-c2290bddaa61" providerId="ADAL" clId="{7E931C97-988D-4A95-AA95-6A71DC8B9E7C}" dt="2025-03-31T14:28:22.365" v="1" actId="2696"/>
        <pc:sldMkLst>
          <pc:docMk/>
          <pc:sldMk cId="9701064" sldId="513"/>
        </pc:sldMkLst>
      </pc:sldChg>
      <pc:sldChg chg="del">
        <pc:chgData name="Eilidh McGregor (Green Ink)" userId="9cba41ee-7d70-4c23-afba-c2290bddaa61" providerId="ADAL" clId="{7E931C97-988D-4A95-AA95-6A71DC8B9E7C}" dt="2025-03-31T14:28:22.365" v="1" actId="2696"/>
        <pc:sldMkLst>
          <pc:docMk/>
          <pc:sldMk cId="1270264776" sldId="514"/>
        </pc:sldMkLst>
      </pc:sldChg>
      <pc:sldChg chg="del">
        <pc:chgData name="Eilidh McGregor (Green Ink)" userId="9cba41ee-7d70-4c23-afba-c2290bddaa61" providerId="ADAL" clId="{7E931C97-988D-4A95-AA95-6A71DC8B9E7C}" dt="2025-03-31T14:28:22.365" v="1" actId="2696"/>
        <pc:sldMkLst>
          <pc:docMk/>
          <pc:sldMk cId="4163161739" sldId="515"/>
        </pc:sldMkLst>
      </pc:sldChg>
      <pc:sldChg chg="del">
        <pc:chgData name="Eilidh McGregor (Green Ink)" userId="9cba41ee-7d70-4c23-afba-c2290bddaa61" providerId="ADAL" clId="{7E931C97-988D-4A95-AA95-6A71DC8B9E7C}" dt="2025-03-31T14:28:22.365" v="1" actId="2696"/>
        <pc:sldMkLst>
          <pc:docMk/>
          <pc:sldMk cId="1155460931" sldId="516"/>
        </pc:sldMkLst>
      </pc:sldChg>
      <pc:sldChg chg="del">
        <pc:chgData name="Eilidh McGregor (Green Ink)" userId="9cba41ee-7d70-4c23-afba-c2290bddaa61" providerId="ADAL" clId="{7E931C97-988D-4A95-AA95-6A71DC8B9E7C}" dt="2025-03-31T14:28:22.365" v="1" actId="2696"/>
        <pc:sldMkLst>
          <pc:docMk/>
          <pc:sldMk cId="4043179754" sldId="517"/>
        </pc:sldMkLst>
      </pc:sldChg>
      <pc:sldChg chg="del">
        <pc:chgData name="Eilidh McGregor (Green Ink)" userId="9cba41ee-7d70-4c23-afba-c2290bddaa61" providerId="ADAL" clId="{7E931C97-988D-4A95-AA95-6A71DC8B9E7C}" dt="2025-03-31T14:28:22.365" v="1" actId="2696"/>
        <pc:sldMkLst>
          <pc:docMk/>
          <pc:sldMk cId="261152892" sldId="518"/>
        </pc:sldMkLst>
      </pc:sldChg>
      <pc:sldChg chg="del">
        <pc:chgData name="Eilidh McGregor (Green Ink)" userId="9cba41ee-7d70-4c23-afba-c2290bddaa61" providerId="ADAL" clId="{7E931C97-988D-4A95-AA95-6A71DC8B9E7C}" dt="2025-03-31T14:28:22.365" v="1" actId="2696"/>
        <pc:sldMkLst>
          <pc:docMk/>
          <pc:sldMk cId="4201634426" sldId="519"/>
        </pc:sldMkLst>
      </pc:sldChg>
      <pc:sldChg chg="del">
        <pc:chgData name="Eilidh McGregor (Green Ink)" userId="9cba41ee-7d70-4c23-afba-c2290bddaa61" providerId="ADAL" clId="{7E931C97-988D-4A95-AA95-6A71DC8B9E7C}" dt="2025-03-31T14:28:22.365" v="1" actId="2696"/>
        <pc:sldMkLst>
          <pc:docMk/>
          <pc:sldMk cId="3363182507" sldId="520"/>
        </pc:sldMkLst>
      </pc:sldChg>
      <pc:sldChg chg="del">
        <pc:chgData name="Eilidh McGregor (Green Ink)" userId="9cba41ee-7d70-4c23-afba-c2290bddaa61" providerId="ADAL" clId="{7E931C97-988D-4A95-AA95-6A71DC8B9E7C}" dt="2025-03-31T14:28:22.365" v="1" actId="2696"/>
        <pc:sldMkLst>
          <pc:docMk/>
          <pc:sldMk cId="4034244694" sldId="521"/>
        </pc:sldMkLst>
      </pc:sldChg>
      <pc:sldChg chg="del">
        <pc:chgData name="Eilidh McGregor (Green Ink)" userId="9cba41ee-7d70-4c23-afba-c2290bddaa61" providerId="ADAL" clId="{7E931C97-988D-4A95-AA95-6A71DC8B9E7C}" dt="2025-03-31T14:28:22.365" v="1" actId="2696"/>
        <pc:sldMkLst>
          <pc:docMk/>
          <pc:sldMk cId="2916014845" sldId="522"/>
        </pc:sldMkLst>
      </pc:sldChg>
      <pc:sldChg chg="del">
        <pc:chgData name="Eilidh McGregor (Green Ink)" userId="9cba41ee-7d70-4c23-afba-c2290bddaa61" providerId="ADAL" clId="{7E931C97-988D-4A95-AA95-6A71DC8B9E7C}" dt="2025-03-31T14:28:22.365" v="1" actId="2696"/>
        <pc:sldMkLst>
          <pc:docMk/>
          <pc:sldMk cId="3098079620" sldId="523"/>
        </pc:sldMkLst>
      </pc:sldChg>
      <pc:sldChg chg="del">
        <pc:chgData name="Eilidh McGregor (Green Ink)" userId="9cba41ee-7d70-4c23-afba-c2290bddaa61" providerId="ADAL" clId="{7E931C97-988D-4A95-AA95-6A71DC8B9E7C}" dt="2025-03-31T14:28:22.365" v="1" actId="2696"/>
        <pc:sldMkLst>
          <pc:docMk/>
          <pc:sldMk cId="1698864919" sldId="524"/>
        </pc:sldMkLst>
      </pc:sldChg>
      <pc:sldChg chg="del">
        <pc:chgData name="Eilidh McGregor (Green Ink)" userId="9cba41ee-7d70-4c23-afba-c2290bddaa61" providerId="ADAL" clId="{7E931C97-988D-4A95-AA95-6A71DC8B9E7C}" dt="2025-03-31T14:28:22.365" v="1" actId="2696"/>
        <pc:sldMkLst>
          <pc:docMk/>
          <pc:sldMk cId="104666613" sldId="525"/>
        </pc:sldMkLst>
      </pc:sldChg>
      <pc:sldChg chg="del">
        <pc:chgData name="Eilidh McGregor (Green Ink)" userId="9cba41ee-7d70-4c23-afba-c2290bddaa61" providerId="ADAL" clId="{7E931C97-988D-4A95-AA95-6A71DC8B9E7C}" dt="2025-03-31T14:28:22.365" v="1" actId="2696"/>
        <pc:sldMkLst>
          <pc:docMk/>
          <pc:sldMk cId="1994937616" sldId="526"/>
        </pc:sldMkLst>
      </pc:sldChg>
      <pc:sldChg chg="del">
        <pc:chgData name="Eilidh McGregor (Green Ink)" userId="9cba41ee-7d70-4c23-afba-c2290bddaa61" providerId="ADAL" clId="{7E931C97-988D-4A95-AA95-6A71DC8B9E7C}" dt="2025-03-31T14:28:22.365" v="1" actId="2696"/>
        <pc:sldMkLst>
          <pc:docMk/>
          <pc:sldMk cId="1038560813" sldId="527"/>
        </pc:sldMkLst>
      </pc:sldChg>
      <pc:sldChg chg="del">
        <pc:chgData name="Eilidh McGregor (Green Ink)" userId="9cba41ee-7d70-4c23-afba-c2290bddaa61" providerId="ADAL" clId="{7E931C97-988D-4A95-AA95-6A71DC8B9E7C}" dt="2025-03-31T14:28:22.365" v="1" actId="2696"/>
        <pc:sldMkLst>
          <pc:docMk/>
          <pc:sldMk cId="3612673987" sldId="529"/>
        </pc:sldMkLst>
      </pc:sldChg>
      <pc:sldChg chg="del">
        <pc:chgData name="Eilidh McGregor (Green Ink)" userId="9cba41ee-7d70-4c23-afba-c2290bddaa61" providerId="ADAL" clId="{7E931C97-988D-4A95-AA95-6A71DC8B9E7C}" dt="2025-03-31T14:28:22.365" v="1" actId="2696"/>
        <pc:sldMkLst>
          <pc:docMk/>
          <pc:sldMk cId="3962482384" sldId="530"/>
        </pc:sldMkLst>
      </pc:sldChg>
      <pc:sldChg chg="del">
        <pc:chgData name="Eilidh McGregor (Green Ink)" userId="9cba41ee-7d70-4c23-afba-c2290bddaa61" providerId="ADAL" clId="{7E931C97-988D-4A95-AA95-6A71DC8B9E7C}" dt="2025-03-31T14:28:22.365" v="1" actId="2696"/>
        <pc:sldMkLst>
          <pc:docMk/>
          <pc:sldMk cId="2202465377" sldId="531"/>
        </pc:sldMkLst>
      </pc:sldChg>
      <pc:sldChg chg="del">
        <pc:chgData name="Eilidh McGregor (Green Ink)" userId="9cba41ee-7d70-4c23-afba-c2290bddaa61" providerId="ADAL" clId="{7E931C97-988D-4A95-AA95-6A71DC8B9E7C}" dt="2025-03-31T14:28:22.365" v="1" actId="2696"/>
        <pc:sldMkLst>
          <pc:docMk/>
          <pc:sldMk cId="2849063426" sldId="533"/>
        </pc:sldMkLst>
      </pc:sldChg>
      <pc:sldChg chg="del">
        <pc:chgData name="Eilidh McGregor (Green Ink)" userId="9cba41ee-7d70-4c23-afba-c2290bddaa61" providerId="ADAL" clId="{7E931C97-988D-4A95-AA95-6A71DC8B9E7C}" dt="2025-03-31T14:28:22.365" v="1" actId="2696"/>
        <pc:sldMkLst>
          <pc:docMk/>
          <pc:sldMk cId="2535825104" sldId="534"/>
        </pc:sldMkLst>
      </pc:sldChg>
      <pc:sldChg chg="del">
        <pc:chgData name="Eilidh McGregor (Green Ink)" userId="9cba41ee-7d70-4c23-afba-c2290bddaa61" providerId="ADAL" clId="{7E931C97-988D-4A95-AA95-6A71DC8B9E7C}" dt="2025-03-31T14:28:22.365" v="1" actId="2696"/>
        <pc:sldMkLst>
          <pc:docMk/>
          <pc:sldMk cId="1533371814" sldId="535"/>
        </pc:sldMkLst>
      </pc:sldChg>
      <pc:sldChg chg="del">
        <pc:chgData name="Eilidh McGregor (Green Ink)" userId="9cba41ee-7d70-4c23-afba-c2290bddaa61" providerId="ADAL" clId="{7E931C97-988D-4A95-AA95-6A71DC8B9E7C}" dt="2025-03-31T14:28:22.365" v="1" actId="2696"/>
        <pc:sldMkLst>
          <pc:docMk/>
          <pc:sldMk cId="3126955785" sldId="536"/>
        </pc:sldMkLst>
      </pc:sldChg>
      <pc:sldChg chg="del">
        <pc:chgData name="Eilidh McGregor (Green Ink)" userId="9cba41ee-7d70-4c23-afba-c2290bddaa61" providerId="ADAL" clId="{7E931C97-988D-4A95-AA95-6A71DC8B9E7C}" dt="2025-03-31T14:27:59.529" v="0" actId="2696"/>
        <pc:sldMkLst>
          <pc:docMk/>
          <pc:sldMk cId="3694554810" sldId="537"/>
        </pc:sldMkLst>
      </pc:sldChg>
      <pc:sldChg chg="del">
        <pc:chgData name="Eilidh McGregor (Green Ink)" userId="9cba41ee-7d70-4c23-afba-c2290bddaa61" providerId="ADAL" clId="{7E931C97-988D-4A95-AA95-6A71DC8B9E7C}" dt="2025-03-31T14:27:59.529" v="0" actId="2696"/>
        <pc:sldMkLst>
          <pc:docMk/>
          <pc:sldMk cId="3143909663" sldId="538"/>
        </pc:sldMkLst>
      </pc:sldChg>
      <pc:sldChg chg="del">
        <pc:chgData name="Eilidh McGregor (Green Ink)" userId="9cba41ee-7d70-4c23-afba-c2290bddaa61" providerId="ADAL" clId="{7E931C97-988D-4A95-AA95-6A71DC8B9E7C}" dt="2025-03-31T14:28:22.365" v="1" actId="2696"/>
        <pc:sldMkLst>
          <pc:docMk/>
          <pc:sldMk cId="3351721272" sldId="539"/>
        </pc:sldMkLst>
      </pc:sldChg>
      <pc:sldChg chg="del">
        <pc:chgData name="Eilidh McGregor (Green Ink)" userId="9cba41ee-7d70-4c23-afba-c2290bddaa61" providerId="ADAL" clId="{7E931C97-988D-4A95-AA95-6A71DC8B9E7C}" dt="2025-03-31T14:28:22.365" v="1" actId="2696"/>
        <pc:sldMkLst>
          <pc:docMk/>
          <pc:sldMk cId="3281892448" sldId="540"/>
        </pc:sldMkLst>
      </pc:sldChg>
      <pc:sldChg chg="del">
        <pc:chgData name="Eilidh McGregor (Green Ink)" userId="9cba41ee-7d70-4c23-afba-c2290bddaa61" providerId="ADAL" clId="{7E931C97-988D-4A95-AA95-6A71DC8B9E7C}" dt="2025-03-31T14:28:22.365" v="1" actId="2696"/>
        <pc:sldMkLst>
          <pc:docMk/>
          <pc:sldMk cId="2680329864" sldId="541"/>
        </pc:sldMkLst>
      </pc:sldChg>
      <pc:sldChg chg="del">
        <pc:chgData name="Eilidh McGregor (Green Ink)" userId="9cba41ee-7d70-4c23-afba-c2290bddaa61" providerId="ADAL" clId="{7E931C97-988D-4A95-AA95-6A71DC8B9E7C}" dt="2025-03-31T14:28:22.365" v="1" actId="2696"/>
        <pc:sldMkLst>
          <pc:docMk/>
          <pc:sldMk cId="1083352733" sldId="542"/>
        </pc:sldMkLst>
      </pc:sldChg>
      <pc:sldChg chg="del">
        <pc:chgData name="Eilidh McGregor (Green Ink)" userId="9cba41ee-7d70-4c23-afba-c2290bddaa61" providerId="ADAL" clId="{7E931C97-988D-4A95-AA95-6A71DC8B9E7C}" dt="2025-03-31T14:27:59.529" v="0" actId="2696"/>
        <pc:sldMkLst>
          <pc:docMk/>
          <pc:sldMk cId="2066501417" sldId="543"/>
        </pc:sldMkLst>
      </pc:sldChg>
      <pc:sldChg chg="del">
        <pc:chgData name="Eilidh McGregor (Green Ink)" userId="9cba41ee-7d70-4c23-afba-c2290bddaa61" providerId="ADAL" clId="{7E931C97-988D-4A95-AA95-6A71DC8B9E7C}" dt="2025-03-31T14:27:59.529" v="0" actId="2696"/>
        <pc:sldMkLst>
          <pc:docMk/>
          <pc:sldMk cId="4194654886" sldId="544"/>
        </pc:sldMkLst>
      </pc:sldChg>
      <pc:sldChg chg="del">
        <pc:chgData name="Eilidh McGregor (Green Ink)" userId="9cba41ee-7d70-4c23-afba-c2290bddaa61" providerId="ADAL" clId="{7E931C97-988D-4A95-AA95-6A71DC8B9E7C}" dt="2025-03-31T14:27:59.529" v="0" actId="2696"/>
        <pc:sldMkLst>
          <pc:docMk/>
          <pc:sldMk cId="691906105" sldId="545"/>
        </pc:sldMkLst>
      </pc:sldChg>
      <pc:sldChg chg="del">
        <pc:chgData name="Eilidh McGregor (Green Ink)" userId="9cba41ee-7d70-4c23-afba-c2290bddaa61" providerId="ADAL" clId="{7E931C97-988D-4A95-AA95-6A71DC8B9E7C}" dt="2025-03-31T14:27:59.529" v="0" actId="2696"/>
        <pc:sldMkLst>
          <pc:docMk/>
          <pc:sldMk cId="1057054663" sldId="546"/>
        </pc:sldMkLst>
      </pc:sldChg>
      <pc:sldChg chg="del">
        <pc:chgData name="Eilidh McGregor (Green Ink)" userId="9cba41ee-7d70-4c23-afba-c2290bddaa61" providerId="ADAL" clId="{7E931C97-988D-4A95-AA95-6A71DC8B9E7C}" dt="2025-03-31T14:27:59.529" v="0" actId="2696"/>
        <pc:sldMkLst>
          <pc:docMk/>
          <pc:sldMk cId="2792557584" sldId="547"/>
        </pc:sldMkLst>
      </pc:sldChg>
      <pc:sldChg chg="del">
        <pc:chgData name="Eilidh McGregor (Green Ink)" userId="9cba41ee-7d70-4c23-afba-c2290bddaa61" providerId="ADAL" clId="{7E931C97-988D-4A95-AA95-6A71DC8B9E7C}" dt="2025-03-31T14:27:59.529" v="0" actId="2696"/>
        <pc:sldMkLst>
          <pc:docMk/>
          <pc:sldMk cId="3673841498" sldId="548"/>
        </pc:sldMkLst>
      </pc:sldChg>
      <pc:sldChg chg="del">
        <pc:chgData name="Eilidh McGregor (Green Ink)" userId="9cba41ee-7d70-4c23-afba-c2290bddaa61" providerId="ADAL" clId="{7E931C97-988D-4A95-AA95-6A71DC8B9E7C}" dt="2025-03-31T14:27:59.529" v="0" actId="2696"/>
        <pc:sldMkLst>
          <pc:docMk/>
          <pc:sldMk cId="2317205828" sldId="549"/>
        </pc:sldMkLst>
      </pc:sldChg>
      <pc:sldChg chg="del">
        <pc:chgData name="Eilidh McGregor (Green Ink)" userId="9cba41ee-7d70-4c23-afba-c2290bddaa61" providerId="ADAL" clId="{7E931C97-988D-4A95-AA95-6A71DC8B9E7C}" dt="2025-03-31T14:27:59.529" v="0" actId="2696"/>
        <pc:sldMkLst>
          <pc:docMk/>
          <pc:sldMk cId="4117553316" sldId="550"/>
        </pc:sldMkLst>
      </pc:sldChg>
      <pc:sldChg chg="del">
        <pc:chgData name="Eilidh McGregor (Green Ink)" userId="9cba41ee-7d70-4c23-afba-c2290bddaa61" providerId="ADAL" clId="{7E931C97-988D-4A95-AA95-6A71DC8B9E7C}" dt="2025-03-31T14:27:59.529" v="0" actId="2696"/>
        <pc:sldMkLst>
          <pc:docMk/>
          <pc:sldMk cId="584985910" sldId="551"/>
        </pc:sldMkLst>
      </pc:sldChg>
      <pc:sldChg chg="del">
        <pc:chgData name="Eilidh McGregor (Green Ink)" userId="9cba41ee-7d70-4c23-afba-c2290bddaa61" providerId="ADAL" clId="{7E931C97-988D-4A95-AA95-6A71DC8B9E7C}" dt="2025-03-31T14:27:59.529" v="0" actId="2696"/>
        <pc:sldMkLst>
          <pc:docMk/>
          <pc:sldMk cId="3093663083" sldId="552"/>
        </pc:sldMkLst>
      </pc:sldChg>
      <pc:sldChg chg="del">
        <pc:chgData name="Eilidh McGregor (Green Ink)" userId="9cba41ee-7d70-4c23-afba-c2290bddaa61" providerId="ADAL" clId="{7E931C97-988D-4A95-AA95-6A71DC8B9E7C}" dt="2025-03-31T14:27:59.529" v="0" actId="2696"/>
        <pc:sldMkLst>
          <pc:docMk/>
          <pc:sldMk cId="2525699467" sldId="553"/>
        </pc:sldMkLst>
      </pc:sldChg>
      <pc:sldChg chg="del">
        <pc:chgData name="Eilidh McGregor (Green Ink)" userId="9cba41ee-7d70-4c23-afba-c2290bddaa61" providerId="ADAL" clId="{7E931C97-988D-4A95-AA95-6A71DC8B9E7C}" dt="2025-03-31T14:27:59.529" v="0" actId="2696"/>
        <pc:sldMkLst>
          <pc:docMk/>
          <pc:sldMk cId="3557591569" sldId="554"/>
        </pc:sldMkLst>
      </pc:sldChg>
      <pc:sldChg chg="del">
        <pc:chgData name="Eilidh McGregor (Green Ink)" userId="9cba41ee-7d70-4c23-afba-c2290bddaa61" providerId="ADAL" clId="{7E931C97-988D-4A95-AA95-6A71DC8B9E7C}" dt="2025-03-31T14:27:59.529" v="0" actId="2696"/>
        <pc:sldMkLst>
          <pc:docMk/>
          <pc:sldMk cId="1643354276" sldId="555"/>
        </pc:sldMkLst>
      </pc:sldChg>
      <pc:sldChg chg="del">
        <pc:chgData name="Eilidh McGregor (Green Ink)" userId="9cba41ee-7d70-4c23-afba-c2290bddaa61" providerId="ADAL" clId="{7E931C97-988D-4A95-AA95-6A71DC8B9E7C}" dt="2025-03-31T14:28:22.365" v="1" actId="2696"/>
        <pc:sldMkLst>
          <pc:docMk/>
          <pc:sldMk cId="3656407505" sldId="558"/>
        </pc:sldMkLst>
      </pc:sldChg>
      <pc:sldChg chg="del">
        <pc:chgData name="Eilidh McGregor (Green Ink)" userId="9cba41ee-7d70-4c23-afba-c2290bddaa61" providerId="ADAL" clId="{7E931C97-988D-4A95-AA95-6A71DC8B9E7C}" dt="2025-03-31T14:28:22.365" v="1" actId="2696"/>
        <pc:sldMkLst>
          <pc:docMk/>
          <pc:sldMk cId="1393477870" sldId="559"/>
        </pc:sldMkLst>
      </pc:sldChg>
      <pc:sldChg chg="del">
        <pc:chgData name="Eilidh McGregor (Green Ink)" userId="9cba41ee-7d70-4c23-afba-c2290bddaa61" providerId="ADAL" clId="{7E931C97-988D-4A95-AA95-6A71DC8B9E7C}" dt="2025-03-31T14:28:22.365" v="1" actId="2696"/>
        <pc:sldMkLst>
          <pc:docMk/>
          <pc:sldMk cId="40989714" sldId="560"/>
        </pc:sldMkLst>
      </pc:sldChg>
      <pc:sldChg chg="del">
        <pc:chgData name="Eilidh McGregor (Green Ink)" userId="9cba41ee-7d70-4c23-afba-c2290bddaa61" providerId="ADAL" clId="{7E931C97-988D-4A95-AA95-6A71DC8B9E7C}" dt="2025-03-31T14:28:22.365" v="1" actId="2696"/>
        <pc:sldMkLst>
          <pc:docMk/>
          <pc:sldMk cId="2996773268" sldId="561"/>
        </pc:sldMkLst>
      </pc:sldChg>
      <pc:sldChg chg="del">
        <pc:chgData name="Eilidh McGregor (Green Ink)" userId="9cba41ee-7d70-4c23-afba-c2290bddaa61" providerId="ADAL" clId="{7E931C97-988D-4A95-AA95-6A71DC8B9E7C}" dt="2025-03-31T14:28:22.365" v="1" actId="2696"/>
        <pc:sldMkLst>
          <pc:docMk/>
          <pc:sldMk cId="1704946119" sldId="562"/>
        </pc:sldMkLst>
      </pc:sldChg>
      <pc:sldChg chg="del">
        <pc:chgData name="Eilidh McGregor (Green Ink)" userId="9cba41ee-7d70-4c23-afba-c2290bddaa61" providerId="ADAL" clId="{7E931C97-988D-4A95-AA95-6A71DC8B9E7C}" dt="2025-03-31T14:28:22.365" v="1" actId="2696"/>
        <pc:sldMkLst>
          <pc:docMk/>
          <pc:sldMk cId="1740026120" sldId="563"/>
        </pc:sldMkLst>
      </pc:sldChg>
      <pc:sldChg chg="del">
        <pc:chgData name="Eilidh McGregor (Green Ink)" userId="9cba41ee-7d70-4c23-afba-c2290bddaa61" providerId="ADAL" clId="{7E931C97-988D-4A95-AA95-6A71DC8B9E7C}" dt="2025-03-31T14:28:22.365" v="1" actId="2696"/>
        <pc:sldMkLst>
          <pc:docMk/>
          <pc:sldMk cId="2284976561" sldId="564"/>
        </pc:sldMkLst>
      </pc:sldChg>
      <pc:sldChg chg="del">
        <pc:chgData name="Eilidh McGregor (Green Ink)" userId="9cba41ee-7d70-4c23-afba-c2290bddaa61" providerId="ADAL" clId="{7E931C97-988D-4A95-AA95-6A71DC8B9E7C}" dt="2025-03-31T14:28:22.365" v="1" actId="2696"/>
        <pc:sldMkLst>
          <pc:docMk/>
          <pc:sldMk cId="2980113983" sldId="565"/>
        </pc:sldMkLst>
      </pc:sldChg>
      <pc:sldChg chg="del">
        <pc:chgData name="Eilidh McGregor (Green Ink)" userId="9cba41ee-7d70-4c23-afba-c2290bddaa61" providerId="ADAL" clId="{7E931C97-988D-4A95-AA95-6A71DC8B9E7C}" dt="2025-03-31T14:28:22.365" v="1" actId="2696"/>
        <pc:sldMkLst>
          <pc:docMk/>
          <pc:sldMk cId="2018139632" sldId="566"/>
        </pc:sldMkLst>
      </pc:sldChg>
      <pc:sldChg chg="del">
        <pc:chgData name="Eilidh McGregor (Green Ink)" userId="9cba41ee-7d70-4c23-afba-c2290bddaa61" providerId="ADAL" clId="{7E931C97-988D-4A95-AA95-6A71DC8B9E7C}" dt="2025-03-31T14:28:22.365" v="1" actId="2696"/>
        <pc:sldMkLst>
          <pc:docMk/>
          <pc:sldMk cId="714378234" sldId="567"/>
        </pc:sldMkLst>
      </pc:sldChg>
      <pc:sldChg chg="del">
        <pc:chgData name="Eilidh McGregor (Green Ink)" userId="9cba41ee-7d70-4c23-afba-c2290bddaa61" providerId="ADAL" clId="{7E931C97-988D-4A95-AA95-6A71DC8B9E7C}" dt="2025-03-31T14:28:22.365" v="1" actId="2696"/>
        <pc:sldMkLst>
          <pc:docMk/>
          <pc:sldMk cId="1175654923" sldId="568"/>
        </pc:sldMkLst>
      </pc:sldChg>
      <pc:sldChg chg="del">
        <pc:chgData name="Eilidh McGregor (Green Ink)" userId="9cba41ee-7d70-4c23-afba-c2290bddaa61" providerId="ADAL" clId="{7E931C97-988D-4A95-AA95-6A71DC8B9E7C}" dt="2025-03-31T14:28:22.365" v="1" actId="2696"/>
        <pc:sldMkLst>
          <pc:docMk/>
          <pc:sldMk cId="3855224202" sldId="569"/>
        </pc:sldMkLst>
      </pc:sldChg>
      <pc:sldChg chg="del">
        <pc:chgData name="Eilidh McGregor (Green Ink)" userId="9cba41ee-7d70-4c23-afba-c2290bddaa61" providerId="ADAL" clId="{7E931C97-988D-4A95-AA95-6A71DC8B9E7C}" dt="2025-03-31T14:28:22.365" v="1" actId="2696"/>
        <pc:sldMkLst>
          <pc:docMk/>
          <pc:sldMk cId="2643322511" sldId="570"/>
        </pc:sldMkLst>
      </pc:sldChg>
      <pc:sldChg chg="del">
        <pc:chgData name="Eilidh McGregor (Green Ink)" userId="9cba41ee-7d70-4c23-afba-c2290bddaa61" providerId="ADAL" clId="{7E931C97-988D-4A95-AA95-6A71DC8B9E7C}" dt="2025-03-31T14:28:22.365" v="1" actId="2696"/>
        <pc:sldMkLst>
          <pc:docMk/>
          <pc:sldMk cId="1748309419" sldId="571"/>
        </pc:sldMkLst>
      </pc:sldChg>
      <pc:sldMasterChg chg="del delSldLayout">
        <pc:chgData name="Eilidh McGregor (Green Ink)" userId="9cba41ee-7d70-4c23-afba-c2290bddaa61" providerId="ADAL" clId="{7E931C97-988D-4A95-AA95-6A71DC8B9E7C}" dt="2025-03-31T14:27:59.529" v="0" actId="2696"/>
        <pc:sldMasterMkLst>
          <pc:docMk/>
          <pc:sldMasterMk cId="3094766135" sldId="2147483648"/>
        </pc:sldMasterMkLst>
        <pc:sldLayoutChg chg="del">
          <pc:chgData name="Eilidh McGregor (Green Ink)" userId="9cba41ee-7d70-4c23-afba-c2290bddaa61" providerId="ADAL" clId="{7E931C97-988D-4A95-AA95-6A71DC8B9E7C}" dt="2025-03-31T14:27:59.529"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7E931C97-988D-4A95-AA95-6A71DC8B9E7C}" dt="2025-03-31T14:27:59.529" v="0" actId="2696"/>
        <pc:sldMasterMkLst>
          <pc:docMk/>
          <pc:sldMasterMk cId="3564903295" sldId="2147483676"/>
        </pc:sldMasterMkLst>
        <pc:sldLayoutChg chg="del">
          <pc:chgData name="Eilidh McGregor (Green Ink)" userId="9cba41ee-7d70-4c23-afba-c2290bddaa61" providerId="ADAL" clId="{7E931C97-988D-4A95-AA95-6A71DC8B9E7C}" dt="2025-03-31T14:27:59.529" v="0" actId="2696"/>
          <pc:sldLayoutMkLst>
            <pc:docMk/>
            <pc:sldMasterMk cId="3564903295" sldId="2147483676"/>
            <pc:sldLayoutMk cId="3714933738" sldId="2147483675"/>
          </pc:sldLayoutMkLst>
        </pc:sldLayoutChg>
        <pc:sldLayoutChg chg="del">
          <pc:chgData name="Eilidh McGregor (Green Ink)" userId="9cba41ee-7d70-4c23-afba-c2290bddaa61" providerId="ADAL" clId="{7E931C97-988D-4A95-AA95-6A71DC8B9E7C}" dt="2025-03-31T14:27:59.529" v="0" actId="2696"/>
          <pc:sldLayoutMkLst>
            <pc:docMk/>
            <pc:sldMasterMk cId="3564903295" sldId="2147483676"/>
            <pc:sldLayoutMk cId="2429060909" sldId="2147483677"/>
          </pc:sldLayoutMkLst>
        </pc:sldLayoutChg>
        <pc:sldLayoutChg chg="del">
          <pc:chgData name="Eilidh McGregor (Green Ink)" userId="9cba41ee-7d70-4c23-afba-c2290bddaa61" providerId="ADAL" clId="{7E931C97-988D-4A95-AA95-6A71DC8B9E7C}" dt="2025-03-31T14:27:59.529" v="0" actId="2696"/>
          <pc:sldLayoutMkLst>
            <pc:docMk/>
            <pc:sldMasterMk cId="3564903295" sldId="2147483676"/>
            <pc:sldLayoutMk cId="406890474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1"/>
          <a:lstStyle>
            <a:defPPr algn="r" rtl="1"/>
            <a:lvl1pPr algn="r" rtl="1">
              <a:defRPr sz="1300" b="0" i="0">
                <a:latin typeface="Arial" panose="020B0604020202020204" pitchFamily="34" charset="0"/>
              </a:defRPr>
            </a:lvl1pPr>
          </a:lstStyle>
          <a:p>
            <a:pPr algn="r" rtl="1"/>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1"/>
          <a:lstStyle>
            <a:defPPr algn="r" rtl="1"/>
            <a:lvl1pPr algn="l" rtl="1">
              <a:defRPr sz="1300" b="0" i="0">
                <a:latin typeface="Arial" panose="020B0604020202020204" pitchFamily="34" charset="0"/>
              </a:defRPr>
            </a:lvl1pPr>
          </a:lstStyle>
          <a:p>
            <a:pPr algn="r" rtl="1"/>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defPPr algn="r" rtl="1"/>
          </a:lstStyle>
          <a:p>
            <a:pPr algn="r" rtl="1"/>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1" anchor="b"/>
          <a:lstStyle>
            <a:defPPr algn="r" rtl="1"/>
            <a:lvl1pPr algn="r" rtl="1">
              <a:defRPr sz="1300" b="0" i="0">
                <a:latin typeface="Arial" panose="020B0604020202020204" pitchFamily="34" charset="0"/>
              </a:defRPr>
            </a:lvl1pPr>
          </a:lstStyle>
          <a:p>
            <a:pPr algn="r" rtl="1"/>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1" anchor="b"/>
          <a:lstStyle>
            <a:defPPr algn="r" rtl="1"/>
            <a:lvl1pPr algn="l" rtl="1">
              <a:defRPr sz="1300" b="0" i="0">
                <a:latin typeface="Arial" panose="020B0604020202020204" pitchFamily="34" charset="0"/>
              </a:defRPr>
            </a:lvl1pPr>
          </a:lstStyle>
          <a:p>
            <a:pPr algn="r" rtl="1"/>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rial" panose="020B0604020202020204" pitchFamily="34" charset="0"/>
        <a:ea typeface="+mn-ea"/>
        <a:cs typeface="+mn-cs"/>
      </a:defRPr>
    </a:lvl1pPr>
    <a:lvl2pPr marL="457200" algn="r" defTabSz="914400" rtl="1" eaLnBrk="1" latinLnBrk="0" hangingPunct="1">
      <a:defRPr sz="1200" b="0" i="0" kern="1200">
        <a:solidFill>
          <a:schemeClr val="tx1"/>
        </a:solidFill>
        <a:latin typeface="Arial" panose="020B0604020202020204" pitchFamily="34" charset="0"/>
        <a:ea typeface="+mn-ea"/>
        <a:cs typeface="+mn-cs"/>
      </a:defRPr>
    </a:lvl2pPr>
    <a:lvl3pPr marL="914400" algn="r" defTabSz="914400" rtl="1" eaLnBrk="1" latinLnBrk="0" hangingPunct="1">
      <a:defRPr sz="1200" b="0" i="0" kern="1200">
        <a:solidFill>
          <a:schemeClr val="tx1"/>
        </a:solidFill>
        <a:latin typeface="Arial" panose="020B0604020202020204" pitchFamily="34" charset="0"/>
        <a:ea typeface="+mn-ea"/>
        <a:cs typeface="+mn-cs"/>
      </a:defRPr>
    </a:lvl3pPr>
    <a:lvl4pPr marL="1371600" algn="r" defTabSz="914400" rtl="1" eaLnBrk="1" latinLnBrk="0" hangingPunct="1">
      <a:defRPr sz="1200" b="0" i="0" kern="1200">
        <a:solidFill>
          <a:schemeClr val="tx1"/>
        </a:solidFill>
        <a:latin typeface="Arial" panose="020B0604020202020204" pitchFamily="34" charset="0"/>
        <a:ea typeface="+mn-ea"/>
        <a:cs typeface="+mn-cs"/>
      </a:defRPr>
    </a:lvl4pPr>
    <a:lvl5pPr marL="1828800" algn="r" defTabSz="914400" rtl="1" eaLnBrk="1" latinLnBrk="0" hangingPunct="1">
      <a:defRPr sz="1200" b="0" i="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4F1D4-CB98-006D-0889-C99BDDB6E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E9C40-7F21-5C6C-7AB3-81D9A350D4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C186A-FA88-C4EF-5924-31D1C9244AE6}"/>
              </a:ext>
            </a:extLst>
          </p:cNvPr>
          <p:cNvSpPr>
            <a:spLocks noGrp="1"/>
          </p:cNvSpPr>
          <p:nvPr>
            <p:ph type="body" idx="1"/>
          </p:nvPr>
        </p:nvSpPr>
        <p:spPr/>
        <p:txBody>
          <a:bodyPr rtlCol="1"/>
          <a:lstStyle>
            <a:defPPr algn="r" rtl="1"/>
          </a:lstStyle>
          <a:p>
            <a:pPr algn="r" rtl="1"/>
            <a:endParaRPr/>
          </a:p>
        </p:txBody>
      </p:sp>
      <p:sp>
        <p:nvSpPr>
          <p:cNvPr id="4" name="Slide Number Placeholder 3">
            <a:extLst>
              <a:ext uri="{FF2B5EF4-FFF2-40B4-BE49-F238E27FC236}">
                <a16:creationId xmlns:a16="http://schemas.microsoft.com/office/drawing/2014/main" id="{DC2271B3-FC5D-CF25-32F9-9660084BD65B}"/>
              </a:ext>
            </a:extLst>
          </p:cNvPr>
          <p:cNvSpPr>
            <a:spLocks noGrp="1"/>
          </p:cNvSpPr>
          <p:nvPr>
            <p:ph type="sldNum" sz="quarter" idx="5"/>
          </p:nvPr>
        </p:nvSpPr>
        <p:spPr/>
        <p:txBody>
          <a:bodyPr rtlCol="1"/>
          <a:lstStyle>
            <a:defPPr algn="r" rtl="1"/>
          </a:lstStyle>
          <a:p>
            <a:pPr algn="r" rtl="1"/>
            <a:fld id="{66082A69-CBED-43AE-B7C0-90C9CBF8E2AB}" type="slidenum">
              <a:rPr lang="en-GB" smtClean="0"/>
              <a:t>1</a:t>
            </a:fld>
            <a:endParaRPr lang="en-GB"/>
          </a:p>
        </p:txBody>
      </p:sp>
    </p:spTree>
    <p:extLst>
      <p:ext uri="{BB962C8B-B14F-4D97-AF65-F5344CB8AC3E}">
        <p14:creationId xmlns:p14="http://schemas.microsoft.com/office/powerpoint/2010/main" val="839241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16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8" name="Google Shape;1288;p16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r>
              <a:rPr lang="ar" b="1"/>
              <a:t>توجّه إلى المشاركين بالقول: </a:t>
            </a:r>
            <a:r>
              <a:rPr lang="ar"/>
              <a:t>كما هو مذكور في الجلسة 7، هناك بعض الاعتبارات الخاصة عند تقديم الدعم الأولي للأطفال والمراهقين.  عندما تتقدم بالوصول إلى عنصري </a:t>
            </a:r>
            <a:r>
              <a:rPr lang="ar" b="1"/>
              <a:t>تعزيز السلامة</a:t>
            </a:r>
            <a:r>
              <a:rPr lang="ar"/>
              <a:t> وتوفير </a:t>
            </a:r>
            <a:r>
              <a:rPr lang="ar" b="1"/>
              <a:t>الدعم</a:t>
            </a:r>
            <a:r>
              <a:rPr lang="ar"/>
              <a:t> من نهج LIVES، يجب إدراك مدى قدرة الناجية على اتخاذ القرار وما إذا كانت قد بلغت السن القانوني لإبداء الموافقة، وتعديل طريقة العمل بناءً على هذه العوامل في السياق الخاص بك.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p16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0" name="Google Shape;1300;p16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16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0" name="Google Shape;1310;p16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r>
              <a:rPr lang="ar" b="1" dirty="0"/>
              <a:t>توجّه إلى المشاركين بالقول: </a:t>
            </a:r>
            <a:r>
              <a:rPr lang="ar" dirty="0"/>
              <a:t>من المهم ألا يكون مقدم الرعاية الصحية وحيداً عند تقديم الرعاية للطفل الناجي.  إذا اضطررت أن تطلب من الشخص البالغ المرافق للطفل أن يغادر المكان كي تتمكن من جمع المعلومات و/أو لأنك تشتبه بتورّطه في العنف، يجب عندئذ استقدام ممرضة أو عامل مجتمعي في مجال الصحة أو مدير حالات الأطفال أو أي شخص آخر بالغ وآمن.  </a:t>
            </a:r>
          </a:p>
          <a:p>
            <a:pPr marL="0" marR="57057" lvl="0" indent="0" algn="r" rtl="1">
              <a:lnSpc>
                <a:spcPct val="118000"/>
              </a:lnSpc>
              <a:spcBef>
                <a:spcPts val="0"/>
              </a:spcBef>
              <a:spcAft>
                <a:spcPts val="0"/>
              </a:spcAft>
              <a:buSzPts val="1100"/>
              <a:buNone/>
            </a:pPr>
            <a:endParaRPr lang="ar" dirty="0"/>
          </a:p>
          <a:p>
            <a:pPr marL="0" marR="57057" lvl="0" indent="0" algn="r" rtl="1">
              <a:lnSpc>
                <a:spcPct val="118000"/>
              </a:lnSpc>
              <a:spcBef>
                <a:spcPts val="0"/>
              </a:spcBef>
              <a:spcAft>
                <a:spcPts val="0"/>
              </a:spcAft>
              <a:buSzPts val="1100"/>
              <a:buNone/>
            </a:pPr>
            <a:r>
              <a:rPr lang="ar" dirty="0"/>
              <a:t>يجب تذكر عنصرين مهمين وإضافتها إلى نهج LIVES لرعاية الأطفال والمراهقين، وهذان العنصران هما:</a:t>
            </a:r>
          </a:p>
          <a:p>
            <a:pPr marL="171450" marR="57057" lvl="0" indent="-171450" algn="r" rtl="1">
              <a:lnSpc>
                <a:spcPct val="118000"/>
              </a:lnSpc>
              <a:spcBef>
                <a:spcPts val="0"/>
              </a:spcBef>
              <a:spcAft>
                <a:spcPts val="0"/>
              </a:spcAft>
              <a:buSzPts val="1100"/>
              <a:buChar char="●"/>
            </a:pPr>
            <a:r>
              <a:rPr lang="ar" dirty="0"/>
              <a:t>بيئة صديقة للأطفال والمراهقين</a:t>
            </a:r>
          </a:p>
          <a:p>
            <a:pPr marL="171450" marR="57057" lvl="0" indent="-171450" algn="r" rtl="1">
              <a:lnSpc>
                <a:spcPct val="118000"/>
              </a:lnSpc>
              <a:spcBef>
                <a:spcPts val="0"/>
              </a:spcBef>
              <a:spcAft>
                <a:spcPts val="0"/>
              </a:spcAft>
              <a:buSzPts val="1100"/>
              <a:buChar char="●"/>
            </a:pPr>
            <a:r>
              <a:rPr lang="ar" dirty="0"/>
              <a:t>دعم مقدم الرعاية</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6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0" name="Google Shape;1320;p16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defRPr b="1"/>
            </a:pPr>
            <a:r>
              <a:rPr lang="ar"/>
              <a:t>ملاحظات للميسر:</a:t>
            </a:r>
          </a:p>
          <a:p>
            <a:pPr marL="0" marR="56515" lvl="0" indent="0" algn="r" rtl="1">
              <a:lnSpc>
                <a:spcPct val="118000"/>
              </a:lnSpc>
              <a:spcBef>
                <a:spcPts val="0"/>
              </a:spcBef>
              <a:spcAft>
                <a:spcPts val="0"/>
              </a:spcAft>
              <a:buSzPts val="1100"/>
              <a:buNone/>
              <a:defRPr>
                <a:latin typeface="Arial"/>
                <a:cs typeface="Arial"/>
              </a:defRPr>
            </a:pPr>
            <a:r>
              <a:rPr lang="ar"/>
              <a:t>اطلب من المشاركين مراجعة أداة المساعدة على العمل (8د). تقييم قدرة المراهقين على اتخاذ القرارات بشكل مستقل، في مرفق الويب (ب): أدوات المساعدة على العمل للمشاركين  يقدم الجدول الوارد في المرفق إرشادات بسيطة للمساعدة في قياس تطوّر الناجية وقدرتها على اتخاذ القرارات والحقوق ذات الصلة.  </a:t>
            </a:r>
            <a:endParaRPr b="0">
              <a:latin typeface="Arial"/>
              <a:cs typeface="Arial"/>
            </a:endParaRPr>
          </a:p>
          <a:p>
            <a:pPr marL="0" marR="57057" lvl="0" indent="0" algn="r" rtl="1">
              <a:lnSpc>
                <a:spcPct val="118000"/>
              </a:lnSpc>
              <a:spcBef>
                <a:spcPts val="0"/>
              </a:spcBef>
              <a:spcAft>
                <a:spcPts val="0"/>
              </a:spcAft>
              <a:buSzPts val="1100"/>
              <a:buNone/>
            </a:pPr>
            <a:endParaRPr b="0"/>
          </a:p>
          <a:p>
            <a:pPr marL="0" marR="57057" lvl="0" indent="0" algn="r" rtl="1">
              <a:lnSpc>
                <a:spcPct val="118000"/>
              </a:lnSpc>
              <a:spcBef>
                <a:spcPts val="0"/>
              </a:spcBef>
              <a:spcAft>
                <a:spcPts val="0"/>
              </a:spcAft>
              <a:buSzPts val="1100"/>
              <a:buNone/>
            </a:pPr>
            <a:r>
              <a:rPr lang="ar"/>
              <a:t>تجدر الإشارة إلى أن كلّ شخص يعتبر فريد من نوعه، ويجب أن تكون هذه المعلومات بمثابة دليل إرشادي فقط.  </a:t>
            </a:r>
          </a:p>
          <a:p>
            <a:pPr marL="0" marR="57057" lvl="0" indent="0" algn="r" rtl="1">
              <a:lnSpc>
                <a:spcPct val="118000"/>
              </a:lnSpc>
              <a:spcBef>
                <a:spcPts val="0"/>
              </a:spcBef>
              <a:spcAft>
                <a:spcPts val="0"/>
              </a:spcAft>
              <a:buSzPts val="1100"/>
              <a:buNone/>
            </a:pPr>
            <a:endParaRPr b="0"/>
          </a:p>
          <a:p>
            <a:pPr marL="0" marR="57057" lvl="0" indent="0" algn="r" rtl="1">
              <a:lnSpc>
                <a:spcPct val="118000"/>
              </a:lnSpc>
              <a:spcBef>
                <a:spcPts val="0"/>
              </a:spcBef>
              <a:spcAft>
                <a:spcPts val="0"/>
              </a:spcAft>
              <a:buSzPts val="1100"/>
              <a:buNone/>
            </a:pPr>
            <a:r>
              <a:rPr lang="ar"/>
              <a:t>يُرجى أن تخصّص 5</a:t>
            </a:r>
            <a:r>
              <a:rPr lang="ar" sz="1100">
                <a:solidFill>
                  <a:srgbClr val="000000"/>
                </a:solidFill>
                <a:latin typeface="Arial"/>
                <a:ea typeface="Arial"/>
                <a:cs typeface="Arial"/>
                <a:sym typeface="Arial"/>
              </a:rPr>
              <a:t>–</a:t>
            </a:r>
            <a:r>
              <a:rPr lang="ar"/>
              <a:t>10 دقائق لدعوة المشاركين إلى طرح الأسئلة والردّ عليها. </a:t>
            </a:r>
            <a:endParaRPr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16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1" name="Google Shape;1331;p16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defRPr b="1"/>
            </a:pPr>
            <a:r>
              <a:rPr lang="ar"/>
              <a:t>ملاحظات للميسر:</a:t>
            </a:r>
          </a:p>
          <a:p>
            <a:pPr marL="0" marR="57057" lvl="0" indent="0" algn="r" rtl="1">
              <a:lnSpc>
                <a:spcPct val="118000"/>
              </a:lnSpc>
              <a:spcBef>
                <a:spcPts val="0"/>
              </a:spcBef>
              <a:spcAft>
                <a:spcPts val="0"/>
              </a:spcAft>
              <a:buSzPts val="1100"/>
              <a:buNone/>
            </a:pPr>
            <a:r>
              <a:rPr lang="ar"/>
              <a:t>اقسم المشاركين إلى مجموعات من ثلاثة أفراد.  </a:t>
            </a:r>
          </a:p>
          <a:p>
            <a:pPr marL="0" marR="57057" lvl="0" indent="0" algn="r" rtl="1">
              <a:lnSpc>
                <a:spcPct val="118000"/>
              </a:lnSpc>
              <a:spcBef>
                <a:spcPts val="0"/>
              </a:spcBef>
              <a:spcAft>
                <a:spcPts val="0"/>
              </a:spcAft>
              <a:buSzPts val="1100"/>
              <a:buNone/>
            </a:pPr>
            <a:endParaRPr lang="ar"/>
          </a:p>
          <a:p>
            <a:pPr marL="0" marR="57057" lvl="0" indent="0" algn="r" rtl="1">
              <a:lnSpc>
                <a:spcPct val="118000"/>
              </a:lnSpc>
              <a:spcBef>
                <a:spcPts val="0"/>
              </a:spcBef>
              <a:spcAft>
                <a:spcPts val="0"/>
              </a:spcAft>
              <a:buSzPts val="1100"/>
              <a:buNone/>
            </a:pPr>
            <a:r>
              <a:rPr lang="ar"/>
              <a:t>عند تطبيق المهارات هذه، ركّز على مهارات تعزيز السلامة والتخطيط للسلامة. احرص على تضمين مناقشة الدعم الاجتماعي وخدمات الإحالة بإيجاز من أجل استكمال جميع خطوات الدعم الأولي. </a:t>
            </a:r>
          </a:p>
          <a:p>
            <a:pPr marL="0" marR="57057" lvl="0" indent="0" algn="r" rtl="1">
              <a:lnSpc>
                <a:spcPct val="118000"/>
              </a:lnSpc>
              <a:spcBef>
                <a:spcPts val="0"/>
              </a:spcBef>
              <a:spcAft>
                <a:spcPts val="0"/>
              </a:spcAft>
              <a:buSzPts val="1100"/>
              <a:buNone/>
            </a:pPr>
            <a:endParaRPr lang="ar"/>
          </a:p>
          <a:p>
            <a:pPr marL="0" marR="57057" lvl="0" indent="0" algn="r" rtl="1">
              <a:lnSpc>
                <a:spcPct val="118000"/>
              </a:lnSpc>
              <a:spcBef>
                <a:spcPts val="0"/>
              </a:spcBef>
              <a:spcAft>
                <a:spcPts val="0"/>
              </a:spcAft>
              <a:buSzPts val="1100"/>
              <a:buNone/>
            </a:pPr>
            <a:r>
              <a:rPr lang="ar"/>
              <a:t>بالنسبة لمن يؤدي دور الناجية، يمكنك ارتجال التفاصيل حسب ما ورد في السيناريو. بهدف تنظيم الوقت، يمكنك افتراض أنك قدمت بالفعل الخطوات المبدئية للاستجابة الأولية.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16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1" name="Google Shape;1341;p16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lvl="0" indent="0" algn="r" rtl="1">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extLst>
      <p:ext uri="{BB962C8B-B14F-4D97-AF65-F5344CB8AC3E}">
        <p14:creationId xmlns:p14="http://schemas.microsoft.com/office/powerpoint/2010/main" val="373187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15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2" name="Google Shape;1212;p15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r>
              <a:rPr lang="ar" b="1" dirty="0"/>
              <a:t>توجّه إلى المشاركين بالقول: في هذه الجلسة، تتاح لكم فرصة تطبيق المهارات اللازمة لإجراء الإحالات الحميمة، بالإضافة إلى المهارات الأساسية الأخرى المتعلقة بالخطوات النهائية للدعم الأولي، وهي:</a:t>
            </a:r>
            <a:r>
              <a:rPr lang="ar" dirty="0"/>
              <a:t> </a:t>
            </a:r>
            <a:r>
              <a:rPr lang="ar" b="1" dirty="0"/>
              <a:t>تعزيز السلامة</a:t>
            </a:r>
            <a:r>
              <a:rPr lang="ar" dirty="0"/>
              <a:t> و</a:t>
            </a:r>
            <a:r>
              <a:rPr lang="ar" b="1" dirty="0"/>
              <a:t>توفير الدعم</a:t>
            </a:r>
            <a:r>
              <a:rPr lang="ar"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1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3" name="Google Shape;1223;p15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lvl="0" indent="0" algn="r" rtl="1">
              <a:lnSpc>
                <a:spcPct val="100000"/>
              </a:lnSpc>
              <a:spcBef>
                <a:spcPts val="0"/>
              </a:spcBef>
              <a:spcAft>
                <a:spcPts val="0"/>
              </a:spcAft>
              <a:buSzPts val="1100"/>
              <a:buNone/>
            </a:pPr>
            <a:r>
              <a:rPr lang="ar" b="1"/>
              <a:t>توجّه إلى المشاركين بالقول: </a:t>
            </a:r>
            <a:r>
              <a:rPr lang="ar"/>
              <a:t>آمل أن تكونوا قد استوعبتم الآن هذا البروتوكول الموجز وعنصرا تعزيز السلامة والدعم من نهج LIVES.  حان الوقت للتعمق قليلاً في الخطوتين الأخيرتين.  </a:t>
            </a:r>
          </a:p>
          <a:p>
            <a:pPr marL="0" lvl="0" indent="0" algn="r" rtl="1">
              <a:lnSpc>
                <a:spcPct val="100000"/>
              </a:lnSpc>
              <a:spcBef>
                <a:spcPts val="0"/>
              </a:spcBef>
              <a:spcAft>
                <a:spcPts val="0"/>
              </a:spcAft>
              <a:buSzPts val="1100"/>
              <a:buNone/>
            </a:pPr>
            <a:endParaRPr lang="ar"/>
          </a:p>
          <a:p>
            <a:pPr marL="0" lvl="0" indent="0" algn="r" rtl="1">
              <a:lnSpc>
                <a:spcPct val="100000"/>
              </a:lnSpc>
              <a:spcBef>
                <a:spcPts val="0"/>
              </a:spcBef>
              <a:spcAft>
                <a:spcPts val="0"/>
              </a:spcAft>
              <a:buSzPts val="1100"/>
              <a:buNone/>
            </a:pPr>
            <a:r>
              <a:rPr lang="ar"/>
              <a:t>تذكّر!  اسمح </a:t>
            </a:r>
            <a:r>
              <a:rPr lang="ar" b="1"/>
              <a:t>دائماً</a:t>
            </a:r>
            <a:r>
              <a:rPr lang="ar"/>
              <a:t> للناجية بأن تتولّى زمام الأمور في الرعاية التي تقدمها. من خلال اتّباع تسلسل الخدمات بهذا الشكل، تضمن الالتزام بجميع الخطوات الرئيسية وكذلك تقليل الوقت المستغرَق في تحديد الحالات الأكثر خطورة. ولكن بمرور الوقت، قد تضطر أحياناً لتعديل هذا الترتيب كلما أصبحت أكثر خبرة وبناءً على حالة المستفيدة ومخاوفها.  </a:t>
            </a:r>
          </a:p>
          <a:p>
            <a:pPr marL="0" lvl="0" indent="0" algn="r" rtl="1">
              <a:lnSpc>
                <a:spcPct val="100000"/>
              </a:lnSpc>
              <a:spcBef>
                <a:spcPts val="0"/>
              </a:spcBef>
              <a:spcAft>
                <a:spcPts val="0"/>
              </a:spcAft>
              <a:buSzPts val="1100"/>
              <a:buNone/>
            </a:pPr>
            <a:endParaRPr lang="ar"/>
          </a:p>
          <a:p>
            <a:pPr marL="0" lvl="0" indent="0" algn="r" rtl="1">
              <a:lnSpc>
                <a:spcPct val="100000"/>
              </a:lnSpc>
              <a:spcBef>
                <a:spcPts val="0"/>
              </a:spcBef>
              <a:spcAft>
                <a:spcPts val="0"/>
              </a:spcAft>
              <a:buSzPts val="1100"/>
              <a:buNone/>
              <a:defRPr b="1"/>
            </a:pPr>
            <a:r>
              <a:rPr lang="ar"/>
              <a:t>ملاحظات للميسر:</a:t>
            </a:r>
          </a:p>
          <a:p>
            <a:pPr marL="0" lvl="0" indent="0" algn="r" rtl="1">
              <a:lnSpc>
                <a:spcPct val="100000"/>
              </a:lnSpc>
              <a:spcBef>
                <a:spcPts val="0"/>
              </a:spcBef>
              <a:spcAft>
                <a:spcPts val="0"/>
              </a:spcAft>
              <a:buSzPts val="1100"/>
              <a:buNone/>
            </a:pPr>
            <a:r>
              <a:rPr lang="ar"/>
              <a:t>ذكّر المشاركين بأهمية تقييم الإصابات المهدِّدة للحياة كخطوة أولى.  سلّط الضوء على التعقيدات الإضافية في الخدمة/العلاج في حالات العنف الجنسي/التدبير السريري للاغتصاب مقارنة بالعنف العاطفي أو البدني من الشريك الحميم.  </a:t>
            </a:r>
            <a:endParaRPr b="0" i="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15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2" name="Google Shape;1232;p15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15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5" name="Google Shape;1245;p157: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r>
              <a:rPr lang="ar" b="1"/>
              <a:t>توجّه إلى المشاركين بالقول: </a:t>
            </a:r>
            <a:r>
              <a:rPr lang="ar"/>
              <a:t>ينبغي تقديم المشورة للنساء اللواتي يتم تقييمهنّ على أنهنّ معرّضات لخطر فوري كبير بشكل خاص، ومساعدتهنّ على وضع خطة السلامة، وإحالتهنّ إلى خدمات المأوى والحماية في حالات الطوارئ. </a:t>
            </a:r>
          </a:p>
          <a:p>
            <a:pPr marL="0" marR="57057" lvl="0" indent="0" algn="r" rtl="1">
              <a:lnSpc>
                <a:spcPct val="118000"/>
              </a:lnSpc>
              <a:spcBef>
                <a:spcPts val="0"/>
              </a:spcBef>
              <a:spcAft>
                <a:spcPts val="0"/>
              </a:spcAft>
              <a:buSzPts val="1100"/>
              <a:buNone/>
            </a:pPr>
            <a:endParaRPr lang="ar"/>
          </a:p>
          <a:p>
            <a:pPr marL="0" marR="57057" lvl="0" indent="0" algn="r" rtl="1">
              <a:lnSpc>
                <a:spcPct val="118000"/>
              </a:lnSpc>
              <a:spcBef>
                <a:spcPts val="0"/>
              </a:spcBef>
              <a:spcAft>
                <a:spcPts val="0"/>
              </a:spcAft>
              <a:buSzPts val="1100"/>
              <a:buNone/>
            </a:pPr>
            <a:r>
              <a:rPr lang="ar"/>
              <a:t>إذا كنت تتعامل لأول مرة مع مستفيدات يعانينَ من عنف الشريك الحميم، أو إن كنت خريجاً جديداً نسبياً أو ببساطة غارقاً في تعقيدات حالة معينة (على سبيل المثال عندما تكون الناجية طفلة والجاني في المنزل)، فيجب عندئذ إحالتها إلى أخصائي أو استقدامه إليها.  </a:t>
            </a:r>
          </a:p>
          <a:p>
            <a:pPr marL="0" marR="57057" lvl="0" indent="0" algn="r" rtl="1">
              <a:lnSpc>
                <a:spcPct val="118000"/>
              </a:lnSpc>
              <a:spcBef>
                <a:spcPts val="0"/>
              </a:spcBef>
              <a:spcAft>
                <a:spcPts val="0"/>
              </a:spcAft>
              <a:buSzPts val="1100"/>
              <a:buNone/>
            </a:pPr>
            <a:endParaRPr lang="ar"/>
          </a:p>
          <a:p>
            <a:pPr marL="0" marR="57057" lvl="0" indent="0" algn="r" rtl="1">
              <a:lnSpc>
                <a:spcPct val="118000"/>
              </a:lnSpc>
              <a:spcBef>
                <a:spcPts val="0"/>
              </a:spcBef>
              <a:spcAft>
                <a:spcPts val="0"/>
              </a:spcAft>
              <a:buSzPts val="1100"/>
              <a:buNone/>
            </a:pPr>
            <a:r>
              <a:rPr lang="ar"/>
              <a:t>قبل أن تساعد الناجية في إعداد خطتها للحدّ من المخاطر، يجب أن تكون مرتاحاً في التعامل مع هذه الحالات وواثقاً من نفسك عند الاستفسار عن عنف الشريك الحميم. هناك وكالات كثيرة تعيّن مديري حالات و/أو مرشدين اجتماعيين مدربين على القيام بذلك، ويمكنك إحالة الناجية إليهم.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p15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5" name="Google Shape;1255;p158: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r>
              <a:rPr lang="ar" b="1"/>
              <a:t>توجّه إلى المشاركين بالقول: </a:t>
            </a:r>
            <a:r>
              <a:rPr lang="ar"/>
              <a:t>الكثير من الناجيات من عنف الشريك الحميم لا يفصحنَ عن المعلومات لمقدم الرعاية الصحية إلا بعد التعرّض للاعتداء طيلة أشهر أو سنوات.  ويعتبرنَ عادةً أنّ الإفصاح عمّا يحدث لهنّ هو تجربة مخيفة (وإن كانت مريحة أيضاً).     أياً كان الأمر، فإنّ الإفصاح عن ذلك يُعدّ عملاً شجاعاً للغاية.  </a:t>
            </a:r>
          </a:p>
          <a:p>
            <a:pPr marL="0" marR="57057" lvl="0" indent="0" algn="r" rtl="1">
              <a:lnSpc>
                <a:spcPct val="118000"/>
              </a:lnSpc>
              <a:spcBef>
                <a:spcPts val="0"/>
              </a:spcBef>
              <a:spcAft>
                <a:spcPts val="0"/>
              </a:spcAft>
              <a:buSzPts val="1100"/>
              <a:buNone/>
            </a:pPr>
            <a:endParaRPr lang="ar"/>
          </a:p>
          <a:p>
            <a:pPr marL="0" marR="57057" lvl="0" indent="0" algn="r" rtl="1">
              <a:lnSpc>
                <a:spcPct val="118000"/>
              </a:lnSpc>
              <a:spcBef>
                <a:spcPts val="0"/>
              </a:spcBef>
              <a:spcAft>
                <a:spcPts val="0"/>
              </a:spcAft>
              <a:buSzPts val="1100"/>
              <a:buNone/>
            </a:pPr>
            <a:r>
              <a:rPr lang="ar"/>
              <a:t>لا بأس إذا لم تكن الناجية مستعدة لوضع خطة مفصّلة لسلامتها.  تذكّر أن تعرض عليها زيارات المتابعة وأن تمضي قدماً حسب الوتيرة التي تناسبها.  </a:t>
            </a:r>
          </a:p>
          <a:p>
            <a:pPr marL="0" marR="57057" lvl="0" indent="0" algn="r" rtl="1">
              <a:lnSpc>
                <a:spcPct val="118000"/>
              </a:lnSpc>
              <a:spcBef>
                <a:spcPts val="0"/>
              </a:spcBef>
              <a:spcAft>
                <a:spcPts val="0"/>
              </a:spcAft>
              <a:buSzPts val="1100"/>
              <a:buNone/>
            </a:pPr>
            <a:endParaRPr lang="ar"/>
          </a:p>
          <a:p>
            <a:pPr marL="0" marR="57057" lvl="0" indent="0" algn="r" rtl="1">
              <a:lnSpc>
                <a:spcPct val="118000"/>
              </a:lnSpc>
              <a:spcBef>
                <a:spcPts val="0"/>
              </a:spcBef>
              <a:spcAft>
                <a:spcPts val="0"/>
              </a:spcAft>
              <a:buClr>
                <a:srgbClr val="000000"/>
              </a:buClr>
              <a:buSzPts val="1100"/>
              <a:buFont typeface="Arial"/>
              <a:buNone/>
            </a:pPr>
            <a:r>
              <a:rPr lang="ar" b="1"/>
              <a:t>ملاحظة للميسر: </a:t>
            </a:r>
            <a:r>
              <a:rPr lang="ar"/>
              <a:t>صمّم الجزء التالي من هذه الجلسة حسب المشاركين في الدورة، بناءً على خلفيتهم ومستوى مهاراتهم وسياق عملهم. للحصول على مزيد من الإرشادات، يُرجى مراجعة الجلسة 8 في دليل الميسر.  </a:t>
            </a:r>
            <a:endParaRPr b="0" i="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15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5" name="Google Shape;1265;p159: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defRPr b="1"/>
            </a:pPr>
            <a:r>
              <a:rPr lang="ar"/>
              <a:t>ملاحظات للميسر:</a:t>
            </a:r>
          </a:p>
          <a:p>
            <a:pPr marL="0" marR="57057" lvl="0" indent="0" algn="r" rtl="1">
              <a:lnSpc>
                <a:spcPct val="118000"/>
              </a:lnSpc>
              <a:spcBef>
                <a:spcPts val="0"/>
              </a:spcBef>
              <a:spcAft>
                <a:spcPts val="0"/>
              </a:spcAft>
              <a:buSzPts val="1100"/>
              <a:buNone/>
            </a:pPr>
            <a:r>
              <a:rPr lang="ar"/>
              <a:t>راجع الخدمات الأساسية الدنيا للإحالة التي يجب أن يدرجها المشاركون في دليل الإحالات أو القائمة الشخصية.  </a:t>
            </a:r>
          </a:p>
          <a:p>
            <a:pPr marL="0" marR="57057" lvl="0" indent="0" algn="r" rtl="1">
              <a:lnSpc>
                <a:spcPct val="118000"/>
              </a:lnSpc>
              <a:spcBef>
                <a:spcPts val="0"/>
              </a:spcBef>
              <a:spcAft>
                <a:spcPts val="0"/>
              </a:spcAft>
              <a:buSzPts val="1100"/>
              <a:buNone/>
            </a:pPr>
            <a:r>
              <a:rPr lang="ar"/>
              <a:t>اطلب من المشاركين مشاركة ما يتذكرونه من الجلسة 5.  </a:t>
            </a:r>
          </a:p>
          <a:p>
            <a:pPr marL="285750" lvl="0" indent="-285750" algn="r" rtl="1">
              <a:lnSpc>
                <a:spcPct val="100000"/>
              </a:lnSpc>
              <a:spcBef>
                <a:spcPts val="0"/>
              </a:spcBef>
              <a:spcAft>
                <a:spcPts val="0"/>
              </a:spcAft>
              <a:buClr>
                <a:srgbClr val="0070C0"/>
              </a:buClr>
              <a:buSzPts val="1100"/>
              <a:buFont typeface="Noto Sans Symbols"/>
              <a:buChar char="▪"/>
              <a:defRPr sz="1100"/>
            </a:pPr>
            <a:r>
              <a:rPr lang="ar"/>
              <a:t>رعاية الصحة النفسية</a:t>
            </a:r>
          </a:p>
          <a:p>
            <a:pPr marL="285750" lvl="0" indent="-285750" algn="r" rtl="1">
              <a:lnSpc>
                <a:spcPct val="100000"/>
              </a:lnSpc>
              <a:spcBef>
                <a:spcPts val="800"/>
              </a:spcBef>
              <a:spcAft>
                <a:spcPts val="0"/>
              </a:spcAft>
              <a:buClr>
                <a:srgbClr val="0070C0"/>
              </a:buClr>
              <a:buSzPts val="1100"/>
              <a:buFont typeface="Noto Sans Symbols"/>
              <a:buChar char="▪"/>
              <a:defRPr sz="1100"/>
            </a:pPr>
            <a:r>
              <a:rPr lang="ar"/>
              <a:t>رعاية الصحة الجنسية والإنجابية (مجموعة الحد الأدنى من الخدمات الأولية للصحة الجنسية والإنجابية)</a:t>
            </a:r>
          </a:p>
          <a:p>
            <a:pPr marL="285750" lvl="0" indent="-285750" algn="r" rtl="1">
              <a:lnSpc>
                <a:spcPct val="100000"/>
              </a:lnSpc>
              <a:spcBef>
                <a:spcPts val="800"/>
              </a:spcBef>
              <a:spcAft>
                <a:spcPts val="0"/>
              </a:spcAft>
              <a:buClr>
                <a:srgbClr val="0070C0"/>
              </a:buClr>
              <a:buSzPts val="1100"/>
              <a:buFont typeface="Noto Sans Symbols"/>
              <a:buChar char="▪"/>
              <a:defRPr sz="1100"/>
            </a:pPr>
            <a:r>
              <a:rPr lang="ar"/>
              <a:t>خدمات حماية الطفل</a:t>
            </a:r>
          </a:p>
          <a:p>
            <a:pPr marL="285750" lvl="0" indent="-285750" algn="r" rtl="1">
              <a:lnSpc>
                <a:spcPct val="100000"/>
              </a:lnSpc>
              <a:spcBef>
                <a:spcPts val="800"/>
              </a:spcBef>
              <a:spcAft>
                <a:spcPts val="0"/>
              </a:spcAft>
              <a:buClr>
                <a:srgbClr val="0070C0"/>
              </a:buClr>
              <a:buSzPts val="1100"/>
              <a:buFont typeface="Noto Sans Symbols"/>
              <a:buChar char="▪"/>
              <a:defRPr sz="1100"/>
            </a:pPr>
            <a:r>
              <a:rPr lang="ar"/>
              <a:t>المأوى/الإسكان</a:t>
            </a:r>
          </a:p>
          <a:p>
            <a:pPr marL="285750" lvl="0" indent="-285750" algn="r" rtl="1">
              <a:lnSpc>
                <a:spcPct val="100000"/>
              </a:lnSpc>
              <a:spcBef>
                <a:spcPts val="800"/>
              </a:spcBef>
              <a:spcAft>
                <a:spcPts val="0"/>
              </a:spcAft>
              <a:buClr>
                <a:srgbClr val="0070C0"/>
              </a:buClr>
              <a:buSzPts val="1100"/>
              <a:buFont typeface="Noto Sans Symbols"/>
              <a:buChar char="▪"/>
              <a:defRPr sz="1100"/>
            </a:pPr>
            <a:r>
              <a:rPr lang="ar"/>
              <a:t>خدمات الحماية من جانب الشرطة</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16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7" name="Google Shape;1277;p160: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defRPr b="1"/>
            </a:pPr>
            <a:r>
              <a:rPr lang="ar"/>
              <a:t>ملاحظات للميسر:</a:t>
            </a:r>
          </a:p>
          <a:p>
            <a:pPr marL="0" marR="57057" lvl="0" indent="0" algn="r" rtl="1">
              <a:lnSpc>
                <a:spcPct val="118000"/>
              </a:lnSpc>
              <a:spcBef>
                <a:spcPts val="0"/>
              </a:spcBef>
              <a:spcAft>
                <a:spcPts val="0"/>
              </a:spcAft>
              <a:buSzPts val="1100"/>
              <a:buNone/>
            </a:pPr>
            <a:r>
              <a:rPr lang="ar"/>
              <a:t>استدعِ مشاركين اثنين من ذوي الخبرات الكبيرة أو من الذين استوعبوا المواد بسرعة. اطلب منهما محاولة أداء العرض التوضيحي. احرص على تقديم الكثير من التعليقات الإيجابية إذا لم يبادر المراقبون إلى تقديمها، وبادر إلى التصفيق للمشاركين أو الثناء على شجاعتهما. </a:t>
            </a:r>
            <a:endParaRPr b="0" i="0"/>
          </a:p>
          <a:p>
            <a:pPr marL="0" marR="57057" lvl="0" indent="0" algn="r" rtl="1">
              <a:lnSpc>
                <a:spcPct val="118000"/>
              </a:lnSpc>
              <a:spcBef>
                <a:spcPts val="0"/>
              </a:spcBef>
              <a:spcAft>
                <a:spcPts val="0"/>
              </a:spcAft>
              <a:buSzPts val="1100"/>
              <a:buNone/>
            </a:pPr>
            <a:endParaRPr b="0" i="1"/>
          </a:p>
          <a:p>
            <a:pPr marL="0" marR="57057" lvl="0" indent="0" algn="r" rtl="1">
              <a:lnSpc>
                <a:spcPct val="118000"/>
              </a:lnSpc>
              <a:spcBef>
                <a:spcPts val="0"/>
              </a:spcBef>
              <a:spcAft>
                <a:spcPts val="0"/>
              </a:spcAft>
              <a:buSzPts val="1100"/>
              <a:buNone/>
            </a:pPr>
            <a:r>
              <a:rPr lang="ar"/>
              <a:t>أكّد للمشاركين أنه سيتسنّى للجميع فرصة تطبيق المهارات بعد مراجعة بعض الاعتبارات الخاصة بالأطفال والمراهقين، حيث سيتم تقسيم المشاركين إلى مجموعات صغيرة لهذا الغرض. </a:t>
            </a:r>
            <a:endParaRPr b="0" i="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1029067" y="2782383"/>
            <a:ext cx="3780000" cy="2416150"/>
          </a:xfrm>
        </p:spPr>
        <p:txBody>
          <a:bodyPr rtlCol="1">
            <a:normAutofit/>
          </a:bodyPr>
          <a:lstStyle>
            <a:defPPr algn="r" rtl="1"/>
            <a:lvl1pPr marL="0" indent="0" algn="ctr" rtl="1">
              <a:buNone/>
              <a:defRPr sz="2800" b="1">
                <a:solidFill>
                  <a:schemeClr val="bg1"/>
                </a:solidFill>
                <a:latin typeface="Arial" panose="020B0604020202020204" pitchFamily="34" charset="0"/>
                <a:cs typeface="Arial" panose="020B0604020202020204" pitchFamily="34" charset="0"/>
              </a:defRPr>
            </a:lvl1pPr>
          </a:lstStyle>
          <a:p>
            <a:pPr lvl="0" algn="r" rtl="1"/>
            <a:r>
              <a:rPr lang="ar"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2127067"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1029067" y="1918364"/>
            <a:ext cx="3780000" cy="397032"/>
          </a:xfrm>
        </p:spPr>
        <p:txBody>
          <a:bodyPr rtlCol="1">
            <a:spAutoFit/>
          </a:bodyPr>
          <a:lstStyle>
            <a:defPPr algn="r" rtl="1"/>
            <a:lvl1pPr marL="0" indent="0" algn="ctr" rtl="1">
              <a:buNone/>
              <a:defRPr sz="2200" b="0">
                <a:solidFill>
                  <a:schemeClr val="bg1"/>
                </a:solidFill>
                <a:latin typeface="Arial" panose="020B0604020202020204" pitchFamily="34" charset="0"/>
                <a:cs typeface="Arial" panose="020B0604020202020204" pitchFamily="34" charset="0"/>
              </a:defRPr>
            </a:lvl1pPr>
          </a:lstStyle>
          <a:p>
            <a:pPr lvl="0" algn="r" rtl="1"/>
            <a:r>
              <a:rPr lang="ar"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626855"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5496000" y="0"/>
            <a:ext cx="66960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rtlCol="1"/>
          <a:lstStyle>
            <a:defPPr algn="r" rtl="1"/>
          </a:lstStyle>
          <a:p>
            <a:pPr algn="r" rtl="1"/>
            <a:r>
              <a:rPr lang="ar"/>
              <a:t>Click to edit Master title style</a:t>
            </a:r>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rtlCol="1" anchor="b"/>
          <a:lstStyle>
            <a:defPPr algn="r" rtl="1"/>
            <a:lvl1pPr algn="ctr" rtl="1">
              <a:defRPr sz="6000"/>
            </a:lvl1pPr>
          </a:lstStyle>
          <a:p>
            <a:pPr algn="r" rtl="1"/>
            <a:r>
              <a:rPr lang="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rtlCol="1"/>
          <a:lstStyle>
            <a:defPPr algn="r" rtl="1"/>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algn="r" rtl="1"/>
            <a:r>
              <a:rPr lang="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rtlCol="1">
            <a:normAutofit/>
          </a:bodyPr>
          <a:lstStyle>
            <a:defPPr algn="r" rtl="1"/>
            <a:lvl1pPr marL="0" indent="0" algn="ctr" rtl="1">
              <a:lnSpc>
                <a:spcPct val="100000"/>
              </a:lnSpc>
              <a:spcBef>
                <a:spcPts val="0"/>
              </a:spcBef>
              <a:buFontTx/>
              <a:buNone/>
              <a:defRPr sz="3400" b="1">
                <a:solidFill>
                  <a:schemeClr val="bg1"/>
                </a:solidFill>
                <a:latin typeface="Arial" panose="020B0604020202020204" pitchFamily="34" charset="0"/>
                <a:cs typeface="Arial" panose="020B0604020202020204" pitchFamily="34" charset="0"/>
              </a:defRPr>
            </a:lvl1pPr>
          </a:lstStyle>
          <a:p>
            <a:pPr lvl="0" algn="r" rtl="1"/>
            <a:r>
              <a:rPr lang="ar" dirty="0"/>
              <a:t>Exercise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58215"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365125"/>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1"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iris.who.int/handle/10665/259270" TargetMode="External"/><Relationship Id="rId2" Type="http://schemas.openxmlformats.org/officeDocument/2006/relationships/hyperlink" Target="https://iris.who.int/handle/10665/331535"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CE71C-7CA9-2302-CDB0-80FEF656EA1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78E2A78-C33D-3064-A8CC-28DE763DFB6F}"/>
              </a:ext>
            </a:extLst>
          </p:cNvPr>
          <p:cNvSpPr/>
          <p:nvPr/>
        </p:nvSpPr>
        <p:spPr>
          <a:xfrm>
            <a:off x="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5" name="Rectangle 34">
            <a:extLst>
              <a:ext uri="{FF2B5EF4-FFF2-40B4-BE49-F238E27FC236}">
                <a16:creationId xmlns:a16="http://schemas.microsoft.com/office/drawing/2014/main" id="{4E447BD4-539A-0DA2-92D8-1DD1D9597AFD}"/>
              </a:ext>
            </a:extLst>
          </p:cNvPr>
          <p:cNvSpPr/>
          <p:nvPr/>
        </p:nvSpPr>
        <p:spPr>
          <a:xfrm>
            <a:off x="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ZoneTexte 6">
            <a:extLst>
              <a:ext uri="{FF2B5EF4-FFF2-40B4-BE49-F238E27FC236}">
                <a16:creationId xmlns:a16="http://schemas.microsoft.com/office/drawing/2014/main" id="{D52CA2EF-254F-FF08-4E9D-D2B534872DFB}"/>
              </a:ext>
            </a:extLst>
          </p:cNvPr>
          <p:cNvSpPr txBox="1"/>
          <p:nvPr/>
        </p:nvSpPr>
        <p:spPr>
          <a:xfrm>
            <a:off x="334148" y="1736229"/>
            <a:ext cx="5138578" cy="1877437"/>
          </a:xfrm>
          <a:prstGeom prst="rect">
            <a:avLst/>
          </a:prstGeom>
          <a:noFill/>
          <a:ln>
            <a:noFill/>
          </a:ln>
        </p:spPr>
        <p:txBody>
          <a:bodyPr wrap="square" rtlCol="1">
            <a:spAutoFit/>
          </a:bodyPr>
          <a:lstStyle>
            <a:defPPr algn="r" rtl="1"/>
          </a:lstStyle>
          <a:p>
            <a:pPr algn="r" rtl="1">
              <a:spcAft>
                <a:spcPts val="600"/>
              </a:spcAft>
              <a:defRPr sz="3000" b="1">
                <a:solidFill>
                  <a:schemeClr val="accent1"/>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التدبير العلاجي السريري للاغتصاب ولعنف الشريك الحميم في حالات الطوارئ </a:t>
            </a:r>
          </a:p>
          <a:p>
            <a:pPr algn="r" rtl="1">
              <a:defRPr sz="2100">
                <a:solidFill>
                  <a:schemeClr val="accent2"/>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منهج تدريبي للعاملين في مجال الصحة  </a:t>
            </a:r>
          </a:p>
        </p:txBody>
      </p:sp>
      <p:sp>
        <p:nvSpPr>
          <p:cNvPr id="6" name="Title 9">
            <a:extLst>
              <a:ext uri="{FF2B5EF4-FFF2-40B4-BE49-F238E27FC236}">
                <a16:creationId xmlns:a16="http://schemas.microsoft.com/office/drawing/2014/main" id="{77864FE5-7040-ABCD-456C-3C902B01B85C}"/>
              </a:ext>
            </a:extLst>
          </p:cNvPr>
          <p:cNvSpPr>
            <a:spLocks noGrp="1"/>
          </p:cNvSpPr>
          <p:nvPr>
            <p:ph type="ctrTitle"/>
          </p:nvPr>
        </p:nvSpPr>
        <p:spPr>
          <a:xfrm>
            <a:off x="653551" y="4792635"/>
            <a:ext cx="4825832" cy="541871"/>
          </a:xfrm>
        </p:spPr>
        <p:txBody>
          <a:bodyPr rtlCol="1" anchor="t">
            <a:noAutofit/>
          </a:bodyPr>
          <a:lstStyle>
            <a:defPPr algn="r" rtl="1"/>
            <a:lvl1pPr algn="r" rtl="1">
              <a:defRPr>
                <a:solidFill>
                  <a:schemeClr val="accent1">
                    <a:lumMod val="60000"/>
                    <a:lumOff val="40000"/>
                  </a:schemeClr>
                </a:solidFill>
              </a:defRPr>
            </a:lvl1pPr>
          </a:lstStyle>
          <a:p>
            <a:pPr algn="ctr" rtl="1">
              <a:defRPr sz="2800" cap="all">
                <a:solidFill>
                  <a:schemeClr val="bg1"/>
                </a:solidFill>
                <a:latin typeface="Calibri" panose="020F0502020204030204" pitchFamily="34" charset="0"/>
                <a:cs typeface="Calibri" panose="020F0502020204030204" pitchFamily="34" charset="0"/>
              </a:defRPr>
            </a:pPr>
            <a:r>
              <a:rPr lang="ar" dirty="0">
                <a:cs typeface="+mj-cs"/>
              </a:rPr>
              <a:t>مجموعة الشرائح</a:t>
            </a:r>
          </a:p>
        </p:txBody>
      </p:sp>
      <p:sp>
        <p:nvSpPr>
          <p:cNvPr id="2" name="Rectangle 1">
            <a:extLst>
              <a:ext uri="{FF2B5EF4-FFF2-40B4-BE49-F238E27FC236}">
                <a16:creationId xmlns:a16="http://schemas.microsoft.com/office/drawing/2014/main" id="{DE74FAD1-D5A8-4F52-1C2A-49ECDD8EE9BC}"/>
              </a:ext>
            </a:extLst>
          </p:cNvPr>
          <p:cNvSpPr/>
          <p:nvPr/>
        </p:nvSpPr>
        <p:spPr>
          <a:xfrm>
            <a:off x="609600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37" name="Picture 36" descr="A black and white world map  Description automatically generated">
            <a:extLst>
              <a:ext uri="{FF2B5EF4-FFF2-40B4-BE49-F238E27FC236}">
                <a16:creationId xmlns:a16="http://schemas.microsoft.com/office/drawing/2014/main" id="{6D32E873-349C-4327-EB33-F23F8A8FE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00" y="950451"/>
            <a:ext cx="6120000" cy="4790448"/>
          </a:xfrm>
          <a:prstGeom prst="rect">
            <a:avLst/>
          </a:prstGeom>
        </p:spPr>
      </p:pic>
      <p:pic>
        <p:nvPicPr>
          <p:cNvPr id="39" name="Picture 38">
            <a:extLst>
              <a:ext uri="{FF2B5EF4-FFF2-40B4-BE49-F238E27FC236}">
                <a16:creationId xmlns:a16="http://schemas.microsoft.com/office/drawing/2014/main" id="{6E921B86-1DA1-A629-580B-30250B5938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V="1">
            <a:off x="5523360" y="481433"/>
            <a:ext cx="1152000" cy="1152000"/>
          </a:xfrm>
          <a:prstGeom prst="rect">
            <a:avLst/>
          </a:prstGeom>
        </p:spPr>
      </p:pic>
      <p:grpSp>
        <p:nvGrpSpPr>
          <p:cNvPr id="5" name="Group 4">
            <a:extLst>
              <a:ext uri="{FF2B5EF4-FFF2-40B4-BE49-F238E27FC236}">
                <a16:creationId xmlns:a16="http://schemas.microsoft.com/office/drawing/2014/main" id="{A0D98A65-4E59-AC0D-EE4B-BC7D18F26E33}"/>
              </a:ext>
            </a:extLst>
          </p:cNvPr>
          <p:cNvGrpSpPr/>
          <p:nvPr/>
        </p:nvGrpSpPr>
        <p:grpSpPr>
          <a:xfrm>
            <a:off x="4442376" y="6018223"/>
            <a:ext cx="983226" cy="415055"/>
            <a:chOff x="5121785" y="6180774"/>
            <a:chExt cx="1116156" cy="471170"/>
          </a:xfrm>
        </p:grpSpPr>
        <p:grpSp>
          <p:nvGrpSpPr>
            <p:cNvPr id="24" name="Group 23">
              <a:extLst>
                <a:ext uri="{FF2B5EF4-FFF2-40B4-BE49-F238E27FC236}">
                  <a16:creationId xmlns:a16="http://schemas.microsoft.com/office/drawing/2014/main" id="{657A6D8F-385E-CC38-E104-8B4BF76214CD}"/>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F92EE83B-00B8-9B6F-AE85-67B866ED35BF}"/>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29" name="Graphic 23">
                <a:extLst>
                  <a:ext uri="{FF2B5EF4-FFF2-40B4-BE49-F238E27FC236}">
                    <a16:creationId xmlns:a16="http://schemas.microsoft.com/office/drawing/2014/main" id="{FB8C7013-4809-35EA-D066-B127DCDFC17F}"/>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0" name="Graphic 24">
                <a:extLst>
                  <a:ext uri="{FF2B5EF4-FFF2-40B4-BE49-F238E27FC236}">
                    <a16:creationId xmlns:a16="http://schemas.microsoft.com/office/drawing/2014/main" id="{91EBD161-9502-6CB1-EAE1-FFE578468DED}"/>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pic>
            <p:nvPicPr>
              <p:cNvPr id="31" name="Image 25">
                <a:extLst>
                  <a:ext uri="{FF2B5EF4-FFF2-40B4-BE49-F238E27FC236}">
                    <a16:creationId xmlns:a16="http://schemas.microsoft.com/office/drawing/2014/main" id="{BB509049-6F13-99AE-8841-E25350F39A8B}"/>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2FA1D436-8077-4E3B-F58C-05029BF0B377}"/>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3" name="Graphic 27">
                <a:extLst>
                  <a:ext uri="{FF2B5EF4-FFF2-40B4-BE49-F238E27FC236}">
                    <a16:creationId xmlns:a16="http://schemas.microsoft.com/office/drawing/2014/main" id="{578F8A5A-8890-8E1E-17FA-AEBB595A8DBF}"/>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4" name="Graphic 28">
                <a:extLst>
                  <a:ext uri="{FF2B5EF4-FFF2-40B4-BE49-F238E27FC236}">
                    <a16:creationId xmlns:a16="http://schemas.microsoft.com/office/drawing/2014/main" id="{E31E19BA-BFDD-D013-D9E8-47090ACB714A}"/>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6" name="Graphic 29">
                <a:extLst>
                  <a:ext uri="{FF2B5EF4-FFF2-40B4-BE49-F238E27FC236}">
                    <a16:creationId xmlns:a16="http://schemas.microsoft.com/office/drawing/2014/main" id="{EB3B255C-2DB8-02B6-62C6-D569D100B10B}"/>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8" name="Graphic 30">
                <a:extLst>
                  <a:ext uri="{FF2B5EF4-FFF2-40B4-BE49-F238E27FC236}">
                    <a16:creationId xmlns:a16="http://schemas.microsoft.com/office/drawing/2014/main" id="{91687A1A-A422-44F8-F328-C50A45C34A63}"/>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40" name="Graphic 31">
                <a:extLst>
                  <a:ext uri="{FF2B5EF4-FFF2-40B4-BE49-F238E27FC236}">
                    <a16:creationId xmlns:a16="http://schemas.microsoft.com/office/drawing/2014/main" id="{9A468D01-9C25-A755-134A-76E546EC7E82}"/>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grpSp>
        <p:pic>
          <p:nvPicPr>
            <p:cNvPr id="25" name="Image 32">
              <a:extLst>
                <a:ext uri="{FF2B5EF4-FFF2-40B4-BE49-F238E27FC236}">
                  <a16:creationId xmlns:a16="http://schemas.microsoft.com/office/drawing/2014/main" id="{3F761877-B628-2FEB-2BE7-0CBCD25391A3}"/>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9EDE2FE2-7CA7-34EB-7366-1A0A1145E02C}"/>
              </a:ext>
            </a:extLst>
          </p:cNvPr>
          <p:cNvSpPr/>
          <p:nvPr/>
        </p:nvSpPr>
        <p:spPr>
          <a:xfrm>
            <a:off x="14746"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129832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1" name="Google Shape;1291;p161"/>
          <p:cNvSpPr txBox="1"/>
          <p:nvPr/>
        </p:nvSpPr>
        <p:spPr>
          <a:xfrm>
            <a:off x="0" y="11473"/>
            <a:ext cx="12192000" cy="1091020"/>
          </a:xfrm>
          <a:prstGeom prst="rect">
            <a:avLst/>
          </a:prstGeom>
          <a:noFill/>
          <a:ln>
            <a:noFill/>
          </a:ln>
        </p:spPr>
        <p:txBody>
          <a:bodyPr spcFirstLastPara="1" wrap="square" lIns="121900" tIns="60933" rIns="121900" bIns="60933" rtlCol="1" anchor="ctr" anchorCtr="0">
            <a:normAutofit/>
          </a:bodyPr>
          <a:lstStyle>
            <a:defPPr algn="r" rtl="1"/>
          </a:lstStyle>
          <a:p>
            <a:pPr algn="ctr" rtl="1">
              <a:lnSpc>
                <a:spcPct val="90000"/>
              </a:lnSpc>
              <a:spcAft>
                <a:spcPts val="800"/>
              </a:spcAft>
              <a:defRPr sz="3200" b="1">
                <a:solidFill>
                  <a:schemeClr val="accent3"/>
                </a:solidFill>
                <a:latin typeface="+mj-lt"/>
                <a:cs typeface="Arial"/>
                <a:sym typeface="Arial"/>
              </a:defRPr>
            </a:pPr>
            <a:r>
              <a:rPr lang="ar" dirty="0">
                <a:latin typeface="Arial" panose="020B0604020202020204" pitchFamily="34" charset="0"/>
              </a:rPr>
              <a:t>اعتبارات خاصة تتعلّق بالأطفال والمراهقين</a:t>
            </a:r>
          </a:p>
        </p:txBody>
      </p:sp>
      <p:sp>
        <p:nvSpPr>
          <p:cNvPr id="1295" name="Google Shape;1295;p161"/>
          <p:cNvSpPr/>
          <p:nvPr/>
        </p:nvSpPr>
        <p:spPr>
          <a:xfrm>
            <a:off x="1914462" y="444596"/>
            <a:ext cx="3840153" cy="5460677"/>
          </a:xfrm>
          <a:prstGeom prst="rect">
            <a:avLst/>
          </a:prstGeom>
          <a:noFill/>
          <a:ln>
            <a:noFill/>
          </a:ln>
          <a:effectLst>
            <a:outerShdw blurRad="50800" dist="38100" dir="8100000" algn="tr" rotWithShape="0">
              <a:srgbClr val="000000">
                <a:alpha val="40000"/>
              </a:srgbClr>
            </a:outerShdw>
          </a:effectLst>
        </p:spPr>
        <p:txBody>
          <a:bodyPr rtlCol="1"/>
          <a:lstStyle>
            <a:defPPr algn="r" rtl="1"/>
          </a:lstStyle>
          <a:p>
            <a:pPr algn="r" rtl="1"/>
            <a:endParaRPr sz="2400">
              <a:latin typeface="Arial" panose="020B0604020202020204" pitchFamily="34" charset="0"/>
            </a:endParaRPr>
          </a:p>
        </p:txBody>
      </p:sp>
      <p:pic>
        <p:nvPicPr>
          <p:cNvPr id="10" name="Picture 9">
            <a:extLst>
              <a:ext uri="{FF2B5EF4-FFF2-40B4-BE49-F238E27FC236}">
                <a16:creationId xmlns:a16="http://schemas.microsoft.com/office/drawing/2014/main" id="{4724D8A2-FB15-DBF5-4F7C-3BBD5984D85E}"/>
              </a:ext>
            </a:extLst>
          </p:cNvPr>
          <p:cNvPicPr>
            <a:picLocks noChangeAspect="1"/>
          </p:cNvPicPr>
          <p:nvPr/>
        </p:nvPicPr>
        <p:blipFill>
          <a:blip r:embed="rId3"/>
          <a:stretch>
            <a:fillRect/>
          </a:stretch>
        </p:blipFill>
        <p:spPr>
          <a:xfrm>
            <a:off x="1134829" y="739873"/>
            <a:ext cx="4039682" cy="5744402"/>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
        <p:nvSpPr>
          <p:cNvPr id="2" name="Rounded Rectangle 1">
            <a:extLst>
              <a:ext uri="{FF2B5EF4-FFF2-40B4-BE49-F238E27FC236}">
                <a16:creationId xmlns:a16="http://schemas.microsoft.com/office/drawing/2014/main" id="{E3A4194D-EA2D-D470-804D-48769CE78613}"/>
              </a:ext>
            </a:extLst>
          </p:cNvPr>
          <p:cNvSpPr/>
          <p:nvPr/>
        </p:nvSpPr>
        <p:spPr>
          <a:xfrm>
            <a:off x="5864821" y="1744277"/>
            <a:ext cx="5544273" cy="133368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r" rtl="1">
              <a:defRPr sz="1800">
                <a:solidFill>
                  <a:schemeClr val="bg1"/>
                </a:solidFill>
                <a:latin typeface="Arial"/>
                <a:ea typeface="Arial"/>
                <a:cs typeface="Arial"/>
                <a:sym typeface="Arial"/>
              </a:defRPr>
            </a:pPr>
            <a:r>
              <a:rPr lang="ar" b="1"/>
              <a:t> للحصول على مزيد من المعلومات يُرجى الاطّلاع على: </a:t>
            </a:r>
            <a:br>
              <a:rPr lang="ar" b="1"/>
            </a:br>
            <a:r>
              <a:rPr lang="ar"/>
              <a:t>الاستجابة لحالات الأطفال والمراهقين الذين تعرضوا للاعتداء الجنسي: الإرشادات السريرية لمنظمة الصحة العالمية</a:t>
            </a:r>
            <a:r>
              <a:rPr lang="ar" baseline="30000"/>
              <a:t>2</a:t>
            </a:r>
            <a:endParaRPr sz="180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77475947-69ED-3707-E0C2-62EAC37B4678}"/>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10</a:t>
            </a:r>
          </a:p>
        </p:txBody>
      </p:sp>
    </p:spTree>
    <p:extLst>
      <p:ext uri="{BB962C8B-B14F-4D97-AF65-F5344CB8AC3E}">
        <p14:creationId xmlns:p14="http://schemas.microsoft.com/office/powerpoint/2010/main" val="112734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3" name="Google Shape;1303;p162"/>
          <p:cNvSpPr txBox="1"/>
          <p:nvPr/>
        </p:nvSpPr>
        <p:spPr>
          <a:xfrm>
            <a:off x="0" y="0"/>
            <a:ext cx="12192000" cy="1371599"/>
          </a:xfrm>
          <a:prstGeom prst="rect">
            <a:avLst/>
          </a:prstGeom>
          <a:noFill/>
          <a:ln>
            <a:noFill/>
          </a:ln>
        </p:spPr>
        <p:txBody>
          <a:bodyPr spcFirstLastPara="1" wrap="square" lIns="121900" tIns="60933" rIns="121900" bIns="60933" rtlCol="1" anchor="ctr" anchorCtr="0">
            <a:norm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المبادئ التوجيهية</a:t>
            </a:r>
            <a:endParaRPr sz="3400" b="1" dirty="0">
              <a:solidFill>
                <a:schemeClr val="accent3"/>
              </a:solidFill>
              <a:latin typeface="Arial" panose="020B0604020202020204" pitchFamily="34" charset="0"/>
              <a:cs typeface="Arial"/>
              <a:sym typeface="Arial"/>
            </a:endParaRPr>
          </a:p>
        </p:txBody>
      </p:sp>
      <p:sp>
        <p:nvSpPr>
          <p:cNvPr id="1304" name="Google Shape;1304;p162"/>
          <p:cNvSpPr txBox="1"/>
          <p:nvPr/>
        </p:nvSpPr>
        <p:spPr>
          <a:xfrm>
            <a:off x="235351" y="1371599"/>
            <a:ext cx="9745884" cy="4454066"/>
          </a:xfrm>
          <a:prstGeom prst="rect">
            <a:avLst/>
          </a:prstGeom>
          <a:noFill/>
          <a:ln>
            <a:noFill/>
          </a:ln>
        </p:spPr>
        <p:txBody>
          <a:bodyPr spcFirstLastPara="1" wrap="square" lIns="121900" tIns="60933" rIns="121900" bIns="60933" rtlCol="1" anchor="t" anchorCtr="0">
            <a:noAutofit/>
          </a:bodyPr>
          <a:lstStyle>
            <a:defPPr algn="r" rtl="1"/>
          </a:lstStyle>
          <a:p>
            <a:pPr marL="457189" marR="970256" indent="-457189" algn="r" rtl="1">
              <a:lnSpc>
                <a:spcPct val="108000"/>
              </a:lnSpc>
              <a:spcBef>
                <a:spcPts val="12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ضع في اعتبارك القدرات المتطورة لدى الأطفال والمراهقين.</a:t>
            </a:r>
            <a:endParaRPr sz="2200" dirty="0">
              <a:latin typeface="Arial" panose="020B0604020202020204" pitchFamily="34" charset="0"/>
            </a:endParaRPr>
          </a:p>
          <a:p>
            <a:pPr marL="457189" marR="970256" indent="-457189" algn="r" rtl="1">
              <a:lnSpc>
                <a:spcPct val="108000"/>
              </a:lnSpc>
              <a:spcBef>
                <a:spcPts val="12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قدّم المعلومات اللازمة واسعَ للحصول على موافقة مستنيرة، وشجّعهم على اتّخاذ القرارات بأنفسهم وادعم استقلالهم الذاتي بطريقة تتناسب مع أعمارهم ومرحلة نموهم.</a:t>
            </a:r>
            <a:endParaRPr sz="2200" dirty="0">
              <a:latin typeface="Arial" panose="020B0604020202020204" pitchFamily="34" charset="0"/>
            </a:endParaRPr>
          </a:p>
          <a:p>
            <a:pPr marL="457189" marR="970256" indent="-457189" algn="r" rtl="1">
              <a:lnSpc>
                <a:spcPct val="108000"/>
              </a:lnSpc>
              <a:spcBef>
                <a:spcPts val="12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يقع على عاتق جميع مقدمي الرعاية الصحية واجب العناية بتعزيز المصالح الفضلى للأطفال والمراهقين، خاصة إذا كان والدا الطفل أو أولياء أمره غير قادرين على القيام بذلك.</a:t>
            </a:r>
            <a:endParaRPr sz="2200" dirty="0">
              <a:latin typeface="Arial" panose="020B0604020202020204" pitchFamily="34" charset="0"/>
            </a:endParaRPr>
          </a:p>
          <a:p>
            <a:pPr marL="457189" marR="970256" indent="-457189" algn="r" rtl="1">
              <a:lnSpc>
                <a:spcPct val="108000"/>
              </a:lnSpc>
              <a:spcBef>
                <a:spcPts val="12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عند التعرّف على أطفال ناجين من العنف الجنسي، استعِن بمقدم رعاية صحية يتمتع بخبرة في مجال طب الأطفال إن استطعت ذلك.</a:t>
            </a:r>
            <a:endParaRPr sz="2200" dirty="0">
              <a:solidFill>
                <a:srgbClr val="000000"/>
              </a:solidFill>
              <a:latin typeface="Arial"/>
              <a:ea typeface="Arial"/>
              <a:cs typeface="Arial"/>
              <a:sym typeface="Arial"/>
            </a:endParaRPr>
          </a:p>
        </p:txBody>
      </p:sp>
      <p:pic>
        <p:nvPicPr>
          <p:cNvPr id="3" name="Graphic 2">
            <a:extLst>
              <a:ext uri="{FF2B5EF4-FFF2-40B4-BE49-F238E27FC236}">
                <a16:creationId xmlns:a16="http://schemas.microsoft.com/office/drawing/2014/main" id="{49AEA4E7-8086-9FED-962E-8CC3B760C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8167" y="1139486"/>
            <a:ext cx="2322655" cy="2322655"/>
          </a:xfrm>
          <a:prstGeom prst="rect">
            <a:avLst/>
          </a:prstGeom>
        </p:spPr>
      </p:pic>
      <p:sp>
        <p:nvSpPr>
          <p:cNvPr id="2" name="TextBox 1">
            <a:extLst>
              <a:ext uri="{FF2B5EF4-FFF2-40B4-BE49-F238E27FC236}">
                <a16:creationId xmlns:a16="http://schemas.microsoft.com/office/drawing/2014/main" id="{B05AC891-3536-8B1D-FB14-51E6ACBC3657}"/>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11</a:t>
            </a:r>
          </a:p>
        </p:txBody>
      </p:sp>
    </p:spTree>
    <p:extLst>
      <p:ext uri="{BB962C8B-B14F-4D97-AF65-F5344CB8AC3E}">
        <p14:creationId xmlns:p14="http://schemas.microsoft.com/office/powerpoint/2010/main" val="298828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3" name="Google Shape;1313;p163"/>
          <p:cNvSpPr txBox="1"/>
          <p:nvPr/>
        </p:nvSpPr>
        <p:spPr>
          <a:xfrm>
            <a:off x="0" y="1"/>
            <a:ext cx="12192000" cy="1559290"/>
          </a:xfrm>
          <a:prstGeom prst="rect">
            <a:avLst/>
          </a:prstGeom>
          <a:noFill/>
          <a:ln>
            <a:noFill/>
          </a:ln>
        </p:spPr>
        <p:txBody>
          <a:bodyPr spcFirstLastPara="1" wrap="square" lIns="121900" tIns="60933" rIns="121900" bIns="60933" rtlCol="1" anchor="ctr" anchorCtr="0">
            <a:normAutofit/>
          </a:bodyPr>
          <a:lstStyle>
            <a:defPPr algn="r" rtl="1"/>
          </a:lstStyle>
          <a:p>
            <a:pPr algn="ctr" rtl="1">
              <a:lnSpc>
                <a:spcPct val="90000"/>
              </a:lnSpc>
              <a:spcAft>
                <a:spcPts val="800"/>
              </a:spcAft>
              <a:defRPr b="1">
                <a:cs typeface="Arial"/>
                <a:sym typeface="Arial"/>
              </a:defRPr>
            </a:pPr>
            <a:r>
              <a:rPr lang="ar" sz="3400" dirty="0">
                <a:solidFill>
                  <a:schemeClr val="accent3"/>
                </a:solidFill>
                <a:latin typeface="Arial" panose="020B0604020202020204" pitchFamily="34" charset="0"/>
              </a:rPr>
              <a:t>اعتبارات خاصة تتعلّق بعناصر الإصغاء، والاستفسار عن الاحتياجات والشواغل، والإقرار من نهج ‎LIVES + </a:t>
            </a:r>
            <a:r>
              <a:rPr lang="ar" sz="3200" u="sng" dirty="0">
                <a:solidFill>
                  <a:srgbClr val="00B0F0"/>
                </a:solidFill>
                <a:latin typeface="Arial"/>
                <a:ea typeface="Arial"/>
              </a:rPr>
              <a:t>بيئة صديقة للأطفال والمراهقين ودعم مقدم الرعاية</a:t>
            </a:r>
            <a:endParaRPr sz="3200" u="sng" dirty="0">
              <a:solidFill>
                <a:srgbClr val="00B0F0"/>
              </a:solidFill>
              <a:latin typeface="Arial"/>
              <a:ea typeface="Arial"/>
              <a:cs typeface="Arial"/>
              <a:sym typeface="Arial"/>
            </a:endParaRPr>
          </a:p>
        </p:txBody>
      </p:sp>
      <p:sp>
        <p:nvSpPr>
          <p:cNvPr id="1314" name="Google Shape;1314;p163"/>
          <p:cNvSpPr txBox="1"/>
          <p:nvPr/>
        </p:nvSpPr>
        <p:spPr>
          <a:xfrm>
            <a:off x="258792" y="1427345"/>
            <a:ext cx="11322021" cy="4224155"/>
          </a:xfrm>
          <a:prstGeom prst="rect">
            <a:avLst/>
          </a:prstGeom>
          <a:noFill/>
          <a:ln>
            <a:noFill/>
          </a:ln>
        </p:spPr>
        <p:txBody>
          <a:bodyPr spcFirstLastPara="1" wrap="square" lIns="121900" tIns="60933" rIns="121900" bIns="60933" rtlCol="1" anchor="t" anchorCtr="0">
            <a:noAutofit/>
          </a:bodyPr>
          <a:lstStyle>
            <a:defPPr algn="r" rtl="1"/>
          </a:lstStyle>
          <a:p>
            <a:pPr marL="457189" indent="-457189" algn="r" rtl="1">
              <a:spcAft>
                <a:spcPts val="1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ساعد الطفل على الشعور بالأمان.</a:t>
            </a:r>
            <a:endParaRPr sz="2200" dirty="0">
              <a:latin typeface="Arial" panose="020B0604020202020204" pitchFamily="34" charset="0"/>
            </a:endParaRPr>
          </a:p>
          <a:p>
            <a:pPr marL="457189" indent="-457189" algn="r" rtl="1">
              <a:spcAft>
                <a:spcPts val="1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حاول أن تمنح الأطفال والمراهقين فرصة اختيار عامل أو عاملة في مجال الصحة، وفق النوع الاجتماعي الذي يفضلونه.</a:t>
            </a:r>
            <a:endParaRPr sz="2200" dirty="0">
              <a:latin typeface="Arial" panose="020B0604020202020204" pitchFamily="34" charset="0"/>
            </a:endParaRPr>
          </a:p>
          <a:p>
            <a:pPr marL="457189" indent="-457189" algn="r" rtl="1">
              <a:spcAft>
                <a:spcPts val="1200"/>
              </a:spcAft>
              <a:buClr>
                <a:schemeClr val="accent2"/>
              </a:buClr>
              <a:buSzPct val="125000"/>
              <a:buFont typeface="Arial" panose="020B0604020202020204" pitchFamily="34" charset="0"/>
              <a:buChar char="•"/>
              <a:defRPr sz="2200">
                <a:latin typeface="Arial"/>
                <a:ea typeface="Arial"/>
                <a:cs typeface="Arial"/>
                <a:sym typeface="Arial"/>
              </a:defRPr>
            </a:pPr>
            <a:r>
              <a:rPr lang="ar" dirty="0">
                <a:solidFill>
                  <a:srgbClr val="000000"/>
                </a:solidFill>
              </a:rPr>
              <a:t>انتبه لاختيار الكلمات واستخدم مفردات بسيطة: </a:t>
            </a:r>
            <a:br>
              <a:rPr lang="ar" dirty="0">
                <a:solidFill>
                  <a:srgbClr val="000000"/>
                </a:solidFill>
              </a:rPr>
            </a:br>
            <a:r>
              <a:rPr lang="ar" dirty="0">
                <a:solidFill>
                  <a:srgbClr val="000000"/>
                </a:solidFill>
              </a:rPr>
              <a:t>تواصل مع </a:t>
            </a:r>
            <a:r>
              <a:rPr lang="ar" b="1" u="sng" dirty="0">
                <a:solidFill>
                  <a:srgbClr val="00B0F0"/>
                </a:solidFill>
              </a:rPr>
              <a:t>الأطفال</a:t>
            </a:r>
            <a:r>
              <a:rPr lang="ar" dirty="0">
                <a:solidFill>
                  <a:srgbClr val="000000"/>
                </a:solidFill>
              </a:rPr>
              <a:t> بعبارات مناسبة لهم طوال الوقت.</a:t>
            </a:r>
            <a:endParaRPr sz="2200" dirty="0">
              <a:latin typeface="Arial" panose="020B0604020202020204" pitchFamily="34" charset="0"/>
            </a:endParaRPr>
          </a:p>
          <a:p>
            <a:pPr marL="457189" indent="-457189" algn="r" rtl="1">
              <a:spcAft>
                <a:spcPts val="1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يرتاح الأطفال الصغار في التعبير عن أفكارهم من خلال رسم الصور أو الإشارة إلى رسومات الجسم.</a:t>
            </a:r>
            <a:endParaRPr sz="2200" dirty="0">
              <a:latin typeface="Arial" panose="020B0604020202020204" pitchFamily="34" charset="0"/>
            </a:endParaRPr>
          </a:p>
          <a:p>
            <a:pPr marL="457189" indent="-457189" algn="r" rtl="1">
              <a:spcAft>
                <a:spcPts val="1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طمئن الطفل بأنه لم يرتكب أي خطأ.</a:t>
            </a:r>
            <a:endParaRPr sz="2200" dirty="0">
              <a:latin typeface="Arial" panose="020B0604020202020204" pitchFamily="34" charset="0"/>
            </a:endParaRPr>
          </a:p>
          <a:p>
            <a:pPr marL="457189" indent="-457189" algn="r" rtl="1">
              <a:spcAft>
                <a:spcPts val="1200"/>
              </a:spcAft>
              <a:buClr>
                <a:schemeClr val="accent2"/>
              </a:buClr>
              <a:buSzPct val="125000"/>
              <a:buFont typeface="Arial" panose="020B0604020202020204" pitchFamily="34" charset="0"/>
              <a:buChar char="•"/>
              <a:defRPr sz="2200">
                <a:latin typeface="Arial"/>
                <a:ea typeface="Arial"/>
                <a:cs typeface="Arial"/>
                <a:sym typeface="Arial"/>
              </a:defRPr>
            </a:pPr>
            <a:r>
              <a:rPr lang="ar" dirty="0">
                <a:solidFill>
                  <a:srgbClr val="000000"/>
                </a:solidFill>
              </a:rPr>
              <a:t>أشرك </a:t>
            </a:r>
            <a:r>
              <a:rPr lang="ar" b="1" u="sng" dirty="0">
                <a:solidFill>
                  <a:srgbClr val="00B0F0"/>
                </a:solidFill>
              </a:rPr>
              <a:t>مقدم رعاية</a:t>
            </a:r>
            <a:r>
              <a:rPr lang="ar" dirty="0">
                <a:solidFill>
                  <a:srgbClr val="000000"/>
                </a:solidFill>
              </a:rPr>
              <a:t> موثوق ومتفهّم في عملية تقييم المخاطر وتخطيط السلامة وفي تأمين الدعم الاجتماعي للطفل وإيصاله إلى خدمات الإحالة.</a:t>
            </a:r>
            <a:endParaRPr sz="2200"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53843D6C-863D-72D4-8294-38B472D5F4CE}"/>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12</a:t>
            </a:r>
          </a:p>
        </p:txBody>
      </p:sp>
    </p:spTree>
    <p:extLst>
      <p:ext uri="{BB962C8B-B14F-4D97-AF65-F5344CB8AC3E}">
        <p14:creationId xmlns:p14="http://schemas.microsoft.com/office/powerpoint/2010/main" val="182265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3" name="Google Shape;1323;p164"/>
          <p:cNvSpPr txBox="1"/>
          <p:nvPr/>
        </p:nvSpPr>
        <p:spPr>
          <a:xfrm>
            <a:off x="0" y="127000"/>
            <a:ext cx="12192000" cy="1175107"/>
          </a:xfrm>
          <a:prstGeom prst="rect">
            <a:avLst/>
          </a:prstGeom>
          <a:noFill/>
          <a:ln>
            <a:noFill/>
          </a:ln>
        </p:spPr>
        <p:txBody>
          <a:bodyPr spcFirstLastPara="1" wrap="square" lIns="121900" tIns="60933" rIns="121900" bIns="60933" rtlCol="1" anchor="ctr" anchorCtr="0">
            <a:norm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إشراك الطفل في اتخاذ القرارات بما يناسب عمره</a:t>
            </a:r>
            <a:endParaRPr sz="3400" b="1" dirty="0">
              <a:solidFill>
                <a:schemeClr val="accent3"/>
              </a:solidFill>
              <a:latin typeface="Arial" panose="020B0604020202020204" pitchFamily="34" charset="0"/>
              <a:cs typeface="Arial"/>
            </a:endParaRPr>
          </a:p>
        </p:txBody>
      </p:sp>
      <p:sp>
        <p:nvSpPr>
          <p:cNvPr id="1324" name="Google Shape;1324;p164"/>
          <p:cNvSpPr txBox="1"/>
          <p:nvPr/>
        </p:nvSpPr>
        <p:spPr>
          <a:xfrm>
            <a:off x="977182" y="1139486"/>
            <a:ext cx="9535035" cy="4416407"/>
          </a:xfrm>
          <a:prstGeom prst="rect">
            <a:avLst/>
          </a:prstGeom>
          <a:noFill/>
          <a:ln>
            <a:noFill/>
          </a:ln>
        </p:spPr>
        <p:txBody>
          <a:bodyPr spcFirstLastPara="1" wrap="square" lIns="121900" tIns="60933" rIns="121900" bIns="60933" rtlCol="1" anchor="t" anchorCtr="0">
            <a:noAutofit/>
          </a:bodyPr>
          <a:lstStyle>
            <a:defPPr algn="r" rtl="1"/>
          </a:lstStyle>
          <a:p>
            <a:pPr marR="118530" algn="r" rtl="1">
              <a:lnSpc>
                <a:spcPct val="90000"/>
              </a:lnSpc>
            </a:pPr>
            <a:endParaRPr sz="2133" b="1">
              <a:solidFill>
                <a:schemeClr val="dk1"/>
              </a:solidFill>
              <a:latin typeface="Arial"/>
              <a:ea typeface="Arial"/>
              <a:cs typeface="Arial"/>
              <a:sym typeface="Arial"/>
            </a:endParaRPr>
          </a:p>
        </p:txBody>
      </p:sp>
      <p:sp>
        <p:nvSpPr>
          <p:cNvPr id="1328" name="Google Shape;1328;p164"/>
          <p:cNvSpPr txBox="1"/>
          <p:nvPr/>
        </p:nvSpPr>
        <p:spPr>
          <a:xfrm>
            <a:off x="790937" y="1535039"/>
            <a:ext cx="9317620" cy="4086962"/>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إنّ فهم القدرات المتطوّرة لدى الأطفال والمراهقين هو أمر بالغ الأهمية بهدف توفير الرعاية المناسبة لأعمارهم.</a:t>
            </a:r>
            <a:endParaRPr sz="2200" dirty="0">
              <a:latin typeface="Arial" panose="020B0604020202020204" pitchFamily="34" charset="0"/>
            </a:endParaRPr>
          </a:p>
          <a:p>
            <a:pPr marL="457189"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يجب أن تؤخذ في الاعتبار العوامل متعددة الجوانب التي تؤثر على نضج الناجية وقدرتها على إبداء موافقة مستنيرة وكذلك المتطلبات التنظيمية المحلية. </a:t>
            </a:r>
            <a:endParaRPr sz="2200" dirty="0">
              <a:latin typeface="Arial" panose="020B0604020202020204" pitchFamily="34" charset="0"/>
            </a:endParaRPr>
          </a:p>
          <a:p>
            <a:pPr marL="457189"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تتضاءل قدرة الطفل أو المراهق على المشاركة في اتخاذ القرارات بسبب استجابته للعنف الذي تعرّض له و/أو غير ذلك من عوائق، وهذا يجعل التقييم صعباً.</a:t>
            </a:r>
            <a:endParaRPr sz="2200" dirty="0">
              <a:latin typeface="Arial" panose="020B0604020202020204" pitchFamily="34" charset="0"/>
            </a:endParaRPr>
          </a:p>
        </p:txBody>
      </p:sp>
      <p:pic>
        <p:nvPicPr>
          <p:cNvPr id="2" name="Graphic 1">
            <a:extLst>
              <a:ext uri="{FF2B5EF4-FFF2-40B4-BE49-F238E27FC236}">
                <a16:creationId xmlns:a16="http://schemas.microsoft.com/office/drawing/2014/main" id="{87942B14-A79A-45C2-7260-8F4C063724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8167" y="1139486"/>
            <a:ext cx="2322655" cy="2322655"/>
          </a:xfrm>
          <a:prstGeom prst="rect">
            <a:avLst/>
          </a:prstGeom>
        </p:spPr>
      </p:pic>
      <p:sp>
        <p:nvSpPr>
          <p:cNvPr id="3" name="TextBox 2">
            <a:extLst>
              <a:ext uri="{FF2B5EF4-FFF2-40B4-BE49-F238E27FC236}">
                <a16:creationId xmlns:a16="http://schemas.microsoft.com/office/drawing/2014/main" id="{2C8B23FF-9E65-C268-1065-9953C7B8454C}"/>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13</a:t>
            </a:r>
          </a:p>
        </p:txBody>
      </p:sp>
    </p:spTree>
    <p:extLst>
      <p:ext uri="{BB962C8B-B14F-4D97-AF65-F5344CB8AC3E}">
        <p14:creationId xmlns:p14="http://schemas.microsoft.com/office/powerpoint/2010/main" val="419448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5" name="Google Shape;1335;p165"/>
          <p:cNvSpPr txBox="1"/>
          <p:nvPr/>
        </p:nvSpPr>
        <p:spPr>
          <a:xfrm>
            <a:off x="415600" y="2420874"/>
            <a:ext cx="11029350" cy="3342349"/>
          </a:xfrm>
          <a:prstGeom prst="rect">
            <a:avLst/>
          </a:prstGeom>
          <a:noFill/>
          <a:ln>
            <a:noFill/>
          </a:ln>
        </p:spPr>
        <p:txBody>
          <a:bodyPr spcFirstLastPara="1" wrap="square" lIns="121900" tIns="60933" rIns="121900" bIns="60933" rtlCol="1" anchor="t" anchorCtr="0">
            <a:noAutofit/>
          </a:bodyPr>
          <a:lstStyle>
            <a:defPPr algn="r" rtl="1"/>
          </a:lstStyle>
          <a:p>
            <a:pPr marL="380990" marR="970256" indent="-380990" algn="r" rtl="1">
              <a:spcAft>
                <a:spcPts val="1200"/>
              </a:spcAft>
              <a:buClr>
                <a:schemeClr val="accent2"/>
              </a:buClr>
              <a:buSzPct val="125000"/>
              <a:buFont typeface="Arial" panose="020B0604020202020204" pitchFamily="34" charset="0"/>
              <a:buChar char="•"/>
              <a:defRPr sz="2200"/>
            </a:pPr>
            <a:r>
              <a:rPr lang="ar" b="1" dirty="0">
                <a:solidFill>
                  <a:srgbClr val="002060"/>
                </a:solidFill>
                <a:latin typeface="Arial"/>
                <a:ea typeface="Arial"/>
                <a:cs typeface="Arial"/>
                <a:sym typeface="Arial"/>
              </a:rPr>
              <a:t>الناجية: </a:t>
            </a:r>
            <a:br>
              <a:rPr lang="ar" b="1" dirty="0">
                <a:solidFill>
                  <a:srgbClr val="002060"/>
                </a:solidFill>
                <a:latin typeface="Arial"/>
                <a:ea typeface="Arial"/>
                <a:cs typeface="Arial"/>
                <a:sym typeface="Arial"/>
              </a:rPr>
            </a:br>
            <a:r>
              <a:rPr lang="ar" dirty="0">
                <a:solidFill>
                  <a:srgbClr val="000000"/>
                </a:solidFill>
                <a:latin typeface="Arial"/>
                <a:ea typeface="Arial"/>
                <a:cs typeface="Arial"/>
                <a:sym typeface="Arial"/>
              </a:rPr>
              <a:t>اقرئي السيناريو وحدك. لا تخبري الآخرين بالتفاصيل. عندما يُطرح عليك السؤال، اقرئي القسم المعنون "اشرح لمقدم الرعاية الصحية" بصوت عال. صِفي حالتك وأجيبي عن الأسئلة التي يطرحها عليك مقدم الرعاية الصحية.</a:t>
            </a:r>
            <a:endParaRPr sz="2200" dirty="0">
              <a:latin typeface="Arial" panose="020B0604020202020204" pitchFamily="34" charset="0"/>
            </a:endParaRPr>
          </a:p>
          <a:p>
            <a:pPr marL="380990" marR="970256" indent="-380990" algn="r" rtl="1">
              <a:spcAft>
                <a:spcPts val="1200"/>
              </a:spcAft>
              <a:buClr>
                <a:schemeClr val="accent2"/>
              </a:buClr>
              <a:buSzPct val="125000"/>
              <a:buFont typeface="Arial" panose="020B0604020202020204" pitchFamily="34" charset="0"/>
              <a:buChar char="•"/>
              <a:defRPr sz="2200"/>
            </a:pPr>
            <a:r>
              <a:rPr lang="ar" b="1" dirty="0">
                <a:solidFill>
                  <a:srgbClr val="002060"/>
                </a:solidFill>
                <a:latin typeface="Arial"/>
                <a:ea typeface="Arial"/>
                <a:cs typeface="Arial"/>
                <a:sym typeface="Arial"/>
              </a:rPr>
              <a:t>مقدم الرعاية الصحية: </a:t>
            </a:r>
            <a:br>
              <a:rPr lang="ar" b="1" dirty="0">
                <a:solidFill>
                  <a:srgbClr val="002060"/>
                </a:solidFill>
                <a:latin typeface="Arial"/>
                <a:ea typeface="Arial"/>
                <a:cs typeface="Arial"/>
                <a:sym typeface="Arial"/>
              </a:rPr>
            </a:br>
            <a:r>
              <a:rPr lang="ar" dirty="0">
                <a:solidFill>
                  <a:srgbClr val="000000"/>
                </a:solidFill>
                <a:latin typeface="Arial"/>
                <a:ea typeface="Arial"/>
                <a:cs typeface="Arial"/>
                <a:sym typeface="Arial"/>
              </a:rPr>
              <a:t>أصغِ إلى ما تفصح عنه الناجية وقدّم لها الدعم الأولي: </a:t>
            </a:r>
            <a:r>
              <a:rPr lang="ar" sz="2200" dirty="0">
                <a:latin typeface="Arial" panose="020B0604020202020204" pitchFamily="34" charset="0"/>
                <a:sym typeface="Arial"/>
              </a:rPr>
              <a:t>تعزيز </a:t>
            </a:r>
            <a:r>
              <a:rPr lang="ar" b="1" u="sng" dirty="0">
                <a:solidFill>
                  <a:srgbClr val="00B0F0"/>
                </a:solidFill>
                <a:latin typeface="Arial"/>
                <a:ea typeface="Arial"/>
                <a:cs typeface="Arial"/>
                <a:sym typeface="Arial"/>
              </a:rPr>
              <a:t>السلامة</a:t>
            </a:r>
            <a:r>
              <a:rPr lang="ar" dirty="0">
                <a:latin typeface="Arial" panose="020B0604020202020204" pitchFamily="34" charset="0"/>
              </a:rPr>
              <a:t> وتوفير الدعم</a:t>
            </a:r>
            <a:r>
              <a:rPr lang="ar" dirty="0">
                <a:solidFill>
                  <a:srgbClr val="000000"/>
                </a:solidFill>
                <a:latin typeface="Arial"/>
                <a:ea typeface="Arial"/>
                <a:cs typeface="Arial"/>
                <a:sym typeface="Arial"/>
              </a:rPr>
              <a:t>.</a:t>
            </a:r>
            <a:endParaRPr sz="2200" dirty="0">
              <a:latin typeface="Arial" panose="020B0604020202020204" pitchFamily="34" charset="0"/>
            </a:endParaRPr>
          </a:p>
          <a:p>
            <a:pPr marL="380990" marR="970256" indent="-380990" algn="r" rtl="1">
              <a:lnSpc>
                <a:spcPct val="108000"/>
              </a:lnSpc>
              <a:spcAft>
                <a:spcPts val="2400"/>
              </a:spcAft>
              <a:buClr>
                <a:schemeClr val="accent2"/>
              </a:buClr>
              <a:buSzPct val="125000"/>
              <a:buFont typeface="Arial" panose="020B0604020202020204" pitchFamily="34" charset="0"/>
              <a:buChar char="•"/>
              <a:defRPr sz="2200"/>
            </a:pPr>
            <a:r>
              <a:rPr lang="ar" b="1" dirty="0">
                <a:solidFill>
                  <a:srgbClr val="002060"/>
                </a:solidFill>
                <a:latin typeface="Arial"/>
                <a:ea typeface="Arial"/>
                <a:cs typeface="Arial"/>
                <a:sym typeface="Arial"/>
              </a:rPr>
              <a:t>المراقب: </a:t>
            </a:r>
            <a:br>
              <a:rPr lang="ar" b="1" dirty="0">
                <a:solidFill>
                  <a:srgbClr val="002060"/>
                </a:solidFill>
                <a:latin typeface="Arial"/>
                <a:ea typeface="Arial"/>
                <a:cs typeface="Arial"/>
                <a:sym typeface="Arial"/>
              </a:rPr>
            </a:br>
            <a:r>
              <a:rPr lang="ar" dirty="0">
                <a:solidFill>
                  <a:srgbClr val="000000"/>
                </a:solidFill>
                <a:latin typeface="Arial"/>
                <a:ea typeface="Arial"/>
                <a:cs typeface="Arial"/>
                <a:sym typeface="Arial"/>
              </a:rPr>
              <a:t>قدِّم الملاحظات إلى مقدم الرعاية الصحية.</a:t>
            </a:r>
            <a:endParaRPr sz="2200" dirty="0">
              <a:latin typeface="Arial" panose="020B0604020202020204" pitchFamily="34" charset="0"/>
            </a:endParaRPr>
          </a:p>
        </p:txBody>
      </p:sp>
      <p:sp>
        <p:nvSpPr>
          <p:cNvPr id="2" name="Title 1">
            <a:extLst>
              <a:ext uri="{FF2B5EF4-FFF2-40B4-BE49-F238E27FC236}">
                <a16:creationId xmlns:a16="http://schemas.microsoft.com/office/drawing/2014/main" id="{91FAB7BC-ABF5-B69C-DB60-1BFAE30816E7}"/>
              </a:ext>
            </a:extLst>
          </p:cNvPr>
          <p:cNvSpPr>
            <a:spLocks noGrp="1"/>
          </p:cNvSpPr>
          <p:nvPr>
            <p:ph type="title"/>
          </p:nvPr>
        </p:nvSpPr>
        <p:spPr>
          <a:xfrm>
            <a:off x="415600" y="1292989"/>
            <a:ext cx="11360800" cy="1053396"/>
          </a:xfrm>
        </p:spPr>
        <p:txBody>
          <a:bodyPr rtlCol="1"/>
          <a:lstStyle>
            <a:defPPr algn="r" rtl="1"/>
          </a:lstStyle>
          <a:p>
            <a:pPr rtl="1">
              <a:defRPr sz="3400" b="1">
                <a:latin typeface="+mj-lt"/>
                <a:ea typeface="Arial"/>
                <a:cs typeface="Arial"/>
              </a:defRPr>
            </a:pPr>
            <a:r>
              <a:rPr lang="ar" dirty="0">
                <a:solidFill>
                  <a:schemeClr val="accent3"/>
                </a:solidFill>
              </a:rPr>
              <a:t>أداء الأدوار لتطبيق عناصر الإصغاء، والاستفسار عن الاحتياجات والشواغل،</a:t>
            </a:r>
            <a:br>
              <a:rPr lang="ar-EG" dirty="0">
                <a:solidFill>
                  <a:schemeClr val="accent3"/>
                </a:solidFill>
              </a:rPr>
            </a:br>
            <a:r>
              <a:rPr lang="ar" dirty="0">
                <a:solidFill>
                  <a:schemeClr val="accent2"/>
                </a:solidFill>
              </a:rPr>
              <a:t>والإقرار من نهج </a:t>
            </a:r>
            <a:r>
              <a:rPr lang="ar" dirty="0">
                <a:solidFill>
                  <a:schemeClr val="accent3"/>
                </a:solidFill>
              </a:rPr>
              <a:t>‎LIVES، الجزء الثاني </a:t>
            </a:r>
          </a:p>
        </p:txBody>
      </p:sp>
      <p:sp>
        <p:nvSpPr>
          <p:cNvPr id="3" name="Text Placeholder 2">
            <a:extLst>
              <a:ext uri="{FF2B5EF4-FFF2-40B4-BE49-F238E27FC236}">
                <a16:creationId xmlns:a16="http://schemas.microsoft.com/office/drawing/2014/main" id="{C8A6ED75-7194-F14A-EA0C-6A8681CFCB5C}"/>
              </a:ext>
            </a:extLst>
          </p:cNvPr>
          <p:cNvSpPr>
            <a:spLocks noGrp="1"/>
          </p:cNvSpPr>
          <p:nvPr>
            <p:ph type="body" sz="quarter" idx="10"/>
          </p:nvPr>
        </p:nvSpPr>
        <p:spPr>
          <a:xfrm>
            <a:off x="415600" y="498500"/>
            <a:ext cx="10160385" cy="720000"/>
          </a:xfrm>
        </p:spPr>
        <p:txBody>
          <a:bodyPr rtlCol="1"/>
          <a:lstStyle>
            <a:defPPr algn="r" rtl="1"/>
          </a:lstStyle>
          <a:p>
            <a:pPr rtl="1">
              <a:defRPr sz="3400" b="1">
                <a:solidFill>
                  <a:schemeClr val="bg1"/>
                </a:solidFill>
                <a:latin typeface="+mj-lt"/>
                <a:ea typeface="Arial"/>
                <a:cs typeface="Arial"/>
                <a:sym typeface="Arial"/>
              </a:defRPr>
            </a:pPr>
            <a:r>
              <a:rPr lang="ar" dirty="0"/>
              <a:t>التمرين (8-2) </a:t>
            </a:r>
            <a:endParaRPr sz="3400" dirty="0">
              <a:solidFill>
                <a:schemeClr val="accent3"/>
              </a:solidFill>
              <a:ea typeface="Arial"/>
              <a:cs typeface="Arial"/>
              <a:sym typeface="Arial"/>
            </a:endParaRPr>
          </a:p>
        </p:txBody>
      </p:sp>
      <p:sp>
        <p:nvSpPr>
          <p:cNvPr id="4" name="TextBox 3">
            <a:extLst>
              <a:ext uri="{FF2B5EF4-FFF2-40B4-BE49-F238E27FC236}">
                <a16:creationId xmlns:a16="http://schemas.microsoft.com/office/drawing/2014/main" id="{9826EB8C-2695-CAC1-302D-F2311F64AD1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14</a:t>
            </a:r>
          </a:p>
        </p:txBody>
      </p:sp>
    </p:spTree>
    <p:extLst>
      <p:ext uri="{BB962C8B-B14F-4D97-AF65-F5344CB8AC3E}">
        <p14:creationId xmlns:p14="http://schemas.microsoft.com/office/powerpoint/2010/main" val="353817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4" name="Google Shape;1344;p166"/>
          <p:cNvSpPr txBox="1"/>
          <p:nvPr/>
        </p:nvSpPr>
        <p:spPr>
          <a:xfrm>
            <a:off x="0" y="1"/>
            <a:ext cx="12192000" cy="1206500"/>
          </a:xfrm>
          <a:prstGeom prst="rect">
            <a:avLst/>
          </a:prstGeom>
          <a:noFill/>
          <a:ln>
            <a:noFill/>
          </a:ln>
        </p:spPr>
        <p:txBody>
          <a:bodyPr spcFirstLastPara="1" wrap="square" lIns="121900" tIns="121900" rIns="121900" bIns="121900"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الجلسة 8: وصلنا إلى الملخص!</a:t>
            </a:r>
            <a:endParaRPr sz="3400" b="1" dirty="0">
              <a:solidFill>
                <a:schemeClr val="accent3"/>
              </a:solidFill>
              <a:latin typeface="Arial" panose="020B0604020202020204" pitchFamily="34" charset="0"/>
              <a:cs typeface="Arial"/>
              <a:sym typeface="Arial"/>
            </a:endParaRPr>
          </a:p>
        </p:txBody>
      </p:sp>
      <p:sp>
        <p:nvSpPr>
          <p:cNvPr id="1345" name="Google Shape;1345;p166"/>
          <p:cNvSpPr txBox="1"/>
          <p:nvPr/>
        </p:nvSpPr>
        <p:spPr>
          <a:xfrm>
            <a:off x="787401" y="1731802"/>
            <a:ext cx="10524923" cy="2630474"/>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spcAft>
                <a:spcPts val="8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يساعد تقييم المخاطر في فهم الاحتياجات الفورية لسلامة المرأة.</a:t>
            </a:r>
            <a:endParaRPr sz="2400" dirty="0">
              <a:solidFill>
                <a:srgbClr val="000000"/>
              </a:solidFill>
              <a:latin typeface="Arial"/>
              <a:ea typeface="Arial"/>
              <a:cs typeface="Arial"/>
              <a:sym typeface="Arial"/>
            </a:endParaRPr>
          </a:p>
          <a:p>
            <a:pPr marL="457189" indent="-457189" algn="r" rtl="1">
              <a:lnSpc>
                <a:spcPct val="108000"/>
              </a:lnSpc>
              <a:spcAft>
                <a:spcPts val="8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ينبغي أن تثق بالمرأة عندما تخبرك أنها معرّضة لخطر شديد.</a:t>
            </a:r>
            <a:endParaRPr sz="2400" dirty="0">
              <a:solidFill>
                <a:srgbClr val="000000"/>
              </a:solidFill>
              <a:latin typeface="Arial"/>
              <a:ea typeface="Arial"/>
              <a:cs typeface="Arial"/>
              <a:sym typeface="Arial"/>
            </a:endParaRPr>
          </a:p>
          <a:p>
            <a:pPr marL="457189" indent="-457189" algn="r" rtl="1">
              <a:lnSpc>
                <a:spcPct val="108000"/>
              </a:lnSpc>
              <a:spcAft>
                <a:spcPts val="8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تمكين الناجية من الوصول إلى خدمات الدعم هو نشاط أساسي في الاستجابة للعنف.</a:t>
            </a:r>
            <a:endParaRPr sz="2400" dirty="0">
              <a:solidFill>
                <a:srgbClr val="000000"/>
              </a:solidFill>
              <a:latin typeface="Arial"/>
              <a:ea typeface="Arial"/>
              <a:cs typeface="Arial"/>
              <a:sym typeface="Arial"/>
            </a:endParaRPr>
          </a:p>
          <a:p>
            <a:pPr marL="457189" indent="-457189" algn="r" rtl="1">
              <a:lnSpc>
                <a:spcPct val="108000"/>
              </a:lnSpc>
              <a:spcAft>
                <a:spcPts val="8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توفير الإحالات دائماً إلى جهات تستجيب لما ذكرته الناجية من احتياجات.</a:t>
            </a:r>
            <a:endParaRPr sz="2400" dirty="0">
              <a:latin typeface="Arial" panose="020B0604020202020204" pitchFamily="34" charset="0"/>
            </a:endParaRPr>
          </a:p>
          <a:p>
            <a:pPr marL="457189" indent="-457189" algn="r" rtl="1">
              <a:lnSpc>
                <a:spcPct val="108000"/>
              </a:lnSpc>
              <a:spcAft>
                <a:spcPts val="8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أشرِك الأطفال والمراهقين قدر الإمكان في تحديد احتياجات الدعم الخاصة بهم</a:t>
            </a:r>
            <a:endParaRPr sz="2400"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CA730B3F-B727-8B53-539F-3F38B682B85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15</a:t>
            </a:r>
          </a:p>
        </p:txBody>
      </p:sp>
    </p:spTree>
    <p:extLst>
      <p:ext uri="{BB962C8B-B14F-4D97-AF65-F5344CB8AC3E}">
        <p14:creationId xmlns:p14="http://schemas.microsoft.com/office/powerpoint/2010/main" val="3561387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5D0CD-4ADD-2ED9-2870-F0D200048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6DEF6-9926-E5B6-6C37-D1D7396660F8}"/>
              </a:ext>
            </a:extLst>
          </p:cNvPr>
          <p:cNvSpPr>
            <a:spLocks noGrp="1"/>
          </p:cNvSpPr>
          <p:nvPr>
            <p:ph type="title"/>
          </p:nvPr>
        </p:nvSpPr>
        <p:spPr>
          <a:xfrm>
            <a:off x="838200" y="365125"/>
            <a:ext cx="10515600" cy="1325563"/>
          </a:xfrm>
        </p:spPr>
        <p:txBody>
          <a:bodyPr rtlCol="1">
            <a:normAutofit/>
          </a:bodyPr>
          <a:lstStyle>
            <a:defPPr algn="r" rtl="1"/>
          </a:lstStyle>
          <a:p>
            <a:pPr algn="ctr" rtl="1">
              <a:defRPr sz="3400" b="1">
                <a:solidFill>
                  <a:schemeClr val="accent3"/>
                </a:solidFill>
              </a:defRPr>
            </a:pPr>
            <a:r>
              <a:rPr lang="ar"/>
              <a:t>المراجع</a:t>
            </a:r>
          </a:p>
        </p:txBody>
      </p:sp>
      <p:sp>
        <p:nvSpPr>
          <p:cNvPr id="3" name="Content Placeholder 2">
            <a:extLst>
              <a:ext uri="{FF2B5EF4-FFF2-40B4-BE49-F238E27FC236}">
                <a16:creationId xmlns:a16="http://schemas.microsoft.com/office/drawing/2014/main" id="{CD63652B-5875-D898-A001-156C93DA6D51}"/>
              </a:ext>
            </a:extLst>
          </p:cNvPr>
          <p:cNvSpPr>
            <a:spLocks noGrp="1"/>
          </p:cNvSpPr>
          <p:nvPr>
            <p:ph idx="1"/>
          </p:nvPr>
        </p:nvSpPr>
        <p:spPr>
          <a:xfrm>
            <a:off x="838200" y="1623598"/>
            <a:ext cx="10515600" cy="4351338"/>
          </a:xfrm>
        </p:spPr>
        <p:txBody>
          <a:bodyPr rtlCol="1">
            <a:normAutofit/>
          </a:bodyPr>
          <a:lstStyle>
            <a:defPPr algn="r" rtl="1"/>
          </a:lstStyle>
          <a:p>
            <a:pPr marL="457200" indent="-360000" algn="r" rtl="1">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dirty="0"/>
              <a:t>منظمة الصحة العالمية، صندوق الأمم المتحدة للسكان، المفوضية السامية للأمم المتحدة لشؤون اللاجئين. التدبير السريري للناجيات من الاغتصاب وعنف الشريك: وضع بروتوكولات للاستخدام في الأوضاع الإنسانية. جنيف: منظمة الصحة العالمية؛ 2020 </a:t>
            </a:r>
            <a:r>
              <a:rPr lang="en-US" noProof="0" dirty="0"/>
              <a:t>(</a:t>
            </a:r>
            <a:r>
              <a:rPr lang="en-US" noProof="0" dirty="0">
                <a:hlinkClick r:id="rId2"/>
              </a:rPr>
              <a:t>https://iris.who.int/handle/10665/331535</a:t>
            </a:r>
            <a:r>
              <a:rPr lang="en-US" noProof="0" dirty="0"/>
              <a:t>)</a:t>
            </a:r>
            <a:r>
              <a:rPr lang="ar" dirty="0"/>
              <a:t>. الترخيص: </a:t>
            </a:r>
            <a:r>
              <a:rPr lang="en-US" noProof="0" dirty="0"/>
              <a:t>CC BY-NC-SA 3.0 IGO</a:t>
            </a:r>
            <a:r>
              <a:rPr lang="ar" dirty="0"/>
              <a:t>.</a:t>
            </a:r>
          </a:p>
          <a:p>
            <a:pPr marL="457200" indent="-360000" algn="r" rtl="1">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dirty="0"/>
              <a:t>الاستجابة لحالات الأطفال والمراهقين الذين تعرضوا للاعتداء الجنسي: المبادئ التوجيهية السريرية لمنظمة الصحة العالمية. جنيف: منظمة الصحة العالمية؛ 2017 </a:t>
            </a:r>
            <a:r>
              <a:rPr lang="en-US" dirty="0"/>
              <a:t>(</a:t>
            </a:r>
            <a:r>
              <a:rPr lang="en-US" noProof="0" dirty="0">
                <a:hlinkClick r:id="rId3"/>
              </a:rPr>
              <a:t>https://iris.who.int/handle/10665/259270</a:t>
            </a:r>
            <a:r>
              <a:rPr lang="en-US" noProof="0" dirty="0"/>
              <a:t>)</a:t>
            </a:r>
            <a:r>
              <a:rPr lang="ar" dirty="0"/>
              <a:t>. [متاح باللغة الانجليزية] الترخيص: </a:t>
            </a:r>
            <a:r>
              <a:rPr lang="en-US" noProof="0" dirty="0"/>
              <a:t>CC BY-NC-SA 3.0 IGO</a:t>
            </a:r>
            <a:r>
              <a:rPr lang="ar" dirty="0"/>
              <a:t>. </a:t>
            </a:r>
          </a:p>
        </p:txBody>
      </p:sp>
      <p:sp>
        <p:nvSpPr>
          <p:cNvPr id="4" name="Rectangle 3">
            <a:extLst>
              <a:ext uri="{FF2B5EF4-FFF2-40B4-BE49-F238E27FC236}">
                <a16:creationId xmlns:a16="http://schemas.microsoft.com/office/drawing/2014/main" id="{F367CC42-D68C-3B8D-351A-699805D138D3}"/>
              </a:ext>
            </a:extLst>
          </p:cNvPr>
          <p:cNvSpPr/>
          <p:nvPr/>
        </p:nvSpPr>
        <p:spPr>
          <a:xfrm>
            <a:off x="0"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345352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5963399" y="-14717"/>
            <a:ext cx="6221201" cy="6828567"/>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4" name="Google Shape;36;p34" descr="Close-up of two people holding hands">
            <a:extLst>
              <a:ext uri="{FF2B5EF4-FFF2-40B4-BE49-F238E27FC236}">
                <a16:creationId xmlns:a16="http://schemas.microsoft.com/office/drawing/2014/main" id="{0F4FBE82-45AF-86AF-B5C4-A53D2301766D}"/>
              </a:ext>
            </a:extLst>
          </p:cNvPr>
          <p:cNvPicPr>
            <a:picLocks noChangeAspect="1"/>
          </p:cNvPicPr>
          <p:nvPr/>
        </p:nvPicPr>
        <p:blipFill rotWithShape="1">
          <a:blip r:embed="rId3"/>
          <a:srcRect l="13349" t="832" r="20357" b="9971"/>
          <a:stretch/>
        </p:blipFill>
        <p:spPr>
          <a:xfrm>
            <a:off x="5496000" y="0"/>
            <a:ext cx="6696000" cy="6012000"/>
          </a:xfrm>
          <a:prstGeom prst="rect">
            <a:avLst/>
          </a:prstGeom>
          <a:noFill/>
          <a:ln>
            <a:noFill/>
          </a:ln>
        </p:spPr>
      </p:pic>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a:xfrm>
            <a:off x="319178" y="2622430"/>
            <a:ext cx="4856672" cy="2576103"/>
          </a:xfrm>
        </p:spPr>
        <p:txBody>
          <a:bodyPr rtlCol="1"/>
          <a:lstStyle>
            <a:defPPr algn="r" rtl="1"/>
          </a:lstStyle>
          <a:p>
            <a:pPr rtl="1"/>
            <a:r>
              <a:rPr lang="ar" dirty="0"/>
              <a:t>الدعم الأولي </a:t>
            </a:r>
            <a:br>
              <a:rPr lang="ar" dirty="0"/>
            </a:br>
            <a:r>
              <a:rPr lang="ar" dirty="0"/>
              <a:t>باستخدام عنصري تعزيز السلامة والدعم من نهج LIVES، الجزء الثاني: </a:t>
            </a:r>
            <a:br>
              <a:rPr lang="ar-EG" dirty="0"/>
            </a:br>
            <a:r>
              <a:rPr lang="ar" dirty="0">
                <a:solidFill>
                  <a:schemeClr val="accent2"/>
                </a:solidFill>
              </a:rPr>
              <a:t>تعزيز السلامة</a:t>
            </a:r>
            <a:r>
              <a:rPr lang="ar" dirty="0"/>
              <a:t> وتوفير </a:t>
            </a:r>
            <a:r>
              <a:rPr lang="ar" dirty="0">
                <a:solidFill>
                  <a:schemeClr val="accent2"/>
                </a:solidFill>
              </a:rPr>
              <a:t>الدعم</a:t>
            </a:r>
          </a:p>
          <a:p>
            <a:pPr algn="r" rtl="1"/>
            <a:endParaRPr lang="ar" dirty="0">
              <a:solidFill>
                <a:schemeClr val="accent2"/>
              </a:solidFill>
            </a:endParaRPr>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a:xfrm>
            <a:off x="1029067" y="1918364"/>
            <a:ext cx="3780000" cy="397032"/>
          </a:xfrm>
        </p:spPr>
        <p:txBody>
          <a:bodyPr rtlCol="1"/>
          <a:lstStyle>
            <a:defPPr algn="r" rtl="1"/>
          </a:lstStyle>
          <a:p>
            <a:pPr rtl="1"/>
            <a:r>
              <a:rPr lang="ar" dirty="0"/>
              <a:t>‫الجلسة 8</a:t>
            </a:r>
          </a:p>
        </p:txBody>
      </p:sp>
      <p:sp>
        <p:nvSpPr>
          <p:cNvPr id="6" name="TextBox 5">
            <a:extLst>
              <a:ext uri="{FF2B5EF4-FFF2-40B4-BE49-F238E27FC236}">
                <a16:creationId xmlns:a16="http://schemas.microsoft.com/office/drawing/2014/main" id="{D0C06549-45F0-BB76-1610-2A7885D8B070}"/>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2</a:t>
            </a:r>
          </a:p>
        </p:txBody>
      </p:sp>
    </p:spTree>
    <p:extLst>
      <p:ext uri="{BB962C8B-B14F-4D97-AF65-F5344CB8AC3E}">
        <p14:creationId xmlns:p14="http://schemas.microsoft.com/office/powerpoint/2010/main" val="289611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7" name="Google Shape;1217;p154"/>
          <p:cNvSpPr txBox="1"/>
          <p:nvPr/>
        </p:nvSpPr>
        <p:spPr>
          <a:xfrm>
            <a:off x="603184" y="1384617"/>
            <a:ext cx="11076589" cy="4419417"/>
          </a:xfrm>
          <a:prstGeom prst="rect">
            <a:avLst/>
          </a:prstGeom>
          <a:noFill/>
          <a:ln>
            <a:noFill/>
          </a:ln>
        </p:spPr>
        <p:txBody>
          <a:bodyPr spcFirstLastPara="1" wrap="square" lIns="121900" tIns="60933" rIns="121900" bIns="60933" rtlCol="1" anchor="t" anchorCtr="0">
            <a:noAutofit/>
          </a:bodyPr>
          <a:lstStyle>
            <a:defPPr algn="r" rtl="1"/>
          </a:lstStyle>
          <a:p>
            <a:pPr marL="1527175" marR="118530" indent="-1527175" algn="r" rtl="1">
              <a:lnSpc>
                <a:spcPct val="108000"/>
              </a:lnSpc>
              <a:spcBef>
                <a:spcPts val="800"/>
              </a:spcBef>
              <a:spcAft>
                <a:spcPts val="800"/>
              </a:spcAft>
              <a:defRPr sz="2400">
                <a:latin typeface="Arial" panose="020B0604020202020204" pitchFamily="34" charset="0"/>
                <a:sym typeface="Arial"/>
              </a:defRPr>
            </a:pPr>
            <a:r>
              <a:rPr lang="ar" u="sng" dirty="0">
                <a:solidFill>
                  <a:schemeClr val="accent3"/>
                </a:solidFill>
                <a:cs typeface="Arial" panose="020B0604020202020204" pitchFamily="34" charset="0"/>
              </a:rPr>
              <a:t>الهدف 4:</a:t>
            </a:r>
            <a:r>
              <a:rPr lang="ar" dirty="0">
                <a:solidFill>
                  <a:srgbClr val="00B0F0"/>
                </a:solidFill>
              </a:rPr>
              <a:t>	إثبات الدراية بكيفية الوصول إلى الموارد وتقديم الدعم للمرضى ولنفسك</a:t>
            </a:r>
            <a:endParaRPr sz="2400" dirty="0">
              <a:solidFill>
                <a:srgbClr val="00B0F0"/>
              </a:solidFill>
              <a:latin typeface="Arial" panose="020B0604020202020204" pitchFamily="34" charset="0"/>
            </a:endParaRPr>
          </a:p>
          <a:p>
            <a:pPr marR="118530" algn="r" rtl="1">
              <a:lnSpc>
                <a:spcPct val="108000"/>
              </a:lnSpc>
              <a:spcAft>
                <a:spcPts val="600"/>
              </a:spcAft>
            </a:pPr>
            <a:endParaRPr sz="1000" b="1" dirty="0">
              <a:solidFill>
                <a:schemeClr val="accent1"/>
              </a:solidFill>
              <a:latin typeface="Arial"/>
              <a:cs typeface="Arial"/>
              <a:sym typeface="Arial"/>
            </a:endParaRPr>
          </a:p>
          <a:p>
            <a:pPr marR="118530" algn="r" rtl="1">
              <a:lnSpc>
                <a:spcPct val="108000"/>
              </a:lnSpc>
              <a:spcAft>
                <a:spcPts val="600"/>
              </a:spcAft>
              <a:defRPr sz="2200" b="1">
                <a:solidFill>
                  <a:schemeClr val="accent1"/>
                </a:solidFill>
                <a:latin typeface="Arial"/>
                <a:cs typeface="Arial"/>
                <a:sym typeface="Arial"/>
              </a:defRPr>
            </a:pPr>
            <a:r>
              <a:rPr lang="ar" dirty="0"/>
              <a:t>الكفاءات:</a:t>
            </a: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تطبيق المهارات اللازمة لتقييم المخاطر الفورية/السلامة بُغية دعم التخطيط للسلامة، بما في ذلك للأطفال والمراهقين الناجين من الاعتداء الجنسي</a:t>
            </a:r>
            <a:endParaRPr sz="2000" dirty="0">
              <a:solidFill>
                <a:srgbClr val="000000"/>
              </a:solidFill>
              <a:latin typeface="Arial" panose="020B0604020202020204" pitchFamily="34" charset="0"/>
            </a:endParaRP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معرفة الموارد المتاحة لدى المجتمع والموارد المتاحة من خلال الاستجابة الإنسانية المنسقة</a:t>
            </a:r>
            <a:endParaRPr sz="2000" dirty="0">
              <a:solidFill>
                <a:srgbClr val="000000"/>
              </a:solidFill>
              <a:latin typeface="Arial" panose="020B0604020202020204" pitchFamily="34" charset="0"/>
            </a:endParaRP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التعرّف على كيفية التعاون مع الشركاء لمساعدة الناجيات في الوصول إلى الخدمات الأخرى وتوفير الإحالات</a:t>
            </a:r>
            <a:endParaRPr sz="2000" dirty="0">
              <a:solidFill>
                <a:srgbClr val="000000"/>
              </a:solidFill>
              <a:latin typeface="Arial" panose="020B0604020202020204" pitchFamily="34" charset="0"/>
            </a:endParaRP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تطبيق المهارات اللازمة لتوفير الإحالات الحميمة، حيثما أمكن ذلك</a:t>
            </a:r>
            <a:endParaRPr sz="2000" dirty="0">
              <a:solidFill>
                <a:srgbClr val="000000"/>
              </a:solidFill>
              <a:latin typeface="Arial" panose="020B0604020202020204" pitchFamily="34" charset="0"/>
            </a:endParaRPr>
          </a:p>
          <a:p>
            <a:pPr marL="457189" marR="71117" indent="-372524" algn="r" rtl="1">
              <a:lnSpc>
                <a:spcPct val="108000"/>
              </a:lnSpc>
              <a:spcBef>
                <a:spcPts val="800"/>
              </a:spcBef>
              <a:buClr>
                <a:srgbClr val="005DA9"/>
              </a:buClr>
              <a:buSzPts val="1000"/>
            </a:pPr>
            <a:endParaRPr sz="2133"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4BACACD1-5EE0-0C06-A212-5F8B21F65BDA}"/>
              </a:ext>
            </a:extLst>
          </p:cNvPr>
          <p:cNvSpPr>
            <a:spLocks noGrp="1"/>
          </p:cNvSpPr>
          <p:nvPr>
            <p:ph type="title"/>
          </p:nvPr>
        </p:nvSpPr>
        <p:spPr>
          <a:xfrm>
            <a:off x="415600" y="432000"/>
            <a:ext cx="10867751" cy="720000"/>
          </a:xfrm>
        </p:spPr>
        <p:txBody>
          <a:bodyPr rtlCol="1"/>
          <a:lstStyle>
            <a:defPPr algn="r" rtl="1"/>
          </a:lstStyle>
          <a:p>
            <a:pPr rtl="1"/>
            <a:r>
              <a:rPr lang="ar" dirty="0"/>
              <a:t>أهداف الجلسة</a:t>
            </a:r>
          </a:p>
        </p:txBody>
      </p:sp>
      <p:sp>
        <p:nvSpPr>
          <p:cNvPr id="3" name="TextBox 2">
            <a:extLst>
              <a:ext uri="{FF2B5EF4-FFF2-40B4-BE49-F238E27FC236}">
                <a16:creationId xmlns:a16="http://schemas.microsoft.com/office/drawing/2014/main" id="{879590C5-9539-FAC1-995C-BD3E3C8A47B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3</a:t>
            </a:r>
          </a:p>
        </p:txBody>
      </p:sp>
    </p:spTree>
    <p:extLst>
      <p:ext uri="{BB962C8B-B14F-4D97-AF65-F5344CB8AC3E}">
        <p14:creationId xmlns:p14="http://schemas.microsoft.com/office/powerpoint/2010/main" val="233624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7" name="Google Shape;1227;p155"/>
          <p:cNvSpPr/>
          <p:nvPr/>
        </p:nvSpPr>
        <p:spPr>
          <a:xfrm rot="-5400000">
            <a:off x="6457672" y="1984976"/>
            <a:ext cx="4554463" cy="2950779"/>
          </a:xfrm>
          <a:prstGeom prst="rect">
            <a:avLst/>
          </a:prstGeom>
          <a:noFill/>
          <a:ln>
            <a:noFill/>
          </a:ln>
        </p:spPr>
        <p:txBody>
          <a:bodyPr rtlCol="1"/>
          <a:lstStyle>
            <a:defPPr algn="r" rtl="1"/>
          </a:lstStyle>
          <a:p>
            <a:pPr algn="r" rtl="1"/>
            <a:endParaRPr sz="2400">
              <a:latin typeface="Arial" panose="020B0604020202020204" pitchFamily="34" charset="0"/>
            </a:endParaRPr>
          </a:p>
        </p:txBody>
      </p:sp>
      <p:grpSp>
        <p:nvGrpSpPr>
          <p:cNvPr id="4" name="Group 3">
            <a:extLst>
              <a:ext uri="{FF2B5EF4-FFF2-40B4-BE49-F238E27FC236}">
                <a16:creationId xmlns:a16="http://schemas.microsoft.com/office/drawing/2014/main" id="{F60943D2-75C8-B433-805F-B7517A631F62}"/>
              </a:ext>
            </a:extLst>
          </p:cNvPr>
          <p:cNvGrpSpPr/>
          <p:nvPr/>
        </p:nvGrpSpPr>
        <p:grpSpPr>
          <a:xfrm>
            <a:off x="662940" y="1"/>
            <a:ext cx="5699760" cy="6012180"/>
            <a:chOff x="6325540" y="1182670"/>
            <a:chExt cx="3868599" cy="4768448"/>
          </a:xfrm>
        </p:grpSpPr>
        <p:pic>
          <p:nvPicPr>
            <p:cNvPr id="1228" name="Google Shape;1228;p155"/>
            <p:cNvPicPr>
              <a:picLocks noChangeAspect="1"/>
            </p:cNvPicPr>
            <p:nvPr/>
          </p:nvPicPr>
          <p:blipFill>
            <a:blip r:embed="rId3">
              <a:extLst>
                <a:ext uri="{28A0092B-C50C-407E-A947-70E740481C1C}">
                  <a14:useLocalDpi xmlns:a14="http://schemas.microsoft.com/office/drawing/2010/main" val="0"/>
                </a:ext>
              </a:extLst>
            </a:blip>
            <a:srcRect l="13" r="13"/>
            <a:stretch/>
          </p:blipFill>
          <p:spPr>
            <a:xfrm>
              <a:off x="6325540" y="1182670"/>
              <a:ext cx="3868599" cy="4768448"/>
            </a:xfrm>
            <a:prstGeom prst="rect">
              <a:avLst/>
            </a:prstGeom>
            <a:noFill/>
            <a:ln>
              <a:noFill/>
            </a:ln>
          </p:spPr>
        </p:pic>
        <p:sp>
          <p:nvSpPr>
            <p:cNvPr id="1229" name="Google Shape;1229;p155"/>
            <p:cNvSpPr/>
            <p:nvPr/>
          </p:nvSpPr>
          <p:spPr>
            <a:xfrm>
              <a:off x="6421503" y="4354613"/>
              <a:ext cx="960604" cy="1220997"/>
            </a:xfrm>
            <a:prstGeom prst="rect">
              <a:avLst/>
            </a:prstGeom>
            <a:solidFill>
              <a:srgbClr val="FFDDB2">
                <a:alpha val="40784"/>
              </a:srgbClr>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endParaRPr sz="1867">
                <a:solidFill>
                  <a:schemeClr val="lt1"/>
                </a:solidFill>
                <a:latin typeface="Arial"/>
                <a:ea typeface="Arial"/>
                <a:cs typeface="Arial"/>
                <a:sym typeface="Arial"/>
              </a:endParaRPr>
            </a:p>
          </p:txBody>
        </p:sp>
      </p:grpSp>
      <p:sp>
        <p:nvSpPr>
          <p:cNvPr id="1226" name="Google Shape;1226;p155"/>
          <p:cNvSpPr txBox="1"/>
          <p:nvPr/>
        </p:nvSpPr>
        <p:spPr>
          <a:xfrm>
            <a:off x="6096000" y="0"/>
            <a:ext cx="6096000" cy="1092304"/>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الدعم الأولي</a:t>
            </a:r>
            <a:endParaRPr sz="3400" b="1" dirty="0">
              <a:solidFill>
                <a:schemeClr val="accent3"/>
              </a:solidFill>
              <a:latin typeface="Arial" panose="020B0604020202020204" pitchFamily="34" charset="0"/>
              <a:cs typeface="Arial"/>
              <a:sym typeface="Arial"/>
            </a:endParaRPr>
          </a:p>
        </p:txBody>
      </p:sp>
      <p:sp>
        <p:nvSpPr>
          <p:cNvPr id="2" name="TextBox 1">
            <a:extLst>
              <a:ext uri="{FF2B5EF4-FFF2-40B4-BE49-F238E27FC236}">
                <a16:creationId xmlns:a16="http://schemas.microsoft.com/office/drawing/2014/main" id="{0A68FF1F-AE44-E457-1C9F-381E0134A7CC}"/>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4</a:t>
            </a:r>
          </a:p>
        </p:txBody>
      </p:sp>
      <p:pic>
        <p:nvPicPr>
          <p:cNvPr id="6" name="Picture 5">
            <a:extLst>
              <a:ext uri="{FF2B5EF4-FFF2-40B4-BE49-F238E27FC236}">
                <a16:creationId xmlns:a16="http://schemas.microsoft.com/office/drawing/2014/main" id="{58AF089E-BFFB-8FE5-26A7-FDBB3F5F02F1}"/>
              </a:ext>
            </a:extLst>
          </p:cNvPr>
          <p:cNvPicPr>
            <a:picLocks noChangeAspect="1"/>
          </p:cNvPicPr>
          <p:nvPr/>
        </p:nvPicPr>
        <p:blipFill>
          <a:blip r:embed="rId4">
            <a:extLst>
              <a:ext uri="{28A0092B-C50C-407E-A947-70E740481C1C}">
                <a14:useLocalDpi xmlns:a14="http://schemas.microsoft.com/office/drawing/2010/main" val="0"/>
              </a:ext>
            </a:extLst>
          </a:blip>
          <a:srcRect l="2366" t="1280" r="1425" b="1664"/>
          <a:stretch>
            <a:fillRect/>
          </a:stretch>
        </p:blipFill>
        <p:spPr>
          <a:xfrm>
            <a:off x="7827169" y="1120404"/>
            <a:ext cx="2831306" cy="4418328"/>
          </a:xfrm>
          <a:prstGeom prst="rect">
            <a:avLst/>
          </a:prstGeom>
          <a:ln w="44450">
            <a:solidFill>
              <a:srgbClr val="284E92"/>
            </a:solidFill>
          </a:ln>
        </p:spPr>
      </p:pic>
    </p:spTree>
    <p:extLst>
      <p:ext uri="{BB962C8B-B14F-4D97-AF65-F5344CB8AC3E}">
        <p14:creationId xmlns:p14="http://schemas.microsoft.com/office/powerpoint/2010/main" val="115669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5" name="Google Shape;1235;p156"/>
          <p:cNvSpPr txBox="1"/>
          <p:nvPr/>
        </p:nvSpPr>
        <p:spPr>
          <a:xfrm>
            <a:off x="0" y="1"/>
            <a:ext cx="12192000" cy="1227550"/>
          </a:xfrm>
          <a:prstGeom prst="rect">
            <a:avLst/>
          </a:prstGeom>
          <a:noFill/>
          <a:ln>
            <a:noFill/>
          </a:ln>
        </p:spPr>
        <p:txBody>
          <a:bodyPr spcFirstLastPara="1" wrap="square" lIns="121900" tIns="60933" rIns="121900" bIns="60933" rtlCol="1" anchor="ctr" anchorCtr="0">
            <a:norm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 تقييم مخاطر السلامة المتعلقة بعنف الشريك الحميم  </a:t>
            </a:r>
            <a:endParaRPr sz="3400" b="1" dirty="0">
              <a:solidFill>
                <a:schemeClr val="accent3"/>
              </a:solidFill>
              <a:latin typeface="Arial" panose="020B0604020202020204" pitchFamily="34" charset="0"/>
              <a:cs typeface="Arial"/>
              <a:sym typeface="Arial"/>
            </a:endParaRPr>
          </a:p>
        </p:txBody>
      </p:sp>
      <p:sp>
        <p:nvSpPr>
          <p:cNvPr id="1236" name="Google Shape;1236;p156"/>
          <p:cNvSpPr txBox="1"/>
          <p:nvPr/>
        </p:nvSpPr>
        <p:spPr>
          <a:xfrm>
            <a:off x="0" y="1117128"/>
            <a:ext cx="10095038" cy="861720"/>
          </a:xfrm>
          <a:prstGeom prst="rect">
            <a:avLst/>
          </a:prstGeom>
          <a:noFill/>
          <a:ln>
            <a:noFill/>
          </a:ln>
        </p:spPr>
        <p:txBody>
          <a:bodyPr spcFirstLastPara="1" wrap="square" lIns="121900" tIns="60933" rIns="121900" bIns="60933" rtlCol="1" anchor="t" anchorCtr="0">
            <a:noAutofit/>
          </a:bodyPr>
          <a:lstStyle>
            <a:defPPr algn="r" rtl="1"/>
          </a:lstStyle>
          <a:p>
            <a:pPr marR="970256" lvl="1" algn="r" rtl="1">
              <a:lnSpc>
                <a:spcPct val="108000"/>
              </a:lnSpc>
              <a:defRPr sz="2200">
                <a:solidFill>
                  <a:srgbClr val="000000"/>
                </a:solidFill>
                <a:latin typeface="Arial"/>
                <a:ea typeface="Arial"/>
                <a:cs typeface="Arial"/>
                <a:sym typeface="Arial"/>
              </a:defRPr>
            </a:pPr>
            <a:r>
              <a:rPr lang="ar"/>
              <a:t>بعد وقوع حادث عنيف (اعتداء بدني أو جنسي)، من المهم مناقشة الموضوع مع الناجية لتقييم ما إذا كانت عوتها إلى المنزل آمنة.</a:t>
            </a:r>
            <a:endParaRPr sz="2200">
              <a:solidFill>
                <a:srgbClr val="000000"/>
              </a:solidFill>
              <a:latin typeface="Arial"/>
              <a:ea typeface="Arial"/>
              <a:cs typeface="Arial"/>
              <a:sym typeface="Arial"/>
            </a:endParaRPr>
          </a:p>
        </p:txBody>
      </p:sp>
      <p:sp>
        <p:nvSpPr>
          <p:cNvPr id="1240" name="Google Shape;1240;p156"/>
          <p:cNvSpPr txBox="1"/>
          <p:nvPr/>
        </p:nvSpPr>
        <p:spPr>
          <a:xfrm>
            <a:off x="629843" y="3031390"/>
            <a:ext cx="11157043" cy="2496270"/>
          </a:xfrm>
          <a:prstGeom prst="rect">
            <a:avLst/>
          </a:prstGeom>
          <a:noFill/>
          <a:ln>
            <a:noFill/>
          </a:ln>
        </p:spPr>
        <p:txBody>
          <a:bodyPr spcFirstLastPara="1" wrap="square" lIns="121900" tIns="60933" rIns="121900" bIns="60933" rtlCol="1" anchor="t" anchorCtr="0">
            <a:spAutoFit/>
          </a:bodyPr>
          <a:lstStyle>
            <a:defPPr algn="r" rtl="1"/>
          </a:lstStyle>
          <a:p>
            <a:pPr marL="342900" indent="-342900" algn="r" rtl="1">
              <a:lnSpc>
                <a:spcPct val="108000"/>
              </a:lnSpc>
              <a:spcAft>
                <a:spcPts val="200"/>
              </a:spcAft>
              <a:buClr>
                <a:schemeClr val="accent3"/>
              </a:buClr>
              <a:buSzPct val="125000"/>
              <a:buFont typeface="System Font Regular"/>
              <a:buChar char="✓"/>
              <a:defRPr sz="2200">
                <a:solidFill>
                  <a:srgbClr val="000000"/>
                </a:solidFill>
                <a:latin typeface="Arial"/>
                <a:ea typeface="Arial"/>
                <a:cs typeface="Arial"/>
                <a:sym typeface="Arial"/>
              </a:defRPr>
            </a:pPr>
            <a:r>
              <a:rPr lang="ar"/>
              <a:t>هل تكرر حدوث العنف أو تفاقم خلال الأشهر الستة الماضية؟</a:t>
            </a:r>
            <a:endParaRPr sz="2200">
              <a:latin typeface="Arial" panose="020B0604020202020204" pitchFamily="34" charset="0"/>
            </a:endParaRPr>
          </a:p>
          <a:p>
            <a:pPr marL="342900" indent="-342900" algn="r" rtl="1">
              <a:lnSpc>
                <a:spcPct val="108000"/>
              </a:lnSpc>
              <a:spcAft>
                <a:spcPts val="200"/>
              </a:spcAft>
              <a:buClr>
                <a:schemeClr val="accent3"/>
              </a:buClr>
              <a:buSzPct val="125000"/>
              <a:buFont typeface="System Font Regular"/>
              <a:buChar char="✓"/>
              <a:defRPr sz="2200">
                <a:solidFill>
                  <a:srgbClr val="000000"/>
                </a:solidFill>
                <a:latin typeface="Arial"/>
                <a:ea typeface="Arial"/>
                <a:cs typeface="Arial"/>
                <a:sym typeface="Arial"/>
              </a:defRPr>
            </a:pPr>
            <a:r>
              <a:rPr lang="ar"/>
              <a:t>هل سبق له أن استخدم سلاحاً أو هددك بسلاح؟</a:t>
            </a:r>
            <a:endParaRPr sz="2200">
              <a:latin typeface="Arial" panose="020B0604020202020204" pitchFamily="34" charset="0"/>
            </a:endParaRPr>
          </a:p>
          <a:p>
            <a:pPr marL="342900" indent="-342900" algn="r" rtl="1">
              <a:lnSpc>
                <a:spcPct val="108000"/>
              </a:lnSpc>
              <a:spcAft>
                <a:spcPts val="200"/>
              </a:spcAft>
              <a:buClr>
                <a:schemeClr val="accent3"/>
              </a:buClr>
              <a:buSzPct val="125000"/>
              <a:buFont typeface="System Font Regular"/>
              <a:buChar char="✓"/>
              <a:defRPr sz="2200">
                <a:solidFill>
                  <a:srgbClr val="000000"/>
                </a:solidFill>
                <a:latin typeface="Arial"/>
                <a:ea typeface="Arial"/>
                <a:cs typeface="Arial"/>
                <a:sym typeface="Arial"/>
              </a:defRPr>
            </a:pPr>
            <a:r>
              <a:rPr lang="ar"/>
              <a:t>هل سبق أن حاول خنقك؟</a:t>
            </a:r>
            <a:endParaRPr sz="2200">
              <a:latin typeface="Arial" panose="020B0604020202020204" pitchFamily="34" charset="0"/>
            </a:endParaRPr>
          </a:p>
          <a:p>
            <a:pPr marL="342900" indent="-342900" algn="r" rtl="1">
              <a:lnSpc>
                <a:spcPct val="108000"/>
              </a:lnSpc>
              <a:spcAft>
                <a:spcPts val="200"/>
              </a:spcAft>
              <a:buClr>
                <a:schemeClr val="accent3"/>
              </a:buClr>
              <a:buSzPct val="125000"/>
              <a:buFont typeface="System Font Regular"/>
              <a:buChar char="✓"/>
              <a:defRPr sz="2200">
                <a:solidFill>
                  <a:srgbClr val="000000"/>
                </a:solidFill>
                <a:latin typeface="Arial"/>
                <a:ea typeface="Arial"/>
                <a:cs typeface="Arial"/>
                <a:sym typeface="Arial"/>
              </a:defRPr>
            </a:pPr>
            <a:r>
              <a:rPr lang="ar"/>
              <a:t>هل تعتقدين أن بإمكانه قتلك؟</a:t>
            </a:r>
            <a:endParaRPr sz="2200">
              <a:latin typeface="Arial" panose="020B0604020202020204" pitchFamily="34" charset="0"/>
            </a:endParaRPr>
          </a:p>
          <a:p>
            <a:pPr marL="342900" indent="-342900" algn="r" rtl="1">
              <a:lnSpc>
                <a:spcPct val="108000"/>
              </a:lnSpc>
              <a:spcAft>
                <a:spcPts val="200"/>
              </a:spcAft>
              <a:buClr>
                <a:schemeClr val="accent3"/>
              </a:buClr>
              <a:buSzPct val="125000"/>
              <a:buFont typeface="System Font Regular"/>
              <a:buChar char="✓"/>
              <a:defRPr sz="2200">
                <a:solidFill>
                  <a:srgbClr val="000000"/>
                </a:solidFill>
                <a:latin typeface="Arial"/>
                <a:ea typeface="Arial"/>
                <a:cs typeface="Arial"/>
                <a:sym typeface="Arial"/>
              </a:defRPr>
            </a:pPr>
            <a:r>
              <a:rPr lang="ar"/>
              <a:t>هل سبق له أن ضربك عندما كنت حامل؟</a:t>
            </a:r>
            <a:endParaRPr sz="2200">
              <a:latin typeface="Arial" panose="020B0604020202020204" pitchFamily="34" charset="0"/>
            </a:endParaRPr>
          </a:p>
          <a:p>
            <a:pPr marL="342900" indent="-342900" algn="r" rtl="1">
              <a:lnSpc>
                <a:spcPct val="108000"/>
              </a:lnSpc>
              <a:spcAft>
                <a:spcPts val="400"/>
              </a:spcAft>
              <a:buClr>
                <a:schemeClr val="accent3"/>
              </a:buClr>
              <a:buSzPct val="125000"/>
              <a:buFont typeface="System Font Regular"/>
              <a:buChar char="✓"/>
              <a:defRPr sz="2200">
                <a:solidFill>
                  <a:srgbClr val="000000"/>
                </a:solidFill>
                <a:latin typeface="Arial"/>
                <a:ea typeface="Arial"/>
                <a:cs typeface="Arial"/>
                <a:sym typeface="Arial"/>
              </a:defRPr>
            </a:pPr>
            <a:r>
              <a:rPr lang="ar"/>
              <a:t>هل يغار عليك بشكل عنيف ودائم؟</a:t>
            </a:r>
            <a:endParaRPr sz="2200">
              <a:latin typeface="Arial" panose="020B0604020202020204" pitchFamily="34" charset="0"/>
            </a:endParaRPr>
          </a:p>
        </p:txBody>
      </p:sp>
      <p:sp>
        <p:nvSpPr>
          <p:cNvPr id="1241" name="Google Shape;1241;p156"/>
          <p:cNvSpPr txBox="1"/>
          <p:nvPr/>
        </p:nvSpPr>
        <p:spPr>
          <a:xfrm>
            <a:off x="317327" y="2169670"/>
            <a:ext cx="11557347" cy="861720"/>
          </a:xfrm>
          <a:prstGeom prst="rect">
            <a:avLst/>
          </a:prstGeom>
          <a:noFill/>
          <a:ln>
            <a:noFill/>
          </a:ln>
        </p:spPr>
        <p:txBody>
          <a:bodyPr spcFirstLastPara="1" wrap="square" lIns="121900" tIns="60933" rIns="121900" bIns="60933" rtlCol="1" anchor="t" anchorCtr="0">
            <a:spAutoFit/>
          </a:bodyPr>
          <a:lstStyle>
            <a:defPPr algn="r" rtl="1"/>
          </a:lstStyle>
          <a:p>
            <a:pPr algn="r" rtl="1">
              <a:defRPr sz="2400">
                <a:solidFill>
                  <a:srgbClr val="00B0F0"/>
                </a:solidFill>
                <a:latin typeface="Arial"/>
                <a:ea typeface="Arial"/>
                <a:cs typeface="Arial"/>
                <a:sym typeface="Arial"/>
              </a:defRPr>
            </a:pPr>
            <a:r>
              <a:rPr lang="ar" dirty="0"/>
              <a:t>عندما تجيب الناجية بـ"نعم" على ثلاثة أسئلة على الأقل، فهذا يعني أنّها معرّضة لخطر شديد ومباشر للإصابة </a:t>
            </a:r>
            <a:br>
              <a:rPr lang="ar-EG" dirty="0"/>
            </a:br>
            <a:r>
              <a:rPr lang="ar" dirty="0"/>
              <a:t>بضرر شديد.</a:t>
            </a:r>
            <a:endParaRPr sz="2400" dirty="0">
              <a:solidFill>
                <a:srgbClr val="00B0F0"/>
              </a:solidFill>
              <a:latin typeface="Arial" panose="020B0604020202020204" pitchFamily="34" charset="0"/>
            </a:endParaRPr>
          </a:p>
        </p:txBody>
      </p:sp>
      <p:sp>
        <p:nvSpPr>
          <p:cNvPr id="3" name="Rounded Rectangle 2">
            <a:extLst>
              <a:ext uri="{FF2B5EF4-FFF2-40B4-BE49-F238E27FC236}">
                <a16:creationId xmlns:a16="http://schemas.microsoft.com/office/drawing/2014/main" id="{6762246A-BE85-6064-070E-C83F2BB2C44C}"/>
              </a:ext>
            </a:extLst>
          </p:cNvPr>
          <p:cNvSpPr/>
          <p:nvPr/>
        </p:nvSpPr>
        <p:spPr>
          <a:xfrm>
            <a:off x="9791188" y="254643"/>
            <a:ext cx="2083485" cy="162223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defRPr sz="2000" b="1">
                <a:solidFill>
                  <a:schemeClr val="bg1"/>
                </a:solidFill>
                <a:latin typeface="Arial"/>
                <a:ea typeface="Arial"/>
                <a:cs typeface="Arial"/>
                <a:sym typeface="Arial"/>
              </a:defRPr>
            </a:pPr>
            <a:r>
              <a:rPr lang="ar" dirty="0"/>
              <a:t>أداة المساعدة على العمل (8أ)</a:t>
            </a:r>
            <a:endParaRPr dirty="0">
              <a:solidFill>
                <a:schemeClr val="bg1"/>
              </a:solidFill>
              <a:latin typeface="Arial" panose="020B0604020202020204" pitchFamily="34" charset="0"/>
            </a:endParaRPr>
          </a:p>
          <a:p>
            <a:pPr algn="ctr" rtl="1">
              <a:defRPr sz="1800">
                <a:solidFill>
                  <a:schemeClr val="bg1"/>
                </a:solidFill>
                <a:latin typeface="Arial"/>
                <a:ea typeface="Arial"/>
                <a:cs typeface="Arial"/>
                <a:sym typeface="Arial"/>
              </a:defRPr>
            </a:pPr>
            <a:r>
              <a:rPr lang="ar" sz="1600" dirty="0"/>
              <a:t>في المبادئ المبادئ التوجيهية للتدبير السريري لحالات الاغتصاب وعنف الشريك</a:t>
            </a:r>
            <a:r>
              <a:rPr lang="ar" sz="1600" baseline="30000" dirty="0"/>
              <a:t>1</a:t>
            </a:r>
            <a:r>
              <a:rPr lang="ar" sz="1600" dirty="0"/>
              <a:t> </a:t>
            </a:r>
            <a:endParaRPr sz="160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DAC9005E-5FB7-F9F0-0521-817153345D8E}"/>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5</a:t>
            </a:r>
          </a:p>
        </p:txBody>
      </p:sp>
    </p:spTree>
    <p:extLst>
      <p:ext uri="{BB962C8B-B14F-4D97-AF65-F5344CB8AC3E}">
        <p14:creationId xmlns:p14="http://schemas.microsoft.com/office/powerpoint/2010/main" val="421864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8" name="Google Shape;1248;p157"/>
          <p:cNvSpPr txBox="1"/>
          <p:nvPr/>
        </p:nvSpPr>
        <p:spPr>
          <a:xfrm>
            <a:off x="0" y="1"/>
            <a:ext cx="12192000" cy="1331088"/>
          </a:xfrm>
          <a:prstGeom prst="rect">
            <a:avLst/>
          </a:prstGeom>
          <a:noFill/>
          <a:ln>
            <a:noFill/>
          </a:ln>
        </p:spPr>
        <p:txBody>
          <a:bodyPr spcFirstLastPara="1" wrap="square" lIns="121900" tIns="60933" rIns="121900" bIns="60933" rtlCol="1" anchor="ctr" anchorCtr="0">
            <a:normAutofit/>
          </a:bodyPr>
          <a:lstStyle>
            <a:defPPr algn="r" rtl="1"/>
          </a:lstStyle>
          <a:p>
            <a:pPr algn="ctr" rtl="1">
              <a:lnSpc>
                <a:spcPct val="90000"/>
              </a:lnSpc>
              <a:spcAft>
                <a:spcPts val="800"/>
              </a:spcAft>
              <a:defRPr sz="3200" b="1">
                <a:latin typeface="Arial"/>
                <a:ea typeface="Arial"/>
                <a:cs typeface="Arial"/>
                <a:sym typeface="Arial"/>
              </a:defRPr>
            </a:pPr>
            <a:r>
              <a:rPr lang="ar" dirty="0">
                <a:solidFill>
                  <a:schemeClr val="accent3"/>
                </a:solidFill>
              </a:rPr>
              <a:t>تعزيز </a:t>
            </a:r>
            <a:r>
              <a:rPr lang="ar" u="sng" dirty="0">
                <a:solidFill>
                  <a:schemeClr val="accent2"/>
                </a:solidFill>
              </a:rPr>
              <a:t>السلامة</a:t>
            </a:r>
            <a:r>
              <a:rPr lang="ar" dirty="0">
                <a:solidFill>
                  <a:schemeClr val="accent3"/>
                </a:solidFill>
              </a:rPr>
              <a:t> </a:t>
            </a:r>
            <a:endParaRPr sz="3200" dirty="0">
              <a:solidFill>
                <a:schemeClr val="accent3"/>
              </a:solidFill>
              <a:latin typeface="Arial"/>
              <a:ea typeface="Arial"/>
              <a:cs typeface="Arial"/>
              <a:sym typeface="Arial"/>
            </a:endParaRPr>
          </a:p>
        </p:txBody>
      </p:sp>
      <p:sp>
        <p:nvSpPr>
          <p:cNvPr id="1249" name="Google Shape;1249;p157"/>
          <p:cNvSpPr txBox="1"/>
          <p:nvPr/>
        </p:nvSpPr>
        <p:spPr>
          <a:xfrm>
            <a:off x="964557" y="1625600"/>
            <a:ext cx="10025964" cy="4173316"/>
          </a:xfrm>
          <a:prstGeom prst="rect">
            <a:avLst/>
          </a:prstGeom>
          <a:noFill/>
          <a:ln>
            <a:noFill/>
          </a:ln>
        </p:spPr>
        <p:txBody>
          <a:bodyPr spcFirstLastPara="1" wrap="square" lIns="121900" tIns="60933" rIns="121900" bIns="60933" rtlCol="1" anchor="t" anchorCtr="0">
            <a:noAutofit/>
          </a:bodyPr>
          <a:lstStyle>
            <a:defPPr algn="r" rtl="1"/>
          </a:lstStyle>
          <a:p>
            <a:pPr marR="118530" algn="r" rtl="1">
              <a:lnSpc>
                <a:spcPct val="108000"/>
              </a:lnSpc>
              <a:spcAft>
                <a:spcPts val="1600"/>
              </a:spcAft>
              <a:defRPr sz="2200">
                <a:solidFill>
                  <a:schemeClr val="accent2"/>
                </a:solidFill>
                <a:latin typeface="Arial"/>
                <a:ea typeface="Arial"/>
                <a:cs typeface="Arial"/>
                <a:sym typeface="Arial"/>
              </a:defRPr>
            </a:pPr>
            <a:r>
              <a:rPr lang="ar" dirty="0"/>
              <a:t>عندما تحدد مخاطر مرتفعة للسلامة في البيئة المنزلية للناجية، خصص بعض الوقت لما يلي:</a:t>
            </a:r>
            <a:endParaRPr sz="2200" dirty="0">
              <a:solidFill>
                <a:schemeClr val="accent2"/>
              </a:solidFill>
              <a:latin typeface="Arial" panose="020B0604020202020204" pitchFamily="34" charset="0"/>
            </a:endParaRPr>
          </a:p>
          <a:p>
            <a:pPr marL="457189" marR="970256" indent="-457189" algn="r" rtl="1">
              <a:lnSpc>
                <a:spcPct val="108000"/>
              </a:lnSpc>
              <a:spcAft>
                <a:spcPts val="1600"/>
              </a:spcAft>
              <a:buClr>
                <a:schemeClr val="accent2"/>
              </a:buClr>
              <a:buSzPct val="125000"/>
              <a:buFont typeface="Arial" panose="020B0604020202020204" pitchFamily="34" charset="0"/>
              <a:buChar char="•"/>
              <a:defRPr sz="2200"/>
            </a:pPr>
            <a:r>
              <a:rPr lang="ar" dirty="0">
                <a:solidFill>
                  <a:srgbClr val="000000"/>
                </a:solidFill>
                <a:latin typeface="Arial"/>
                <a:ea typeface="Arial"/>
                <a:cs typeface="Arial"/>
                <a:sym typeface="Arial"/>
              </a:rPr>
              <a:t>شجّع الناجية وساعدها على إعداد خطة للسلامة.</a:t>
            </a:r>
            <a:endParaRPr sz="2200" dirty="0">
              <a:latin typeface="Arial" panose="020B0604020202020204" pitchFamily="34" charset="0"/>
            </a:endParaRPr>
          </a:p>
          <a:p>
            <a:pPr marL="457189" marR="970256" indent="-457189" algn="r" rtl="1">
              <a:lnSpc>
                <a:spcPct val="108000"/>
              </a:lnSpc>
              <a:spcAft>
                <a:spcPts val="1600"/>
              </a:spcAft>
              <a:buClr>
                <a:schemeClr val="accent2"/>
              </a:buClr>
              <a:buSzPct val="125000"/>
              <a:buFont typeface="Arial" panose="020B0604020202020204" pitchFamily="34" charset="0"/>
              <a:buChar char="•"/>
              <a:defRPr sz="2200"/>
            </a:pPr>
            <a:r>
              <a:rPr lang="ar" dirty="0">
                <a:solidFill>
                  <a:srgbClr val="000000"/>
                </a:solidFill>
                <a:latin typeface="Arial"/>
                <a:ea typeface="Arial"/>
                <a:cs typeface="Arial"/>
                <a:sym typeface="Arial"/>
              </a:rPr>
              <a:t>وفّر الإحالات الحميمة ضمن خدمات الحماية و/أو المأوى، إلى جانب خدمات العمل الاجتماعي أو إدارة الحالات، إذا كانت متاحة.</a:t>
            </a:r>
            <a:endParaRPr sz="2200" dirty="0">
              <a:latin typeface="Arial" panose="020B0604020202020204" pitchFamily="34" charset="0"/>
            </a:endParaRPr>
          </a:p>
          <a:p>
            <a:pPr marL="457189" marR="970256" indent="-457189" algn="r" rtl="1">
              <a:lnSpc>
                <a:spcPct val="108000"/>
              </a:lnSpc>
              <a:spcAft>
                <a:spcPts val="1600"/>
              </a:spcAft>
              <a:buClr>
                <a:schemeClr val="accent2"/>
              </a:buClr>
              <a:buSzPct val="125000"/>
              <a:buFont typeface="Arial" panose="020B0604020202020204" pitchFamily="34" charset="0"/>
              <a:buChar char="•"/>
              <a:defRPr sz="2200"/>
            </a:pPr>
            <a:r>
              <a:rPr lang="ar" dirty="0">
                <a:solidFill>
                  <a:srgbClr val="000000"/>
                </a:solidFill>
                <a:latin typeface="Arial"/>
                <a:ea typeface="Arial"/>
                <a:cs typeface="Arial"/>
                <a:sym typeface="Arial"/>
              </a:rPr>
              <a:t>اعرض عليها دائماً أن تعود في زيارة للمتابعة بهدف مواصلة مناقشة سُبُل حمايتها وأطفالها وتعزيز رفاهيتها.</a:t>
            </a:r>
            <a:endParaRPr sz="2200" dirty="0">
              <a:latin typeface="Arial" panose="020B0604020202020204" pitchFamily="34" charset="0"/>
            </a:endParaRPr>
          </a:p>
        </p:txBody>
      </p:sp>
      <p:sp>
        <p:nvSpPr>
          <p:cNvPr id="2" name="TextBox 1">
            <a:extLst>
              <a:ext uri="{FF2B5EF4-FFF2-40B4-BE49-F238E27FC236}">
                <a16:creationId xmlns:a16="http://schemas.microsoft.com/office/drawing/2014/main" id="{732FCD30-2D85-4785-2BF8-22039EE3EBB4}"/>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6</a:t>
            </a:r>
          </a:p>
        </p:txBody>
      </p:sp>
    </p:spTree>
    <p:extLst>
      <p:ext uri="{BB962C8B-B14F-4D97-AF65-F5344CB8AC3E}">
        <p14:creationId xmlns:p14="http://schemas.microsoft.com/office/powerpoint/2010/main" val="191743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8" name="Google Shape;1258;p158"/>
          <p:cNvSpPr txBox="1"/>
          <p:nvPr/>
        </p:nvSpPr>
        <p:spPr>
          <a:xfrm>
            <a:off x="0" y="1"/>
            <a:ext cx="12192000" cy="1193799"/>
          </a:xfrm>
          <a:prstGeom prst="rect">
            <a:avLst/>
          </a:prstGeom>
          <a:noFill/>
          <a:ln>
            <a:noFill/>
          </a:ln>
        </p:spPr>
        <p:txBody>
          <a:bodyPr spcFirstLastPara="1" wrap="square" lIns="121900" tIns="60933" rIns="121900" bIns="60933" rtlCol="1" anchor="ctr" anchorCtr="0">
            <a:normAutofit/>
          </a:bodyPr>
          <a:lstStyle>
            <a:defPPr algn="r" rtl="1"/>
          </a:lstStyle>
          <a:p>
            <a:pPr algn="ctr" rtl="1">
              <a:lnSpc>
                <a:spcPct val="90000"/>
              </a:lnSpc>
              <a:spcAft>
                <a:spcPts val="800"/>
              </a:spcAft>
              <a:defRPr sz="3400" b="1">
                <a:solidFill>
                  <a:schemeClr val="accent3"/>
                </a:solidFill>
                <a:latin typeface="+mj-lt"/>
                <a:ea typeface="Arial"/>
                <a:cs typeface="Arial"/>
                <a:sym typeface="Arial"/>
              </a:defRPr>
            </a:pPr>
            <a:r>
              <a:rPr lang="ar" dirty="0">
                <a:latin typeface="Arial" panose="020B0604020202020204" pitchFamily="34" charset="0"/>
              </a:rPr>
              <a:t>إعداد خطة لتخفيف المخاطر</a:t>
            </a:r>
            <a:endParaRPr sz="3400" dirty="0">
              <a:solidFill>
                <a:schemeClr val="accent3"/>
              </a:solidFill>
              <a:latin typeface="Arial" panose="020B0604020202020204" pitchFamily="34" charset="0"/>
              <a:ea typeface="Arial"/>
              <a:cs typeface="Arial"/>
              <a:sym typeface="Arial"/>
            </a:endParaRPr>
          </a:p>
        </p:txBody>
      </p:sp>
      <p:sp>
        <p:nvSpPr>
          <p:cNvPr id="1259" name="Google Shape;1259;p158"/>
          <p:cNvSpPr txBox="1"/>
          <p:nvPr/>
        </p:nvSpPr>
        <p:spPr>
          <a:xfrm>
            <a:off x="-207034" y="1670050"/>
            <a:ext cx="11577233" cy="3517899"/>
          </a:xfrm>
          <a:prstGeom prst="rect">
            <a:avLst/>
          </a:prstGeom>
          <a:noFill/>
          <a:ln>
            <a:noFill/>
          </a:ln>
        </p:spPr>
        <p:txBody>
          <a:bodyPr spcFirstLastPara="1" wrap="square" lIns="121900" tIns="60933" rIns="121900" bIns="60933" rtlCol="1" anchor="t" anchorCtr="0">
            <a:noAutofit/>
          </a:bodyPr>
          <a:lstStyle>
            <a:defPPr algn="r" rtl="1"/>
          </a:lstStyle>
          <a:p>
            <a:pPr marR="118530" algn="r" rtl="1">
              <a:lnSpc>
                <a:spcPct val="108000"/>
              </a:lnSpc>
              <a:spcAft>
                <a:spcPts val="1800"/>
              </a:spcAft>
              <a:defRPr sz="2200" b="1">
                <a:solidFill>
                  <a:schemeClr val="accent2"/>
                </a:solidFill>
                <a:latin typeface="Arial"/>
                <a:ea typeface="Arial"/>
                <a:cs typeface="Arial"/>
                <a:sym typeface="Arial"/>
              </a:defRPr>
            </a:pPr>
            <a:r>
              <a:rPr lang="ar" dirty="0"/>
              <a:t>تجنّب تعريضها لخطر إضافي.</a:t>
            </a:r>
            <a:endParaRPr sz="2200" dirty="0">
              <a:solidFill>
                <a:schemeClr val="accent2"/>
              </a:solidFill>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لا تتحدث عن الاعتداء إلا عندما تكون أنت وهي بمفردكما.</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حافظ على سرية السجلات الصحية.</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ناقش معها كيف ستبرر غيابها عن المنزل وماذا ستفعل بالأوراق التي ستأخذها إلى البيت.</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pPr>
            <a:r>
              <a:rPr lang="ar" dirty="0">
                <a:latin typeface="Arial" panose="020B0604020202020204" pitchFamily="34" charset="0"/>
              </a:rPr>
              <a:t>تعرف الناجية ما هي أكثر الطرق فعالية للحدّ من تعرّضها للأذى، فادعمها في عملية اتّخاذ القرار وادعم</a:t>
            </a:r>
            <a:r>
              <a:rPr lang="en-US" dirty="0">
                <a:latin typeface="Arial" panose="020B0604020202020204" pitchFamily="34" charset="0"/>
              </a:rPr>
              <a:t> </a:t>
            </a:r>
            <a:r>
              <a:rPr lang="ar" dirty="0">
                <a:latin typeface="Arial" panose="020B0604020202020204" pitchFamily="34" charset="0"/>
              </a:rPr>
              <a:t>خياراتها.</a:t>
            </a:r>
            <a:r>
              <a:rPr lang="ar" dirty="0">
                <a:solidFill>
                  <a:srgbClr val="000000"/>
                </a:solidFill>
                <a:latin typeface="Arial"/>
                <a:ea typeface="Arial"/>
                <a:cs typeface="Arial"/>
                <a:sym typeface="Arial"/>
              </a:rPr>
              <a:t> </a:t>
            </a:r>
            <a:endParaRPr sz="2200" dirty="0">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9290CDF3-7866-7990-246B-9ABE375C84BF}"/>
              </a:ext>
            </a:extLst>
          </p:cNvPr>
          <p:cNvGrpSpPr/>
          <p:nvPr/>
        </p:nvGrpSpPr>
        <p:grpSpPr>
          <a:xfrm>
            <a:off x="1285365" y="987934"/>
            <a:ext cx="2426242" cy="1445930"/>
            <a:chOff x="8732120" y="576000"/>
            <a:chExt cx="2019880" cy="1203757"/>
          </a:xfrm>
        </p:grpSpPr>
        <p:sp>
          <p:nvSpPr>
            <p:cNvPr id="3" name="Rounded Rectangular Callout 2">
              <a:extLst>
                <a:ext uri="{FF2B5EF4-FFF2-40B4-BE49-F238E27FC236}">
                  <a16:creationId xmlns:a16="http://schemas.microsoft.com/office/drawing/2014/main" id="{8DDC50A5-A787-DB42-3F84-931FB1318B43}"/>
                </a:ext>
              </a:extLst>
            </p:cNvPr>
            <p:cNvSpPr/>
            <p:nvPr/>
          </p:nvSpPr>
          <p:spPr>
            <a:xfrm>
              <a:off x="8732120" y="844161"/>
              <a:ext cx="1146413" cy="935596"/>
            </a:xfrm>
            <a:prstGeom prst="wedgeRoundRectCallout">
              <a:avLst>
                <a:gd name="adj1" fmla="val -4964"/>
                <a:gd name="adj2" fmla="val 7268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Oval Callout 3">
              <a:extLst>
                <a:ext uri="{FF2B5EF4-FFF2-40B4-BE49-F238E27FC236}">
                  <a16:creationId xmlns:a16="http://schemas.microsoft.com/office/drawing/2014/main" id="{26D81339-65DE-12BC-45F7-117D81B47412}"/>
                </a:ext>
              </a:extLst>
            </p:cNvPr>
            <p:cNvSpPr/>
            <p:nvPr/>
          </p:nvSpPr>
          <p:spPr>
            <a:xfrm>
              <a:off x="9497562" y="576000"/>
              <a:ext cx="1254438" cy="1023757"/>
            </a:xfrm>
            <a:prstGeom prst="wedgeEllipseCallout">
              <a:avLst>
                <a:gd name="adj1" fmla="val -4964"/>
                <a:gd name="adj2" fmla="val 708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sp>
        <p:nvSpPr>
          <p:cNvPr id="5" name="TextBox 4">
            <a:extLst>
              <a:ext uri="{FF2B5EF4-FFF2-40B4-BE49-F238E27FC236}">
                <a16:creationId xmlns:a16="http://schemas.microsoft.com/office/drawing/2014/main" id="{91A4D472-85E0-D478-94CB-7FEBCE59B63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7</a:t>
            </a:r>
          </a:p>
        </p:txBody>
      </p:sp>
    </p:spTree>
    <p:extLst>
      <p:ext uri="{BB962C8B-B14F-4D97-AF65-F5344CB8AC3E}">
        <p14:creationId xmlns:p14="http://schemas.microsoft.com/office/powerpoint/2010/main" val="201560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8" name="Google Shape;1268;p159"/>
          <p:cNvSpPr txBox="1"/>
          <p:nvPr/>
        </p:nvSpPr>
        <p:spPr>
          <a:xfrm>
            <a:off x="0" y="1"/>
            <a:ext cx="12192000" cy="1295400"/>
          </a:xfrm>
          <a:prstGeom prst="rect">
            <a:avLst/>
          </a:prstGeom>
          <a:noFill/>
          <a:ln>
            <a:noFill/>
          </a:ln>
        </p:spPr>
        <p:txBody>
          <a:bodyPr spcFirstLastPara="1" wrap="square" lIns="121900" tIns="60933" rIns="121900" bIns="60933" rtlCol="1" anchor="ctr" anchorCtr="0">
            <a:normAutofit/>
          </a:bodyPr>
          <a:lstStyle>
            <a:defPPr algn="r" rtl="1"/>
          </a:lstStyle>
          <a:p>
            <a:pPr algn="ctr" rtl="1">
              <a:lnSpc>
                <a:spcPct val="90000"/>
              </a:lnSpc>
              <a:spcAft>
                <a:spcPts val="800"/>
              </a:spcAft>
              <a:defRPr sz="3400" b="1">
                <a:latin typeface="+mj-lt"/>
                <a:cs typeface="Arial"/>
                <a:sym typeface="Arial"/>
              </a:defRPr>
            </a:pPr>
            <a:r>
              <a:rPr lang="ar" dirty="0">
                <a:solidFill>
                  <a:schemeClr val="accent3"/>
                </a:solidFill>
                <a:latin typeface="Arial" panose="020B0604020202020204" pitchFamily="34" charset="0"/>
              </a:rPr>
              <a:t>تيسير </a:t>
            </a:r>
            <a:r>
              <a:rPr lang="ar" u="sng" dirty="0">
                <a:solidFill>
                  <a:srgbClr val="00B0F0"/>
                </a:solidFill>
                <a:latin typeface="Arial" panose="020B0604020202020204" pitchFamily="34" charset="0"/>
                <a:ea typeface="Arial"/>
              </a:rPr>
              <a:t>الدعم</a:t>
            </a:r>
            <a:r>
              <a:rPr lang="ar" dirty="0">
                <a:solidFill>
                  <a:schemeClr val="accent3"/>
                </a:solidFill>
                <a:latin typeface="Arial" panose="020B0604020202020204" pitchFamily="34" charset="0"/>
              </a:rPr>
              <a:t> الاجتماعي</a:t>
            </a:r>
            <a:endParaRPr sz="3400" b="1" dirty="0">
              <a:solidFill>
                <a:schemeClr val="accent3"/>
              </a:solidFill>
              <a:latin typeface="Arial" panose="020B0604020202020204" pitchFamily="34" charset="0"/>
              <a:cs typeface="Arial"/>
              <a:sym typeface="Arial"/>
            </a:endParaRPr>
          </a:p>
        </p:txBody>
      </p:sp>
      <p:sp>
        <p:nvSpPr>
          <p:cNvPr id="1269" name="Google Shape;1269;p159"/>
          <p:cNvSpPr txBox="1"/>
          <p:nvPr/>
        </p:nvSpPr>
        <p:spPr>
          <a:xfrm>
            <a:off x="1932200" y="1504955"/>
            <a:ext cx="8747568" cy="2658815"/>
          </a:xfrm>
          <a:prstGeom prst="rect">
            <a:avLst/>
          </a:prstGeom>
          <a:noFill/>
          <a:ln>
            <a:noFill/>
          </a:ln>
        </p:spPr>
        <p:txBody>
          <a:bodyPr spcFirstLastPara="1" wrap="square" lIns="121900" tIns="60933" rIns="36000" bIns="60933" rtlCol="1" anchor="t" anchorCtr="0">
            <a:noAutofit/>
          </a:bodyPr>
          <a:lstStyle>
            <a:defPPr algn="r" rtl="1"/>
          </a:lstStyle>
          <a:p>
            <a:pPr marL="457189" marR="970256" indent="-457189" algn="r" rtl="1">
              <a:lnSpc>
                <a:spcPct val="108000"/>
              </a:lnSpc>
              <a:spcBef>
                <a:spcPts val="16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ساعدها في تحديد خياراتها والنظر فيها، وفي تحديد أهم الأمور بالنسبة لها</a:t>
            </a:r>
            <a:endParaRPr sz="2200">
              <a:latin typeface="Arial" panose="020B0604020202020204" pitchFamily="34" charset="0"/>
            </a:endParaRPr>
          </a:p>
          <a:p>
            <a:pPr marL="457189" marR="970256" indent="-457189" algn="r" rtl="1">
              <a:lnSpc>
                <a:spcPct val="108000"/>
              </a:lnSpc>
              <a:spcBef>
                <a:spcPts val="16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ناقش معها مسألة الدعم الاجتماعي: ربما تفضل الاعتماد على شبكة غير الرسمية من العلاقات</a:t>
            </a:r>
            <a:endParaRPr sz="2200">
              <a:latin typeface="Arial" panose="020B0604020202020204" pitchFamily="34" charset="0"/>
            </a:endParaRPr>
          </a:p>
          <a:p>
            <a:pPr marL="457189" marR="970256" indent="-457189" algn="r" rtl="1">
              <a:lnSpc>
                <a:spcPct val="108000"/>
              </a:lnSpc>
              <a:spcBef>
                <a:spcPts val="16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ساعدها في الوصول إلى الموارد من خلال الإحالات الحميمة</a:t>
            </a:r>
            <a:endParaRPr sz="2200">
              <a:latin typeface="Arial" panose="020B0604020202020204" pitchFamily="34" charset="0"/>
            </a:endParaRPr>
          </a:p>
        </p:txBody>
      </p:sp>
      <p:sp>
        <p:nvSpPr>
          <p:cNvPr id="1273" name="Google Shape;1273;p159" descr="Open hand with solid fill"/>
          <p:cNvSpPr/>
          <p:nvPr/>
        </p:nvSpPr>
        <p:spPr>
          <a:xfrm>
            <a:off x="3040659" y="3644790"/>
            <a:ext cx="3265325" cy="3265325"/>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274" name="Google Shape;1274;p159" descr="Open hand with solid fill"/>
          <p:cNvSpPr/>
          <p:nvPr/>
        </p:nvSpPr>
        <p:spPr>
          <a:xfrm flipH="1">
            <a:off x="6412463" y="3644790"/>
            <a:ext cx="3403989" cy="3265325"/>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10" name="Graphic 6" descr="Open hand with solid fill">
            <a:extLst>
              <a:ext uri="{FF2B5EF4-FFF2-40B4-BE49-F238E27FC236}">
                <a16:creationId xmlns:a16="http://schemas.microsoft.com/office/drawing/2014/main" id="{DFDF276B-A1EC-1C0F-5403-AF207A5BE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759500" y="3629899"/>
            <a:ext cx="2658816" cy="2658816"/>
          </a:xfrm>
          <a:prstGeom prst="rect">
            <a:avLst/>
          </a:prstGeom>
        </p:spPr>
      </p:pic>
      <p:pic>
        <p:nvPicPr>
          <p:cNvPr id="11" name="Graphic 7" descr="Open hand with solid fill">
            <a:extLst>
              <a:ext uri="{FF2B5EF4-FFF2-40B4-BE49-F238E27FC236}">
                <a16:creationId xmlns:a16="http://schemas.microsoft.com/office/drawing/2014/main" id="{79A408FD-9558-9D33-C413-F5BBC6FF576E}"/>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6614714" y="3629900"/>
            <a:ext cx="2771724" cy="2658816"/>
          </a:xfrm>
          <a:prstGeom prst="rect">
            <a:avLst/>
          </a:prstGeom>
        </p:spPr>
      </p:pic>
      <p:sp>
        <p:nvSpPr>
          <p:cNvPr id="2" name="TextBox 1">
            <a:extLst>
              <a:ext uri="{FF2B5EF4-FFF2-40B4-BE49-F238E27FC236}">
                <a16:creationId xmlns:a16="http://schemas.microsoft.com/office/drawing/2014/main" id="{991AD317-4ACF-51C3-6307-ED811B509A61}"/>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8</a:t>
            </a:r>
          </a:p>
        </p:txBody>
      </p:sp>
    </p:spTree>
    <p:extLst>
      <p:ext uri="{BB962C8B-B14F-4D97-AF65-F5344CB8AC3E}">
        <p14:creationId xmlns:p14="http://schemas.microsoft.com/office/powerpoint/2010/main" val="117193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81" name="Google Shape;1281;p160"/>
          <p:cNvSpPr txBox="1"/>
          <p:nvPr/>
        </p:nvSpPr>
        <p:spPr>
          <a:xfrm>
            <a:off x="2665563" y="2514765"/>
            <a:ext cx="8705256" cy="2948486"/>
          </a:xfrm>
          <a:prstGeom prst="rect">
            <a:avLst/>
          </a:prstGeom>
          <a:noFill/>
          <a:ln>
            <a:noFill/>
          </a:ln>
        </p:spPr>
        <p:txBody>
          <a:bodyPr spcFirstLastPara="1" wrap="square" lIns="121900" tIns="60933" rIns="121900" bIns="60933" rtlCol="1" anchor="t" anchorCtr="0">
            <a:noAutofit/>
          </a:bodyPr>
          <a:lstStyle>
            <a:defPPr algn="r" rtl="1"/>
          </a:lstStyle>
          <a:p>
            <a:pPr marR="970256" algn="r" rtl="1">
              <a:lnSpc>
                <a:spcPct val="108000"/>
              </a:lnSpc>
              <a:defRPr sz="2600">
                <a:latin typeface="Arial"/>
                <a:ea typeface="Arial"/>
                <a:cs typeface="Arial"/>
                <a:sym typeface="Arial"/>
              </a:defRPr>
            </a:pPr>
            <a:r>
              <a:rPr lang="ar" b="1" dirty="0">
                <a:solidFill>
                  <a:schemeClr val="accent2"/>
                </a:solidFill>
              </a:rPr>
              <a:t>الهدف التعليمي</a:t>
            </a:r>
            <a:r>
              <a:rPr lang="ar" dirty="0">
                <a:solidFill>
                  <a:srgbClr val="000000"/>
                </a:solidFill>
              </a:rPr>
              <a:t> المنشود من هذا التمرين:</a:t>
            </a:r>
          </a:p>
          <a:p>
            <a:pPr marR="970256" algn="r" rtl="1">
              <a:lnSpc>
                <a:spcPct val="108000"/>
              </a:lnSpc>
              <a:spcBef>
                <a:spcPts val="1600"/>
              </a:spcBef>
            </a:pPr>
            <a:r>
              <a:rPr lang="ar" sz="2600" dirty="0">
                <a:solidFill>
                  <a:srgbClr val="000000"/>
                </a:solidFill>
                <a:latin typeface="Arial"/>
                <a:ea typeface="Arial"/>
                <a:cs typeface="Arial"/>
                <a:sym typeface="Arial"/>
              </a:rPr>
              <a:t>تطوير المهارات اللازمة لتطبيق </a:t>
            </a:r>
            <a:br>
              <a:rPr lang="ar" sz="2600" dirty="0">
                <a:solidFill>
                  <a:srgbClr val="000000"/>
                </a:solidFill>
                <a:latin typeface="Arial"/>
                <a:ea typeface="Arial"/>
                <a:cs typeface="Arial"/>
                <a:sym typeface="Arial"/>
              </a:rPr>
            </a:br>
            <a:r>
              <a:rPr lang="ar" sz="2600" dirty="0">
                <a:solidFill>
                  <a:srgbClr val="000000"/>
                </a:solidFill>
                <a:latin typeface="Arial"/>
                <a:ea typeface="Arial"/>
                <a:cs typeface="Arial"/>
                <a:sym typeface="Arial"/>
              </a:rPr>
              <a:t> عنصري </a:t>
            </a:r>
            <a:r>
              <a:rPr lang="ar" sz="2600" dirty="0">
                <a:solidFill>
                  <a:srgbClr val="000000"/>
                </a:solidFill>
                <a:latin typeface="Arial"/>
                <a:cs typeface="Arial"/>
                <a:sym typeface="Arial"/>
              </a:rPr>
              <a:t>تعزيز </a:t>
            </a:r>
            <a:r>
              <a:rPr lang="ar" sz="3200" b="1" u="sng" dirty="0">
                <a:solidFill>
                  <a:srgbClr val="00B0F0"/>
                </a:solidFill>
                <a:latin typeface="Arial"/>
                <a:ea typeface="Arial"/>
                <a:cs typeface="Arial"/>
                <a:sym typeface="Arial"/>
              </a:rPr>
              <a:t>السلامة</a:t>
            </a:r>
            <a:r>
              <a:rPr lang="ar" sz="2600" dirty="0">
                <a:solidFill>
                  <a:srgbClr val="000000"/>
                </a:solidFill>
                <a:latin typeface="Arial"/>
                <a:ea typeface="Arial"/>
                <a:cs typeface="Arial"/>
                <a:sym typeface="Arial"/>
              </a:rPr>
              <a:t> و</a:t>
            </a:r>
            <a:r>
              <a:rPr lang="ar" sz="3200" b="1" u="sng" dirty="0">
                <a:solidFill>
                  <a:srgbClr val="00B0F0"/>
                </a:solidFill>
                <a:latin typeface="Arial"/>
                <a:ea typeface="Arial"/>
                <a:cs typeface="Arial"/>
                <a:sym typeface="Arial"/>
              </a:rPr>
              <a:t>الدعم </a:t>
            </a:r>
            <a:r>
              <a:rPr lang="ar" sz="2600" dirty="0">
                <a:solidFill>
                  <a:srgbClr val="000000"/>
                </a:solidFill>
                <a:latin typeface="Arial"/>
                <a:ea typeface="Arial"/>
                <a:cs typeface="Arial"/>
                <a:sym typeface="Arial"/>
              </a:rPr>
              <a:t>من الدعم الأولي في نهج LIVES</a:t>
            </a:r>
            <a:endParaRPr sz="2600" dirty="0">
              <a:latin typeface="Arial" panose="020B0604020202020204" pitchFamily="34" charset="0"/>
            </a:endParaRPr>
          </a:p>
          <a:p>
            <a:pPr marR="970256" algn="r" rtl="1">
              <a:lnSpc>
                <a:spcPct val="108000"/>
              </a:lnSpc>
            </a:pPr>
            <a:endParaRPr sz="2400" dirty="0">
              <a:solidFill>
                <a:srgbClr val="000000"/>
              </a:solidFill>
              <a:latin typeface="Arial"/>
              <a:ea typeface="Arial"/>
              <a:cs typeface="Arial"/>
              <a:sym typeface="Arial"/>
            </a:endParaRPr>
          </a:p>
          <a:p>
            <a:pPr marR="970256" algn="r" rtl="1">
              <a:lnSpc>
                <a:spcPct val="108000"/>
              </a:lnSpc>
            </a:pPr>
            <a:endParaRPr sz="2400" dirty="0">
              <a:solidFill>
                <a:srgbClr val="000000"/>
              </a:solidFill>
              <a:latin typeface="Arial"/>
              <a:ea typeface="Arial"/>
              <a:cs typeface="Arial"/>
              <a:sym typeface="Arial"/>
            </a:endParaRPr>
          </a:p>
        </p:txBody>
      </p:sp>
      <p:pic>
        <p:nvPicPr>
          <p:cNvPr id="9" name="Graphic 2" descr="Boardroom with solid fill">
            <a:extLst>
              <a:ext uri="{FF2B5EF4-FFF2-40B4-BE49-F238E27FC236}">
                <a16:creationId xmlns:a16="http://schemas.microsoft.com/office/drawing/2014/main" id="{17056C63-8EAD-8531-B9CA-53A9BB1A7A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579" y="2514765"/>
            <a:ext cx="3270468" cy="3270468"/>
          </a:xfrm>
          <a:prstGeom prst="rect">
            <a:avLst/>
          </a:prstGeom>
        </p:spPr>
      </p:pic>
      <p:sp>
        <p:nvSpPr>
          <p:cNvPr id="2" name="Title 1">
            <a:extLst>
              <a:ext uri="{FF2B5EF4-FFF2-40B4-BE49-F238E27FC236}">
                <a16:creationId xmlns:a16="http://schemas.microsoft.com/office/drawing/2014/main" id="{7D0142FB-34FD-14B2-FDEC-AA24BA3F241F}"/>
              </a:ext>
            </a:extLst>
          </p:cNvPr>
          <p:cNvSpPr>
            <a:spLocks noGrp="1"/>
          </p:cNvSpPr>
          <p:nvPr>
            <p:ph type="title"/>
          </p:nvPr>
        </p:nvSpPr>
        <p:spPr>
          <a:xfrm>
            <a:off x="415600" y="1292989"/>
            <a:ext cx="11360800" cy="1087902"/>
          </a:xfrm>
        </p:spPr>
        <p:txBody>
          <a:bodyPr rtlCol="1"/>
          <a:lstStyle>
            <a:defPPr algn="r" rtl="1"/>
          </a:lstStyle>
          <a:p>
            <a:pPr rtl="1">
              <a:lnSpc>
                <a:spcPct val="90000"/>
              </a:lnSpc>
              <a:spcAft>
                <a:spcPts val="800"/>
              </a:spcAft>
              <a:defRPr sz="3400" b="1">
                <a:latin typeface="+mj-lt"/>
                <a:ea typeface="Arial"/>
                <a:cs typeface="Arial"/>
              </a:defRPr>
            </a:pPr>
            <a:r>
              <a:rPr lang="ar" dirty="0">
                <a:solidFill>
                  <a:schemeClr val="accent3"/>
                </a:solidFill>
              </a:rPr>
              <a:t>عرض توضيحي للميسر، عناصر الإصغاء، والاستفسار عن الاحتياجات والشواغل، </a:t>
            </a:r>
            <a:br>
              <a:rPr lang="en-US" dirty="0">
                <a:solidFill>
                  <a:schemeClr val="accent3"/>
                </a:solidFill>
              </a:rPr>
            </a:br>
            <a:r>
              <a:rPr lang="ar" dirty="0">
                <a:solidFill>
                  <a:schemeClr val="accent3"/>
                </a:solidFill>
              </a:rPr>
              <a:t>والإقرار من نهج LIVES</a:t>
            </a:r>
            <a:endParaRPr sz="3400" dirty="0">
              <a:solidFill>
                <a:schemeClr val="accent3"/>
              </a:solidFill>
              <a:ea typeface="Arial"/>
              <a:cs typeface="Arial"/>
              <a:sym typeface="Arial"/>
            </a:endParaRPr>
          </a:p>
        </p:txBody>
      </p:sp>
      <p:sp>
        <p:nvSpPr>
          <p:cNvPr id="3" name="Text Placeholder 2">
            <a:extLst>
              <a:ext uri="{FF2B5EF4-FFF2-40B4-BE49-F238E27FC236}">
                <a16:creationId xmlns:a16="http://schemas.microsoft.com/office/drawing/2014/main" id="{FAE6EC8D-1EED-828A-85C5-8BE312628620}"/>
              </a:ext>
            </a:extLst>
          </p:cNvPr>
          <p:cNvSpPr>
            <a:spLocks noGrp="1"/>
          </p:cNvSpPr>
          <p:nvPr>
            <p:ph type="body" sz="quarter" idx="10"/>
          </p:nvPr>
        </p:nvSpPr>
        <p:spPr>
          <a:xfrm>
            <a:off x="415600" y="498500"/>
            <a:ext cx="10030989" cy="720000"/>
          </a:xfrm>
        </p:spPr>
        <p:txBody>
          <a:bodyPr rtlCol="1"/>
          <a:lstStyle>
            <a:defPPr algn="r" rtl="1"/>
          </a:lstStyle>
          <a:p>
            <a:pPr rtl="1">
              <a:defRPr sz="3400" b="1">
                <a:solidFill>
                  <a:schemeClr val="bg1"/>
                </a:solidFill>
                <a:latin typeface="+mj-lt"/>
                <a:ea typeface="Arial"/>
                <a:cs typeface="Arial"/>
                <a:sym typeface="Arial"/>
              </a:defRPr>
            </a:pPr>
            <a:r>
              <a:rPr lang="ar" dirty="0"/>
              <a:t>التمرين (8-1)</a:t>
            </a:r>
          </a:p>
        </p:txBody>
      </p:sp>
      <p:sp>
        <p:nvSpPr>
          <p:cNvPr id="4" name="TextBox 3">
            <a:extLst>
              <a:ext uri="{FF2B5EF4-FFF2-40B4-BE49-F238E27FC236}">
                <a16:creationId xmlns:a16="http://schemas.microsoft.com/office/drawing/2014/main" id="{09812672-A877-5863-4D04-F4EA7279408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8</a:t>
            </a:r>
            <a:r>
              <a:rPr lang="ar-EG" dirty="0"/>
              <a:t>-</a:t>
            </a:r>
            <a:r>
              <a:rPr lang="ar" dirty="0"/>
              <a:t>9</a:t>
            </a:r>
          </a:p>
        </p:txBody>
      </p:sp>
    </p:spTree>
    <p:extLst>
      <p:ext uri="{BB962C8B-B14F-4D97-AF65-F5344CB8AC3E}">
        <p14:creationId xmlns:p14="http://schemas.microsoft.com/office/powerpoint/2010/main" val="1028910217"/>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21534</TotalTime>
  <Words>1936</Words>
  <Application>Microsoft Office PowerPoint</Application>
  <PresentationFormat>Widescreen</PresentationFormat>
  <Paragraphs>138</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Aptos</vt:lpstr>
      <vt:lpstr>Arial</vt:lpstr>
      <vt:lpstr>Calibri</vt:lpstr>
      <vt:lpstr>Noto Sans Symbols</vt:lpstr>
      <vt:lpstr>System Font Regular</vt:lpstr>
      <vt:lpstr>Wingdings</vt:lpstr>
      <vt:lpstr>1_Office Theme 4 - WHO</vt:lpstr>
      <vt:lpstr>1_Office Theme 5</vt:lpstr>
      <vt:lpstr>مجموعة الشرائح</vt:lpstr>
      <vt:lpstr>PowerPoint Presentation</vt:lpstr>
      <vt:lpstr>أهداف الجلسة</vt:lpstr>
      <vt:lpstr>PowerPoint Presentation</vt:lpstr>
      <vt:lpstr>PowerPoint Presentation</vt:lpstr>
      <vt:lpstr>PowerPoint Presentation</vt:lpstr>
      <vt:lpstr>PowerPoint Presentation</vt:lpstr>
      <vt:lpstr>PowerPoint Presentation</vt:lpstr>
      <vt:lpstr>عرض توضيحي للميسر، عناصر الإصغاء، والاستفسار عن الاحتياجات والشواغل،  والإقرار من نهج LIVES</vt:lpstr>
      <vt:lpstr>PowerPoint Presentation</vt:lpstr>
      <vt:lpstr>PowerPoint Presentation</vt:lpstr>
      <vt:lpstr>PowerPoint Presentation</vt:lpstr>
      <vt:lpstr>PowerPoint Presentation</vt:lpstr>
      <vt:lpstr>أداء الأدوار لتطبيق عناصر الإصغاء، والاستفسار عن الاحتياجات والشواغل، والإقرار من نهج ‎LIVES، الجزء الثاني </vt:lpstr>
      <vt:lpstr>PowerPoint Presentation</vt:lpstr>
      <vt:lpstr>المراجع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704</cp:revision>
  <cp:lastPrinted>2024-11-29T14:13:27Z</cp:lastPrinted>
  <dcterms:created xsi:type="dcterms:W3CDTF">2024-07-22T16:05:02Z</dcterms:created>
  <dcterms:modified xsi:type="dcterms:W3CDTF">2025-10-02T21:18:06Z</dcterms:modified>
</cp:coreProperties>
</file>