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9" r:id="rId1"/>
    <p:sldMasterId id="2147483704" r:id="rId2"/>
  </p:sldMasterIdLst>
  <p:notesMasterIdLst>
    <p:notesMasterId r:id="rId21"/>
  </p:notesMasterIdLst>
  <p:sldIdLst>
    <p:sldId id="555" r:id="rId3"/>
    <p:sldId id="367" r:id="rId4"/>
    <p:sldId id="368" r:id="rId5"/>
    <p:sldId id="369"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 id="383" r:id="rId20"/>
  </p:sldIdLst>
  <p:sldSz cx="12192000" cy="6858000"/>
  <p:notesSz cx="7315200" cy="9601200"/>
  <p:defaultText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70" autoAdjust="0"/>
    <p:restoredTop sz="96374" autoAdjust="0"/>
  </p:normalViewPr>
  <p:slideViewPr>
    <p:cSldViewPr snapToGrid="0">
      <p:cViewPr varScale="1">
        <p:scale>
          <a:sx n="114" d="100"/>
          <a:sy n="114" d="100"/>
        </p:scale>
        <p:origin x="828"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A9915160-F2D9-4EAF-A3C7-C4D0B2FB873B}"/>
    <pc:docChg chg="delSld delMainMaster">
      <pc:chgData name="Eilidh McGregor (Green Ink)" userId="9cba41ee-7d70-4c23-afba-c2290bddaa61" providerId="ADAL" clId="{A9915160-F2D9-4EAF-A3C7-C4D0B2FB873B}" dt="2025-03-31T14:27:01.920" v="1" actId="2696"/>
      <pc:docMkLst>
        <pc:docMk/>
      </pc:docMkLst>
      <pc:sldChg chg="del">
        <pc:chgData name="Eilidh McGregor (Green Ink)" userId="9cba41ee-7d70-4c23-afba-c2290bddaa61" providerId="ADAL" clId="{A9915160-F2D9-4EAF-A3C7-C4D0B2FB873B}" dt="2025-03-31T14:26:38.438" v="0" actId="2696"/>
        <pc:sldMkLst>
          <pc:docMk/>
          <pc:sldMk cId="0" sldId="257"/>
        </pc:sldMkLst>
      </pc:sldChg>
      <pc:sldChg chg="del">
        <pc:chgData name="Eilidh McGregor (Green Ink)" userId="9cba41ee-7d70-4c23-afba-c2290bddaa61" providerId="ADAL" clId="{A9915160-F2D9-4EAF-A3C7-C4D0B2FB873B}" dt="2025-03-31T14:26:38.438" v="0" actId="2696"/>
        <pc:sldMkLst>
          <pc:docMk/>
          <pc:sldMk cId="0" sldId="258"/>
        </pc:sldMkLst>
      </pc:sldChg>
      <pc:sldChg chg="del">
        <pc:chgData name="Eilidh McGregor (Green Ink)" userId="9cba41ee-7d70-4c23-afba-c2290bddaa61" providerId="ADAL" clId="{A9915160-F2D9-4EAF-A3C7-C4D0B2FB873B}" dt="2025-03-31T14:26:38.438" v="0" actId="2696"/>
        <pc:sldMkLst>
          <pc:docMk/>
          <pc:sldMk cId="0" sldId="259"/>
        </pc:sldMkLst>
      </pc:sldChg>
      <pc:sldChg chg="del">
        <pc:chgData name="Eilidh McGregor (Green Ink)" userId="9cba41ee-7d70-4c23-afba-c2290bddaa61" providerId="ADAL" clId="{A9915160-F2D9-4EAF-A3C7-C4D0B2FB873B}" dt="2025-03-31T14:26:38.438" v="0" actId="2696"/>
        <pc:sldMkLst>
          <pc:docMk/>
          <pc:sldMk cId="0" sldId="260"/>
        </pc:sldMkLst>
      </pc:sldChg>
      <pc:sldChg chg="del">
        <pc:chgData name="Eilidh McGregor (Green Ink)" userId="9cba41ee-7d70-4c23-afba-c2290bddaa61" providerId="ADAL" clId="{A9915160-F2D9-4EAF-A3C7-C4D0B2FB873B}" dt="2025-03-31T14:26:38.438" v="0" actId="2696"/>
        <pc:sldMkLst>
          <pc:docMk/>
          <pc:sldMk cId="0" sldId="261"/>
        </pc:sldMkLst>
      </pc:sldChg>
      <pc:sldChg chg="del">
        <pc:chgData name="Eilidh McGregor (Green Ink)" userId="9cba41ee-7d70-4c23-afba-c2290bddaa61" providerId="ADAL" clId="{A9915160-F2D9-4EAF-A3C7-C4D0B2FB873B}" dt="2025-03-31T14:26:38.438" v="0" actId="2696"/>
        <pc:sldMkLst>
          <pc:docMk/>
          <pc:sldMk cId="0" sldId="262"/>
        </pc:sldMkLst>
      </pc:sldChg>
      <pc:sldChg chg="del">
        <pc:chgData name="Eilidh McGregor (Green Ink)" userId="9cba41ee-7d70-4c23-afba-c2290bddaa61" providerId="ADAL" clId="{A9915160-F2D9-4EAF-A3C7-C4D0B2FB873B}" dt="2025-03-31T14:26:38.438" v="0" actId="2696"/>
        <pc:sldMkLst>
          <pc:docMk/>
          <pc:sldMk cId="0" sldId="263"/>
        </pc:sldMkLst>
      </pc:sldChg>
      <pc:sldChg chg="del">
        <pc:chgData name="Eilidh McGregor (Green Ink)" userId="9cba41ee-7d70-4c23-afba-c2290bddaa61" providerId="ADAL" clId="{A9915160-F2D9-4EAF-A3C7-C4D0B2FB873B}" dt="2025-03-31T14:26:38.438" v="0" actId="2696"/>
        <pc:sldMkLst>
          <pc:docMk/>
          <pc:sldMk cId="0" sldId="264"/>
        </pc:sldMkLst>
      </pc:sldChg>
      <pc:sldChg chg="del">
        <pc:chgData name="Eilidh McGregor (Green Ink)" userId="9cba41ee-7d70-4c23-afba-c2290bddaa61" providerId="ADAL" clId="{A9915160-F2D9-4EAF-A3C7-C4D0B2FB873B}" dt="2025-03-31T14:26:38.438" v="0" actId="2696"/>
        <pc:sldMkLst>
          <pc:docMk/>
          <pc:sldMk cId="0" sldId="265"/>
        </pc:sldMkLst>
      </pc:sldChg>
      <pc:sldChg chg="del">
        <pc:chgData name="Eilidh McGregor (Green Ink)" userId="9cba41ee-7d70-4c23-afba-c2290bddaa61" providerId="ADAL" clId="{A9915160-F2D9-4EAF-A3C7-C4D0B2FB873B}" dt="2025-03-31T14:26:38.438" v="0" actId="2696"/>
        <pc:sldMkLst>
          <pc:docMk/>
          <pc:sldMk cId="0" sldId="268"/>
        </pc:sldMkLst>
      </pc:sldChg>
      <pc:sldChg chg="del">
        <pc:chgData name="Eilidh McGregor (Green Ink)" userId="9cba41ee-7d70-4c23-afba-c2290bddaa61" providerId="ADAL" clId="{A9915160-F2D9-4EAF-A3C7-C4D0B2FB873B}" dt="2025-03-31T14:26:38.438" v="0" actId="2696"/>
        <pc:sldMkLst>
          <pc:docMk/>
          <pc:sldMk cId="0" sldId="269"/>
        </pc:sldMkLst>
      </pc:sldChg>
      <pc:sldChg chg="del">
        <pc:chgData name="Eilidh McGregor (Green Ink)" userId="9cba41ee-7d70-4c23-afba-c2290bddaa61" providerId="ADAL" clId="{A9915160-F2D9-4EAF-A3C7-C4D0B2FB873B}" dt="2025-03-31T14:26:38.438" v="0" actId="2696"/>
        <pc:sldMkLst>
          <pc:docMk/>
          <pc:sldMk cId="0" sldId="270"/>
        </pc:sldMkLst>
      </pc:sldChg>
      <pc:sldChg chg="del">
        <pc:chgData name="Eilidh McGregor (Green Ink)" userId="9cba41ee-7d70-4c23-afba-c2290bddaa61" providerId="ADAL" clId="{A9915160-F2D9-4EAF-A3C7-C4D0B2FB873B}" dt="2025-03-31T14:26:38.438" v="0" actId="2696"/>
        <pc:sldMkLst>
          <pc:docMk/>
          <pc:sldMk cId="0" sldId="271"/>
        </pc:sldMkLst>
      </pc:sldChg>
      <pc:sldChg chg="del">
        <pc:chgData name="Eilidh McGregor (Green Ink)" userId="9cba41ee-7d70-4c23-afba-c2290bddaa61" providerId="ADAL" clId="{A9915160-F2D9-4EAF-A3C7-C4D0B2FB873B}" dt="2025-03-31T14:26:38.438" v="0" actId="2696"/>
        <pc:sldMkLst>
          <pc:docMk/>
          <pc:sldMk cId="0" sldId="272"/>
        </pc:sldMkLst>
      </pc:sldChg>
      <pc:sldChg chg="del">
        <pc:chgData name="Eilidh McGregor (Green Ink)" userId="9cba41ee-7d70-4c23-afba-c2290bddaa61" providerId="ADAL" clId="{A9915160-F2D9-4EAF-A3C7-C4D0B2FB873B}" dt="2025-03-31T14:26:38.438" v="0" actId="2696"/>
        <pc:sldMkLst>
          <pc:docMk/>
          <pc:sldMk cId="0" sldId="273"/>
        </pc:sldMkLst>
      </pc:sldChg>
      <pc:sldChg chg="del">
        <pc:chgData name="Eilidh McGregor (Green Ink)" userId="9cba41ee-7d70-4c23-afba-c2290bddaa61" providerId="ADAL" clId="{A9915160-F2D9-4EAF-A3C7-C4D0B2FB873B}" dt="2025-03-31T14:26:38.438" v="0" actId="2696"/>
        <pc:sldMkLst>
          <pc:docMk/>
          <pc:sldMk cId="0" sldId="274"/>
        </pc:sldMkLst>
      </pc:sldChg>
      <pc:sldChg chg="del">
        <pc:chgData name="Eilidh McGregor (Green Ink)" userId="9cba41ee-7d70-4c23-afba-c2290bddaa61" providerId="ADAL" clId="{A9915160-F2D9-4EAF-A3C7-C4D0B2FB873B}" dt="2025-03-31T14:26:38.438" v="0" actId="2696"/>
        <pc:sldMkLst>
          <pc:docMk/>
          <pc:sldMk cId="2325324675" sldId="276"/>
        </pc:sldMkLst>
      </pc:sldChg>
      <pc:sldChg chg="del">
        <pc:chgData name="Eilidh McGregor (Green Ink)" userId="9cba41ee-7d70-4c23-afba-c2290bddaa61" providerId="ADAL" clId="{A9915160-F2D9-4EAF-A3C7-C4D0B2FB873B}" dt="2025-03-31T14:26:38.438" v="0" actId="2696"/>
        <pc:sldMkLst>
          <pc:docMk/>
          <pc:sldMk cId="1137728767" sldId="277"/>
        </pc:sldMkLst>
      </pc:sldChg>
      <pc:sldChg chg="del">
        <pc:chgData name="Eilidh McGregor (Green Ink)" userId="9cba41ee-7d70-4c23-afba-c2290bddaa61" providerId="ADAL" clId="{A9915160-F2D9-4EAF-A3C7-C4D0B2FB873B}" dt="2025-03-31T14:26:38.438" v="0" actId="2696"/>
        <pc:sldMkLst>
          <pc:docMk/>
          <pc:sldMk cId="156287223" sldId="278"/>
        </pc:sldMkLst>
      </pc:sldChg>
      <pc:sldChg chg="del">
        <pc:chgData name="Eilidh McGregor (Green Ink)" userId="9cba41ee-7d70-4c23-afba-c2290bddaa61" providerId="ADAL" clId="{A9915160-F2D9-4EAF-A3C7-C4D0B2FB873B}" dt="2025-03-31T14:26:38.438" v="0" actId="2696"/>
        <pc:sldMkLst>
          <pc:docMk/>
          <pc:sldMk cId="487998334" sldId="279"/>
        </pc:sldMkLst>
      </pc:sldChg>
      <pc:sldChg chg="del">
        <pc:chgData name="Eilidh McGregor (Green Ink)" userId="9cba41ee-7d70-4c23-afba-c2290bddaa61" providerId="ADAL" clId="{A9915160-F2D9-4EAF-A3C7-C4D0B2FB873B}" dt="2025-03-31T14:26:38.438" v="0" actId="2696"/>
        <pc:sldMkLst>
          <pc:docMk/>
          <pc:sldMk cId="2105561284" sldId="280"/>
        </pc:sldMkLst>
      </pc:sldChg>
      <pc:sldChg chg="del">
        <pc:chgData name="Eilidh McGregor (Green Ink)" userId="9cba41ee-7d70-4c23-afba-c2290bddaa61" providerId="ADAL" clId="{A9915160-F2D9-4EAF-A3C7-C4D0B2FB873B}" dt="2025-03-31T14:26:38.438" v="0" actId="2696"/>
        <pc:sldMkLst>
          <pc:docMk/>
          <pc:sldMk cId="44598553" sldId="281"/>
        </pc:sldMkLst>
      </pc:sldChg>
      <pc:sldChg chg="del">
        <pc:chgData name="Eilidh McGregor (Green Ink)" userId="9cba41ee-7d70-4c23-afba-c2290bddaa61" providerId="ADAL" clId="{A9915160-F2D9-4EAF-A3C7-C4D0B2FB873B}" dt="2025-03-31T14:26:38.438" v="0" actId="2696"/>
        <pc:sldMkLst>
          <pc:docMk/>
          <pc:sldMk cId="1578025308" sldId="282"/>
        </pc:sldMkLst>
      </pc:sldChg>
      <pc:sldChg chg="del">
        <pc:chgData name="Eilidh McGregor (Green Ink)" userId="9cba41ee-7d70-4c23-afba-c2290bddaa61" providerId="ADAL" clId="{A9915160-F2D9-4EAF-A3C7-C4D0B2FB873B}" dt="2025-03-31T14:26:38.438" v="0" actId="2696"/>
        <pc:sldMkLst>
          <pc:docMk/>
          <pc:sldMk cId="2402466503" sldId="283"/>
        </pc:sldMkLst>
      </pc:sldChg>
      <pc:sldChg chg="del">
        <pc:chgData name="Eilidh McGregor (Green Ink)" userId="9cba41ee-7d70-4c23-afba-c2290bddaa61" providerId="ADAL" clId="{A9915160-F2D9-4EAF-A3C7-C4D0B2FB873B}" dt="2025-03-31T14:26:38.438" v="0" actId="2696"/>
        <pc:sldMkLst>
          <pc:docMk/>
          <pc:sldMk cId="2856298819" sldId="284"/>
        </pc:sldMkLst>
      </pc:sldChg>
      <pc:sldChg chg="del">
        <pc:chgData name="Eilidh McGregor (Green Ink)" userId="9cba41ee-7d70-4c23-afba-c2290bddaa61" providerId="ADAL" clId="{A9915160-F2D9-4EAF-A3C7-C4D0B2FB873B}" dt="2025-03-31T14:26:38.438" v="0" actId="2696"/>
        <pc:sldMkLst>
          <pc:docMk/>
          <pc:sldMk cId="3595759619" sldId="285"/>
        </pc:sldMkLst>
      </pc:sldChg>
      <pc:sldChg chg="del">
        <pc:chgData name="Eilidh McGregor (Green Ink)" userId="9cba41ee-7d70-4c23-afba-c2290bddaa61" providerId="ADAL" clId="{A9915160-F2D9-4EAF-A3C7-C4D0B2FB873B}" dt="2025-03-31T14:26:38.438" v="0" actId="2696"/>
        <pc:sldMkLst>
          <pc:docMk/>
          <pc:sldMk cId="3483525006" sldId="286"/>
        </pc:sldMkLst>
      </pc:sldChg>
      <pc:sldChg chg="del">
        <pc:chgData name="Eilidh McGregor (Green Ink)" userId="9cba41ee-7d70-4c23-afba-c2290bddaa61" providerId="ADAL" clId="{A9915160-F2D9-4EAF-A3C7-C4D0B2FB873B}" dt="2025-03-31T14:26:38.438" v="0" actId="2696"/>
        <pc:sldMkLst>
          <pc:docMk/>
          <pc:sldMk cId="1127691587" sldId="287"/>
        </pc:sldMkLst>
      </pc:sldChg>
      <pc:sldChg chg="del">
        <pc:chgData name="Eilidh McGregor (Green Ink)" userId="9cba41ee-7d70-4c23-afba-c2290bddaa61" providerId="ADAL" clId="{A9915160-F2D9-4EAF-A3C7-C4D0B2FB873B}" dt="2025-03-31T14:26:38.438" v="0" actId="2696"/>
        <pc:sldMkLst>
          <pc:docMk/>
          <pc:sldMk cId="3760288944" sldId="288"/>
        </pc:sldMkLst>
      </pc:sldChg>
      <pc:sldChg chg="del">
        <pc:chgData name="Eilidh McGregor (Green Ink)" userId="9cba41ee-7d70-4c23-afba-c2290bddaa61" providerId="ADAL" clId="{A9915160-F2D9-4EAF-A3C7-C4D0B2FB873B}" dt="2025-03-31T14:26:38.438" v="0" actId="2696"/>
        <pc:sldMkLst>
          <pc:docMk/>
          <pc:sldMk cId="2088804391" sldId="289"/>
        </pc:sldMkLst>
      </pc:sldChg>
      <pc:sldChg chg="del">
        <pc:chgData name="Eilidh McGregor (Green Ink)" userId="9cba41ee-7d70-4c23-afba-c2290bddaa61" providerId="ADAL" clId="{A9915160-F2D9-4EAF-A3C7-C4D0B2FB873B}" dt="2025-03-31T14:26:38.438" v="0" actId="2696"/>
        <pc:sldMkLst>
          <pc:docMk/>
          <pc:sldMk cId="2536136086" sldId="290"/>
        </pc:sldMkLst>
      </pc:sldChg>
      <pc:sldChg chg="del">
        <pc:chgData name="Eilidh McGregor (Green Ink)" userId="9cba41ee-7d70-4c23-afba-c2290bddaa61" providerId="ADAL" clId="{A9915160-F2D9-4EAF-A3C7-C4D0B2FB873B}" dt="2025-03-31T14:26:38.438" v="0" actId="2696"/>
        <pc:sldMkLst>
          <pc:docMk/>
          <pc:sldMk cId="2948403408" sldId="291"/>
        </pc:sldMkLst>
      </pc:sldChg>
      <pc:sldChg chg="del">
        <pc:chgData name="Eilidh McGregor (Green Ink)" userId="9cba41ee-7d70-4c23-afba-c2290bddaa61" providerId="ADAL" clId="{A9915160-F2D9-4EAF-A3C7-C4D0B2FB873B}" dt="2025-03-31T14:26:38.438" v="0" actId="2696"/>
        <pc:sldMkLst>
          <pc:docMk/>
          <pc:sldMk cId="3190309418" sldId="292"/>
        </pc:sldMkLst>
      </pc:sldChg>
      <pc:sldChg chg="del">
        <pc:chgData name="Eilidh McGregor (Green Ink)" userId="9cba41ee-7d70-4c23-afba-c2290bddaa61" providerId="ADAL" clId="{A9915160-F2D9-4EAF-A3C7-C4D0B2FB873B}" dt="2025-03-31T14:26:38.438" v="0" actId="2696"/>
        <pc:sldMkLst>
          <pc:docMk/>
          <pc:sldMk cId="4008065995" sldId="293"/>
        </pc:sldMkLst>
      </pc:sldChg>
      <pc:sldChg chg="del">
        <pc:chgData name="Eilidh McGregor (Green Ink)" userId="9cba41ee-7d70-4c23-afba-c2290bddaa61" providerId="ADAL" clId="{A9915160-F2D9-4EAF-A3C7-C4D0B2FB873B}" dt="2025-03-31T14:26:38.438" v="0" actId="2696"/>
        <pc:sldMkLst>
          <pc:docMk/>
          <pc:sldMk cId="2273748839" sldId="294"/>
        </pc:sldMkLst>
      </pc:sldChg>
      <pc:sldChg chg="del">
        <pc:chgData name="Eilidh McGregor (Green Ink)" userId="9cba41ee-7d70-4c23-afba-c2290bddaa61" providerId="ADAL" clId="{A9915160-F2D9-4EAF-A3C7-C4D0B2FB873B}" dt="2025-03-31T14:26:38.438" v="0" actId="2696"/>
        <pc:sldMkLst>
          <pc:docMk/>
          <pc:sldMk cId="506637727" sldId="295"/>
        </pc:sldMkLst>
      </pc:sldChg>
      <pc:sldChg chg="del">
        <pc:chgData name="Eilidh McGregor (Green Ink)" userId="9cba41ee-7d70-4c23-afba-c2290bddaa61" providerId="ADAL" clId="{A9915160-F2D9-4EAF-A3C7-C4D0B2FB873B}" dt="2025-03-31T14:26:38.438" v="0" actId="2696"/>
        <pc:sldMkLst>
          <pc:docMk/>
          <pc:sldMk cId="2167027896" sldId="296"/>
        </pc:sldMkLst>
      </pc:sldChg>
      <pc:sldChg chg="del">
        <pc:chgData name="Eilidh McGregor (Green Ink)" userId="9cba41ee-7d70-4c23-afba-c2290bddaa61" providerId="ADAL" clId="{A9915160-F2D9-4EAF-A3C7-C4D0B2FB873B}" dt="2025-03-31T14:26:38.438" v="0" actId="2696"/>
        <pc:sldMkLst>
          <pc:docMk/>
          <pc:sldMk cId="638909572" sldId="297"/>
        </pc:sldMkLst>
      </pc:sldChg>
      <pc:sldChg chg="del">
        <pc:chgData name="Eilidh McGregor (Green Ink)" userId="9cba41ee-7d70-4c23-afba-c2290bddaa61" providerId="ADAL" clId="{A9915160-F2D9-4EAF-A3C7-C4D0B2FB873B}" dt="2025-03-31T14:26:38.438" v="0" actId="2696"/>
        <pc:sldMkLst>
          <pc:docMk/>
          <pc:sldMk cId="2532305775" sldId="298"/>
        </pc:sldMkLst>
      </pc:sldChg>
      <pc:sldChg chg="del">
        <pc:chgData name="Eilidh McGregor (Green Ink)" userId="9cba41ee-7d70-4c23-afba-c2290bddaa61" providerId="ADAL" clId="{A9915160-F2D9-4EAF-A3C7-C4D0B2FB873B}" dt="2025-03-31T14:26:38.438" v="0" actId="2696"/>
        <pc:sldMkLst>
          <pc:docMk/>
          <pc:sldMk cId="2589981433" sldId="299"/>
        </pc:sldMkLst>
      </pc:sldChg>
      <pc:sldChg chg="del">
        <pc:chgData name="Eilidh McGregor (Green Ink)" userId="9cba41ee-7d70-4c23-afba-c2290bddaa61" providerId="ADAL" clId="{A9915160-F2D9-4EAF-A3C7-C4D0B2FB873B}" dt="2025-03-31T14:26:38.438" v="0" actId="2696"/>
        <pc:sldMkLst>
          <pc:docMk/>
          <pc:sldMk cId="3062596167" sldId="300"/>
        </pc:sldMkLst>
      </pc:sldChg>
      <pc:sldChg chg="del">
        <pc:chgData name="Eilidh McGregor (Green Ink)" userId="9cba41ee-7d70-4c23-afba-c2290bddaa61" providerId="ADAL" clId="{A9915160-F2D9-4EAF-A3C7-C4D0B2FB873B}" dt="2025-03-31T14:26:38.438" v="0" actId="2696"/>
        <pc:sldMkLst>
          <pc:docMk/>
          <pc:sldMk cId="1692043370" sldId="301"/>
        </pc:sldMkLst>
      </pc:sldChg>
      <pc:sldChg chg="del">
        <pc:chgData name="Eilidh McGregor (Green Ink)" userId="9cba41ee-7d70-4c23-afba-c2290bddaa61" providerId="ADAL" clId="{A9915160-F2D9-4EAF-A3C7-C4D0B2FB873B}" dt="2025-03-31T14:26:38.438" v="0" actId="2696"/>
        <pc:sldMkLst>
          <pc:docMk/>
          <pc:sldMk cId="4262841150" sldId="302"/>
        </pc:sldMkLst>
      </pc:sldChg>
      <pc:sldChg chg="del">
        <pc:chgData name="Eilidh McGregor (Green Ink)" userId="9cba41ee-7d70-4c23-afba-c2290bddaa61" providerId="ADAL" clId="{A9915160-F2D9-4EAF-A3C7-C4D0B2FB873B}" dt="2025-03-31T14:26:38.438" v="0" actId="2696"/>
        <pc:sldMkLst>
          <pc:docMk/>
          <pc:sldMk cId="880424807" sldId="303"/>
        </pc:sldMkLst>
      </pc:sldChg>
      <pc:sldChg chg="del">
        <pc:chgData name="Eilidh McGregor (Green Ink)" userId="9cba41ee-7d70-4c23-afba-c2290bddaa61" providerId="ADAL" clId="{A9915160-F2D9-4EAF-A3C7-C4D0B2FB873B}" dt="2025-03-31T14:26:38.438" v="0" actId="2696"/>
        <pc:sldMkLst>
          <pc:docMk/>
          <pc:sldMk cId="1227228117" sldId="304"/>
        </pc:sldMkLst>
      </pc:sldChg>
      <pc:sldChg chg="del">
        <pc:chgData name="Eilidh McGregor (Green Ink)" userId="9cba41ee-7d70-4c23-afba-c2290bddaa61" providerId="ADAL" clId="{A9915160-F2D9-4EAF-A3C7-C4D0B2FB873B}" dt="2025-03-31T14:26:38.438" v="0" actId="2696"/>
        <pc:sldMkLst>
          <pc:docMk/>
          <pc:sldMk cId="3751994093" sldId="305"/>
        </pc:sldMkLst>
      </pc:sldChg>
      <pc:sldChg chg="del">
        <pc:chgData name="Eilidh McGregor (Green Ink)" userId="9cba41ee-7d70-4c23-afba-c2290bddaa61" providerId="ADAL" clId="{A9915160-F2D9-4EAF-A3C7-C4D0B2FB873B}" dt="2025-03-31T14:26:38.438" v="0" actId="2696"/>
        <pc:sldMkLst>
          <pc:docMk/>
          <pc:sldMk cId="1617310243" sldId="306"/>
        </pc:sldMkLst>
      </pc:sldChg>
      <pc:sldChg chg="del">
        <pc:chgData name="Eilidh McGregor (Green Ink)" userId="9cba41ee-7d70-4c23-afba-c2290bddaa61" providerId="ADAL" clId="{A9915160-F2D9-4EAF-A3C7-C4D0B2FB873B}" dt="2025-03-31T14:26:38.438" v="0" actId="2696"/>
        <pc:sldMkLst>
          <pc:docMk/>
          <pc:sldMk cId="941654747" sldId="307"/>
        </pc:sldMkLst>
      </pc:sldChg>
      <pc:sldChg chg="del">
        <pc:chgData name="Eilidh McGregor (Green Ink)" userId="9cba41ee-7d70-4c23-afba-c2290bddaa61" providerId="ADAL" clId="{A9915160-F2D9-4EAF-A3C7-C4D0B2FB873B}" dt="2025-03-31T14:26:38.438" v="0" actId="2696"/>
        <pc:sldMkLst>
          <pc:docMk/>
          <pc:sldMk cId="2976818819" sldId="308"/>
        </pc:sldMkLst>
      </pc:sldChg>
      <pc:sldChg chg="del">
        <pc:chgData name="Eilidh McGregor (Green Ink)" userId="9cba41ee-7d70-4c23-afba-c2290bddaa61" providerId="ADAL" clId="{A9915160-F2D9-4EAF-A3C7-C4D0B2FB873B}" dt="2025-03-31T14:26:38.438" v="0" actId="2696"/>
        <pc:sldMkLst>
          <pc:docMk/>
          <pc:sldMk cId="1702705720" sldId="309"/>
        </pc:sldMkLst>
      </pc:sldChg>
      <pc:sldChg chg="del">
        <pc:chgData name="Eilidh McGregor (Green Ink)" userId="9cba41ee-7d70-4c23-afba-c2290bddaa61" providerId="ADAL" clId="{A9915160-F2D9-4EAF-A3C7-C4D0B2FB873B}" dt="2025-03-31T14:26:38.438" v="0" actId="2696"/>
        <pc:sldMkLst>
          <pc:docMk/>
          <pc:sldMk cId="3309654041" sldId="310"/>
        </pc:sldMkLst>
      </pc:sldChg>
      <pc:sldChg chg="del">
        <pc:chgData name="Eilidh McGregor (Green Ink)" userId="9cba41ee-7d70-4c23-afba-c2290bddaa61" providerId="ADAL" clId="{A9915160-F2D9-4EAF-A3C7-C4D0B2FB873B}" dt="2025-03-31T14:26:38.438" v="0" actId="2696"/>
        <pc:sldMkLst>
          <pc:docMk/>
          <pc:sldMk cId="2425938701" sldId="311"/>
        </pc:sldMkLst>
      </pc:sldChg>
      <pc:sldChg chg="del">
        <pc:chgData name="Eilidh McGregor (Green Ink)" userId="9cba41ee-7d70-4c23-afba-c2290bddaa61" providerId="ADAL" clId="{A9915160-F2D9-4EAF-A3C7-C4D0B2FB873B}" dt="2025-03-31T14:26:38.438" v="0" actId="2696"/>
        <pc:sldMkLst>
          <pc:docMk/>
          <pc:sldMk cId="2735761718" sldId="312"/>
        </pc:sldMkLst>
      </pc:sldChg>
      <pc:sldChg chg="del">
        <pc:chgData name="Eilidh McGregor (Green Ink)" userId="9cba41ee-7d70-4c23-afba-c2290bddaa61" providerId="ADAL" clId="{A9915160-F2D9-4EAF-A3C7-C4D0B2FB873B}" dt="2025-03-31T14:26:38.438" v="0" actId="2696"/>
        <pc:sldMkLst>
          <pc:docMk/>
          <pc:sldMk cId="31742039" sldId="313"/>
        </pc:sldMkLst>
      </pc:sldChg>
      <pc:sldChg chg="del">
        <pc:chgData name="Eilidh McGregor (Green Ink)" userId="9cba41ee-7d70-4c23-afba-c2290bddaa61" providerId="ADAL" clId="{A9915160-F2D9-4EAF-A3C7-C4D0B2FB873B}" dt="2025-03-31T14:26:38.438" v="0" actId="2696"/>
        <pc:sldMkLst>
          <pc:docMk/>
          <pc:sldMk cId="3703753277" sldId="314"/>
        </pc:sldMkLst>
      </pc:sldChg>
      <pc:sldChg chg="del">
        <pc:chgData name="Eilidh McGregor (Green Ink)" userId="9cba41ee-7d70-4c23-afba-c2290bddaa61" providerId="ADAL" clId="{A9915160-F2D9-4EAF-A3C7-C4D0B2FB873B}" dt="2025-03-31T14:26:38.438" v="0" actId="2696"/>
        <pc:sldMkLst>
          <pc:docMk/>
          <pc:sldMk cId="3592705895" sldId="315"/>
        </pc:sldMkLst>
      </pc:sldChg>
      <pc:sldChg chg="del">
        <pc:chgData name="Eilidh McGregor (Green Ink)" userId="9cba41ee-7d70-4c23-afba-c2290bddaa61" providerId="ADAL" clId="{A9915160-F2D9-4EAF-A3C7-C4D0B2FB873B}" dt="2025-03-31T14:26:38.438" v="0" actId="2696"/>
        <pc:sldMkLst>
          <pc:docMk/>
          <pc:sldMk cId="645047903" sldId="316"/>
        </pc:sldMkLst>
      </pc:sldChg>
      <pc:sldChg chg="del">
        <pc:chgData name="Eilidh McGregor (Green Ink)" userId="9cba41ee-7d70-4c23-afba-c2290bddaa61" providerId="ADAL" clId="{A9915160-F2D9-4EAF-A3C7-C4D0B2FB873B}" dt="2025-03-31T14:26:38.438" v="0" actId="2696"/>
        <pc:sldMkLst>
          <pc:docMk/>
          <pc:sldMk cId="2459270932" sldId="317"/>
        </pc:sldMkLst>
      </pc:sldChg>
      <pc:sldChg chg="del">
        <pc:chgData name="Eilidh McGregor (Green Ink)" userId="9cba41ee-7d70-4c23-afba-c2290bddaa61" providerId="ADAL" clId="{A9915160-F2D9-4EAF-A3C7-C4D0B2FB873B}" dt="2025-03-31T14:26:38.438" v="0" actId="2696"/>
        <pc:sldMkLst>
          <pc:docMk/>
          <pc:sldMk cId="405924900" sldId="318"/>
        </pc:sldMkLst>
      </pc:sldChg>
      <pc:sldChg chg="del">
        <pc:chgData name="Eilidh McGregor (Green Ink)" userId="9cba41ee-7d70-4c23-afba-c2290bddaa61" providerId="ADAL" clId="{A9915160-F2D9-4EAF-A3C7-C4D0B2FB873B}" dt="2025-03-31T14:26:38.438" v="0" actId="2696"/>
        <pc:sldMkLst>
          <pc:docMk/>
          <pc:sldMk cId="215115266" sldId="319"/>
        </pc:sldMkLst>
      </pc:sldChg>
      <pc:sldChg chg="del">
        <pc:chgData name="Eilidh McGregor (Green Ink)" userId="9cba41ee-7d70-4c23-afba-c2290bddaa61" providerId="ADAL" clId="{A9915160-F2D9-4EAF-A3C7-C4D0B2FB873B}" dt="2025-03-31T14:26:38.438" v="0" actId="2696"/>
        <pc:sldMkLst>
          <pc:docMk/>
          <pc:sldMk cId="300440845" sldId="320"/>
        </pc:sldMkLst>
      </pc:sldChg>
      <pc:sldChg chg="del">
        <pc:chgData name="Eilidh McGregor (Green Ink)" userId="9cba41ee-7d70-4c23-afba-c2290bddaa61" providerId="ADAL" clId="{A9915160-F2D9-4EAF-A3C7-C4D0B2FB873B}" dt="2025-03-31T14:26:38.438" v="0" actId="2696"/>
        <pc:sldMkLst>
          <pc:docMk/>
          <pc:sldMk cId="4016960346" sldId="321"/>
        </pc:sldMkLst>
      </pc:sldChg>
      <pc:sldChg chg="del">
        <pc:chgData name="Eilidh McGregor (Green Ink)" userId="9cba41ee-7d70-4c23-afba-c2290bddaa61" providerId="ADAL" clId="{A9915160-F2D9-4EAF-A3C7-C4D0B2FB873B}" dt="2025-03-31T14:26:38.438" v="0" actId="2696"/>
        <pc:sldMkLst>
          <pc:docMk/>
          <pc:sldMk cId="1819681962" sldId="322"/>
        </pc:sldMkLst>
      </pc:sldChg>
      <pc:sldChg chg="del">
        <pc:chgData name="Eilidh McGregor (Green Ink)" userId="9cba41ee-7d70-4c23-afba-c2290bddaa61" providerId="ADAL" clId="{A9915160-F2D9-4EAF-A3C7-C4D0B2FB873B}" dt="2025-03-31T14:26:38.438" v="0" actId="2696"/>
        <pc:sldMkLst>
          <pc:docMk/>
          <pc:sldMk cId="1365899413" sldId="323"/>
        </pc:sldMkLst>
      </pc:sldChg>
      <pc:sldChg chg="del">
        <pc:chgData name="Eilidh McGregor (Green Ink)" userId="9cba41ee-7d70-4c23-afba-c2290bddaa61" providerId="ADAL" clId="{A9915160-F2D9-4EAF-A3C7-C4D0B2FB873B}" dt="2025-03-31T14:26:38.438" v="0" actId="2696"/>
        <pc:sldMkLst>
          <pc:docMk/>
          <pc:sldMk cId="2638156766" sldId="324"/>
        </pc:sldMkLst>
      </pc:sldChg>
      <pc:sldChg chg="del">
        <pc:chgData name="Eilidh McGregor (Green Ink)" userId="9cba41ee-7d70-4c23-afba-c2290bddaa61" providerId="ADAL" clId="{A9915160-F2D9-4EAF-A3C7-C4D0B2FB873B}" dt="2025-03-31T14:26:38.438" v="0" actId="2696"/>
        <pc:sldMkLst>
          <pc:docMk/>
          <pc:sldMk cId="1369234350" sldId="325"/>
        </pc:sldMkLst>
      </pc:sldChg>
      <pc:sldChg chg="del">
        <pc:chgData name="Eilidh McGregor (Green Ink)" userId="9cba41ee-7d70-4c23-afba-c2290bddaa61" providerId="ADAL" clId="{A9915160-F2D9-4EAF-A3C7-C4D0B2FB873B}" dt="2025-03-31T14:26:38.438" v="0" actId="2696"/>
        <pc:sldMkLst>
          <pc:docMk/>
          <pc:sldMk cId="60754089" sldId="326"/>
        </pc:sldMkLst>
      </pc:sldChg>
      <pc:sldChg chg="del">
        <pc:chgData name="Eilidh McGregor (Green Ink)" userId="9cba41ee-7d70-4c23-afba-c2290bddaa61" providerId="ADAL" clId="{A9915160-F2D9-4EAF-A3C7-C4D0B2FB873B}" dt="2025-03-31T14:26:38.438" v="0" actId="2696"/>
        <pc:sldMkLst>
          <pc:docMk/>
          <pc:sldMk cId="1645537383" sldId="327"/>
        </pc:sldMkLst>
      </pc:sldChg>
      <pc:sldChg chg="del">
        <pc:chgData name="Eilidh McGregor (Green Ink)" userId="9cba41ee-7d70-4c23-afba-c2290bddaa61" providerId="ADAL" clId="{A9915160-F2D9-4EAF-A3C7-C4D0B2FB873B}" dt="2025-03-31T14:26:38.438" v="0" actId="2696"/>
        <pc:sldMkLst>
          <pc:docMk/>
          <pc:sldMk cId="2105024719" sldId="328"/>
        </pc:sldMkLst>
      </pc:sldChg>
      <pc:sldChg chg="del">
        <pc:chgData name="Eilidh McGregor (Green Ink)" userId="9cba41ee-7d70-4c23-afba-c2290bddaa61" providerId="ADAL" clId="{A9915160-F2D9-4EAF-A3C7-C4D0B2FB873B}" dt="2025-03-31T14:26:38.438" v="0" actId="2696"/>
        <pc:sldMkLst>
          <pc:docMk/>
          <pc:sldMk cId="4287269881" sldId="329"/>
        </pc:sldMkLst>
      </pc:sldChg>
      <pc:sldChg chg="del">
        <pc:chgData name="Eilidh McGregor (Green Ink)" userId="9cba41ee-7d70-4c23-afba-c2290bddaa61" providerId="ADAL" clId="{A9915160-F2D9-4EAF-A3C7-C4D0B2FB873B}" dt="2025-03-31T14:26:38.438" v="0" actId="2696"/>
        <pc:sldMkLst>
          <pc:docMk/>
          <pc:sldMk cId="2282169624" sldId="331"/>
        </pc:sldMkLst>
      </pc:sldChg>
      <pc:sldChg chg="del">
        <pc:chgData name="Eilidh McGregor (Green Ink)" userId="9cba41ee-7d70-4c23-afba-c2290bddaa61" providerId="ADAL" clId="{A9915160-F2D9-4EAF-A3C7-C4D0B2FB873B}" dt="2025-03-31T14:26:38.438" v="0" actId="2696"/>
        <pc:sldMkLst>
          <pc:docMk/>
          <pc:sldMk cId="3640792935" sldId="332"/>
        </pc:sldMkLst>
      </pc:sldChg>
      <pc:sldChg chg="del">
        <pc:chgData name="Eilidh McGregor (Green Ink)" userId="9cba41ee-7d70-4c23-afba-c2290bddaa61" providerId="ADAL" clId="{A9915160-F2D9-4EAF-A3C7-C4D0B2FB873B}" dt="2025-03-31T14:26:38.438" v="0" actId="2696"/>
        <pc:sldMkLst>
          <pc:docMk/>
          <pc:sldMk cId="3389520788" sldId="333"/>
        </pc:sldMkLst>
      </pc:sldChg>
      <pc:sldChg chg="del">
        <pc:chgData name="Eilidh McGregor (Green Ink)" userId="9cba41ee-7d70-4c23-afba-c2290bddaa61" providerId="ADAL" clId="{A9915160-F2D9-4EAF-A3C7-C4D0B2FB873B}" dt="2025-03-31T14:26:38.438" v="0" actId="2696"/>
        <pc:sldMkLst>
          <pc:docMk/>
          <pc:sldMk cId="2260159668" sldId="334"/>
        </pc:sldMkLst>
      </pc:sldChg>
      <pc:sldChg chg="del">
        <pc:chgData name="Eilidh McGregor (Green Ink)" userId="9cba41ee-7d70-4c23-afba-c2290bddaa61" providerId="ADAL" clId="{A9915160-F2D9-4EAF-A3C7-C4D0B2FB873B}" dt="2025-03-31T14:26:38.438" v="0" actId="2696"/>
        <pc:sldMkLst>
          <pc:docMk/>
          <pc:sldMk cId="503172891" sldId="335"/>
        </pc:sldMkLst>
      </pc:sldChg>
      <pc:sldChg chg="del">
        <pc:chgData name="Eilidh McGregor (Green Ink)" userId="9cba41ee-7d70-4c23-afba-c2290bddaa61" providerId="ADAL" clId="{A9915160-F2D9-4EAF-A3C7-C4D0B2FB873B}" dt="2025-03-31T14:26:38.438" v="0" actId="2696"/>
        <pc:sldMkLst>
          <pc:docMk/>
          <pc:sldMk cId="189337088" sldId="336"/>
        </pc:sldMkLst>
      </pc:sldChg>
      <pc:sldChg chg="del">
        <pc:chgData name="Eilidh McGregor (Green Ink)" userId="9cba41ee-7d70-4c23-afba-c2290bddaa61" providerId="ADAL" clId="{A9915160-F2D9-4EAF-A3C7-C4D0B2FB873B}" dt="2025-03-31T14:26:38.438" v="0" actId="2696"/>
        <pc:sldMkLst>
          <pc:docMk/>
          <pc:sldMk cId="2349944705" sldId="338"/>
        </pc:sldMkLst>
      </pc:sldChg>
      <pc:sldChg chg="del">
        <pc:chgData name="Eilidh McGregor (Green Ink)" userId="9cba41ee-7d70-4c23-afba-c2290bddaa61" providerId="ADAL" clId="{A9915160-F2D9-4EAF-A3C7-C4D0B2FB873B}" dt="2025-03-31T14:26:38.438" v="0" actId="2696"/>
        <pc:sldMkLst>
          <pc:docMk/>
          <pc:sldMk cId="608429785" sldId="339"/>
        </pc:sldMkLst>
      </pc:sldChg>
      <pc:sldChg chg="del">
        <pc:chgData name="Eilidh McGregor (Green Ink)" userId="9cba41ee-7d70-4c23-afba-c2290bddaa61" providerId="ADAL" clId="{A9915160-F2D9-4EAF-A3C7-C4D0B2FB873B}" dt="2025-03-31T14:26:38.438" v="0" actId="2696"/>
        <pc:sldMkLst>
          <pc:docMk/>
          <pc:sldMk cId="2610938113" sldId="340"/>
        </pc:sldMkLst>
      </pc:sldChg>
      <pc:sldChg chg="del">
        <pc:chgData name="Eilidh McGregor (Green Ink)" userId="9cba41ee-7d70-4c23-afba-c2290bddaa61" providerId="ADAL" clId="{A9915160-F2D9-4EAF-A3C7-C4D0B2FB873B}" dt="2025-03-31T14:26:38.438" v="0" actId="2696"/>
        <pc:sldMkLst>
          <pc:docMk/>
          <pc:sldMk cId="2203998842" sldId="341"/>
        </pc:sldMkLst>
      </pc:sldChg>
      <pc:sldChg chg="del">
        <pc:chgData name="Eilidh McGregor (Green Ink)" userId="9cba41ee-7d70-4c23-afba-c2290bddaa61" providerId="ADAL" clId="{A9915160-F2D9-4EAF-A3C7-C4D0B2FB873B}" dt="2025-03-31T14:26:38.438" v="0" actId="2696"/>
        <pc:sldMkLst>
          <pc:docMk/>
          <pc:sldMk cId="1858194508" sldId="342"/>
        </pc:sldMkLst>
      </pc:sldChg>
      <pc:sldChg chg="del">
        <pc:chgData name="Eilidh McGregor (Green Ink)" userId="9cba41ee-7d70-4c23-afba-c2290bddaa61" providerId="ADAL" clId="{A9915160-F2D9-4EAF-A3C7-C4D0B2FB873B}" dt="2025-03-31T14:26:38.438" v="0" actId="2696"/>
        <pc:sldMkLst>
          <pc:docMk/>
          <pc:sldMk cId="3591334104" sldId="343"/>
        </pc:sldMkLst>
      </pc:sldChg>
      <pc:sldChg chg="del">
        <pc:chgData name="Eilidh McGregor (Green Ink)" userId="9cba41ee-7d70-4c23-afba-c2290bddaa61" providerId="ADAL" clId="{A9915160-F2D9-4EAF-A3C7-C4D0B2FB873B}" dt="2025-03-31T14:26:38.438" v="0" actId="2696"/>
        <pc:sldMkLst>
          <pc:docMk/>
          <pc:sldMk cId="1685860822" sldId="344"/>
        </pc:sldMkLst>
      </pc:sldChg>
      <pc:sldChg chg="del">
        <pc:chgData name="Eilidh McGregor (Green Ink)" userId="9cba41ee-7d70-4c23-afba-c2290bddaa61" providerId="ADAL" clId="{A9915160-F2D9-4EAF-A3C7-C4D0B2FB873B}" dt="2025-03-31T14:26:38.438" v="0" actId="2696"/>
        <pc:sldMkLst>
          <pc:docMk/>
          <pc:sldMk cId="1115174239" sldId="345"/>
        </pc:sldMkLst>
      </pc:sldChg>
      <pc:sldChg chg="del">
        <pc:chgData name="Eilidh McGregor (Green Ink)" userId="9cba41ee-7d70-4c23-afba-c2290bddaa61" providerId="ADAL" clId="{A9915160-F2D9-4EAF-A3C7-C4D0B2FB873B}" dt="2025-03-31T14:26:38.438" v="0" actId="2696"/>
        <pc:sldMkLst>
          <pc:docMk/>
          <pc:sldMk cId="3520038041" sldId="346"/>
        </pc:sldMkLst>
      </pc:sldChg>
      <pc:sldChg chg="del">
        <pc:chgData name="Eilidh McGregor (Green Ink)" userId="9cba41ee-7d70-4c23-afba-c2290bddaa61" providerId="ADAL" clId="{A9915160-F2D9-4EAF-A3C7-C4D0B2FB873B}" dt="2025-03-31T14:26:38.438" v="0" actId="2696"/>
        <pc:sldMkLst>
          <pc:docMk/>
          <pc:sldMk cId="2308235034" sldId="347"/>
        </pc:sldMkLst>
      </pc:sldChg>
      <pc:sldChg chg="del">
        <pc:chgData name="Eilidh McGregor (Green Ink)" userId="9cba41ee-7d70-4c23-afba-c2290bddaa61" providerId="ADAL" clId="{A9915160-F2D9-4EAF-A3C7-C4D0B2FB873B}" dt="2025-03-31T14:26:38.438" v="0" actId="2696"/>
        <pc:sldMkLst>
          <pc:docMk/>
          <pc:sldMk cId="3936956838" sldId="348"/>
        </pc:sldMkLst>
      </pc:sldChg>
      <pc:sldChg chg="del">
        <pc:chgData name="Eilidh McGregor (Green Ink)" userId="9cba41ee-7d70-4c23-afba-c2290bddaa61" providerId="ADAL" clId="{A9915160-F2D9-4EAF-A3C7-C4D0B2FB873B}" dt="2025-03-31T14:26:38.438" v="0" actId="2696"/>
        <pc:sldMkLst>
          <pc:docMk/>
          <pc:sldMk cId="3291694893" sldId="349"/>
        </pc:sldMkLst>
      </pc:sldChg>
      <pc:sldChg chg="del">
        <pc:chgData name="Eilidh McGregor (Green Ink)" userId="9cba41ee-7d70-4c23-afba-c2290bddaa61" providerId="ADAL" clId="{A9915160-F2D9-4EAF-A3C7-C4D0B2FB873B}" dt="2025-03-31T14:26:38.438" v="0" actId="2696"/>
        <pc:sldMkLst>
          <pc:docMk/>
          <pc:sldMk cId="3624528765" sldId="350"/>
        </pc:sldMkLst>
      </pc:sldChg>
      <pc:sldChg chg="del">
        <pc:chgData name="Eilidh McGregor (Green Ink)" userId="9cba41ee-7d70-4c23-afba-c2290bddaa61" providerId="ADAL" clId="{A9915160-F2D9-4EAF-A3C7-C4D0B2FB873B}" dt="2025-03-31T14:26:38.438" v="0" actId="2696"/>
        <pc:sldMkLst>
          <pc:docMk/>
          <pc:sldMk cId="2547595142" sldId="351"/>
        </pc:sldMkLst>
      </pc:sldChg>
      <pc:sldChg chg="del">
        <pc:chgData name="Eilidh McGregor (Green Ink)" userId="9cba41ee-7d70-4c23-afba-c2290bddaa61" providerId="ADAL" clId="{A9915160-F2D9-4EAF-A3C7-C4D0B2FB873B}" dt="2025-03-31T14:26:38.438" v="0" actId="2696"/>
        <pc:sldMkLst>
          <pc:docMk/>
          <pc:sldMk cId="3035615297" sldId="352"/>
        </pc:sldMkLst>
      </pc:sldChg>
      <pc:sldChg chg="del">
        <pc:chgData name="Eilidh McGregor (Green Ink)" userId="9cba41ee-7d70-4c23-afba-c2290bddaa61" providerId="ADAL" clId="{A9915160-F2D9-4EAF-A3C7-C4D0B2FB873B}" dt="2025-03-31T14:26:38.438" v="0" actId="2696"/>
        <pc:sldMkLst>
          <pc:docMk/>
          <pc:sldMk cId="3473095637" sldId="353"/>
        </pc:sldMkLst>
      </pc:sldChg>
      <pc:sldChg chg="del">
        <pc:chgData name="Eilidh McGregor (Green Ink)" userId="9cba41ee-7d70-4c23-afba-c2290bddaa61" providerId="ADAL" clId="{A9915160-F2D9-4EAF-A3C7-C4D0B2FB873B}" dt="2025-03-31T14:26:38.438" v="0" actId="2696"/>
        <pc:sldMkLst>
          <pc:docMk/>
          <pc:sldMk cId="2944623996" sldId="354"/>
        </pc:sldMkLst>
      </pc:sldChg>
      <pc:sldChg chg="del">
        <pc:chgData name="Eilidh McGregor (Green Ink)" userId="9cba41ee-7d70-4c23-afba-c2290bddaa61" providerId="ADAL" clId="{A9915160-F2D9-4EAF-A3C7-C4D0B2FB873B}" dt="2025-03-31T14:26:38.438" v="0" actId="2696"/>
        <pc:sldMkLst>
          <pc:docMk/>
          <pc:sldMk cId="2691747382" sldId="355"/>
        </pc:sldMkLst>
      </pc:sldChg>
      <pc:sldChg chg="del">
        <pc:chgData name="Eilidh McGregor (Green Ink)" userId="9cba41ee-7d70-4c23-afba-c2290bddaa61" providerId="ADAL" clId="{A9915160-F2D9-4EAF-A3C7-C4D0B2FB873B}" dt="2025-03-31T14:26:38.438" v="0" actId="2696"/>
        <pc:sldMkLst>
          <pc:docMk/>
          <pc:sldMk cId="4185511180" sldId="356"/>
        </pc:sldMkLst>
      </pc:sldChg>
      <pc:sldChg chg="del">
        <pc:chgData name="Eilidh McGregor (Green Ink)" userId="9cba41ee-7d70-4c23-afba-c2290bddaa61" providerId="ADAL" clId="{A9915160-F2D9-4EAF-A3C7-C4D0B2FB873B}" dt="2025-03-31T14:26:38.438" v="0" actId="2696"/>
        <pc:sldMkLst>
          <pc:docMk/>
          <pc:sldMk cId="1111653470" sldId="357"/>
        </pc:sldMkLst>
      </pc:sldChg>
      <pc:sldChg chg="del">
        <pc:chgData name="Eilidh McGregor (Green Ink)" userId="9cba41ee-7d70-4c23-afba-c2290bddaa61" providerId="ADAL" clId="{A9915160-F2D9-4EAF-A3C7-C4D0B2FB873B}" dt="2025-03-31T14:26:38.438" v="0" actId="2696"/>
        <pc:sldMkLst>
          <pc:docMk/>
          <pc:sldMk cId="3487666049" sldId="358"/>
        </pc:sldMkLst>
      </pc:sldChg>
      <pc:sldChg chg="del">
        <pc:chgData name="Eilidh McGregor (Green Ink)" userId="9cba41ee-7d70-4c23-afba-c2290bddaa61" providerId="ADAL" clId="{A9915160-F2D9-4EAF-A3C7-C4D0B2FB873B}" dt="2025-03-31T14:26:38.438" v="0" actId="2696"/>
        <pc:sldMkLst>
          <pc:docMk/>
          <pc:sldMk cId="2286267831" sldId="359"/>
        </pc:sldMkLst>
      </pc:sldChg>
      <pc:sldChg chg="del">
        <pc:chgData name="Eilidh McGregor (Green Ink)" userId="9cba41ee-7d70-4c23-afba-c2290bddaa61" providerId="ADAL" clId="{A9915160-F2D9-4EAF-A3C7-C4D0B2FB873B}" dt="2025-03-31T14:26:38.438" v="0" actId="2696"/>
        <pc:sldMkLst>
          <pc:docMk/>
          <pc:sldMk cId="808584332" sldId="360"/>
        </pc:sldMkLst>
      </pc:sldChg>
      <pc:sldChg chg="del">
        <pc:chgData name="Eilidh McGregor (Green Ink)" userId="9cba41ee-7d70-4c23-afba-c2290bddaa61" providerId="ADAL" clId="{A9915160-F2D9-4EAF-A3C7-C4D0B2FB873B}" dt="2025-03-31T14:26:38.438" v="0" actId="2696"/>
        <pc:sldMkLst>
          <pc:docMk/>
          <pc:sldMk cId="2053373606" sldId="361"/>
        </pc:sldMkLst>
      </pc:sldChg>
      <pc:sldChg chg="del">
        <pc:chgData name="Eilidh McGregor (Green Ink)" userId="9cba41ee-7d70-4c23-afba-c2290bddaa61" providerId="ADAL" clId="{A9915160-F2D9-4EAF-A3C7-C4D0B2FB873B}" dt="2025-03-31T14:26:38.438" v="0" actId="2696"/>
        <pc:sldMkLst>
          <pc:docMk/>
          <pc:sldMk cId="381938884" sldId="362"/>
        </pc:sldMkLst>
      </pc:sldChg>
      <pc:sldChg chg="del">
        <pc:chgData name="Eilidh McGregor (Green Ink)" userId="9cba41ee-7d70-4c23-afba-c2290bddaa61" providerId="ADAL" clId="{A9915160-F2D9-4EAF-A3C7-C4D0B2FB873B}" dt="2025-03-31T14:26:38.438" v="0" actId="2696"/>
        <pc:sldMkLst>
          <pc:docMk/>
          <pc:sldMk cId="2997695657" sldId="363"/>
        </pc:sldMkLst>
      </pc:sldChg>
      <pc:sldChg chg="del">
        <pc:chgData name="Eilidh McGregor (Green Ink)" userId="9cba41ee-7d70-4c23-afba-c2290bddaa61" providerId="ADAL" clId="{A9915160-F2D9-4EAF-A3C7-C4D0B2FB873B}" dt="2025-03-31T14:26:38.438" v="0" actId="2696"/>
        <pc:sldMkLst>
          <pc:docMk/>
          <pc:sldMk cId="2502400184" sldId="364"/>
        </pc:sldMkLst>
      </pc:sldChg>
      <pc:sldChg chg="del">
        <pc:chgData name="Eilidh McGregor (Green Ink)" userId="9cba41ee-7d70-4c23-afba-c2290bddaa61" providerId="ADAL" clId="{A9915160-F2D9-4EAF-A3C7-C4D0B2FB873B}" dt="2025-03-31T14:26:38.438" v="0" actId="2696"/>
        <pc:sldMkLst>
          <pc:docMk/>
          <pc:sldMk cId="450505083" sldId="365"/>
        </pc:sldMkLst>
      </pc:sldChg>
      <pc:sldChg chg="del">
        <pc:chgData name="Eilidh McGregor (Green Ink)" userId="9cba41ee-7d70-4c23-afba-c2290bddaa61" providerId="ADAL" clId="{A9915160-F2D9-4EAF-A3C7-C4D0B2FB873B}" dt="2025-03-31T14:26:38.438" v="0" actId="2696"/>
        <pc:sldMkLst>
          <pc:docMk/>
          <pc:sldMk cId="2910822156" sldId="366"/>
        </pc:sldMkLst>
      </pc:sldChg>
      <pc:sldChg chg="del">
        <pc:chgData name="Eilidh McGregor (Green Ink)" userId="9cba41ee-7d70-4c23-afba-c2290bddaa61" providerId="ADAL" clId="{A9915160-F2D9-4EAF-A3C7-C4D0B2FB873B}" dt="2025-03-31T14:27:01.920" v="1" actId="2696"/>
        <pc:sldMkLst>
          <pc:docMk/>
          <pc:sldMk cId="2336240412" sldId="385"/>
        </pc:sldMkLst>
      </pc:sldChg>
      <pc:sldChg chg="del">
        <pc:chgData name="Eilidh McGregor (Green Ink)" userId="9cba41ee-7d70-4c23-afba-c2290bddaa61" providerId="ADAL" clId="{A9915160-F2D9-4EAF-A3C7-C4D0B2FB873B}" dt="2025-03-31T14:27:01.920" v="1" actId="2696"/>
        <pc:sldMkLst>
          <pc:docMk/>
          <pc:sldMk cId="1156690852" sldId="386"/>
        </pc:sldMkLst>
      </pc:sldChg>
      <pc:sldChg chg="del">
        <pc:chgData name="Eilidh McGregor (Green Ink)" userId="9cba41ee-7d70-4c23-afba-c2290bddaa61" providerId="ADAL" clId="{A9915160-F2D9-4EAF-A3C7-C4D0B2FB873B}" dt="2025-03-31T14:27:01.920" v="1" actId="2696"/>
        <pc:sldMkLst>
          <pc:docMk/>
          <pc:sldMk cId="4218647465" sldId="387"/>
        </pc:sldMkLst>
      </pc:sldChg>
      <pc:sldChg chg="del">
        <pc:chgData name="Eilidh McGregor (Green Ink)" userId="9cba41ee-7d70-4c23-afba-c2290bddaa61" providerId="ADAL" clId="{A9915160-F2D9-4EAF-A3C7-C4D0B2FB873B}" dt="2025-03-31T14:27:01.920" v="1" actId="2696"/>
        <pc:sldMkLst>
          <pc:docMk/>
          <pc:sldMk cId="1917435598" sldId="388"/>
        </pc:sldMkLst>
      </pc:sldChg>
      <pc:sldChg chg="del">
        <pc:chgData name="Eilidh McGregor (Green Ink)" userId="9cba41ee-7d70-4c23-afba-c2290bddaa61" providerId="ADAL" clId="{A9915160-F2D9-4EAF-A3C7-C4D0B2FB873B}" dt="2025-03-31T14:27:01.920" v="1" actId="2696"/>
        <pc:sldMkLst>
          <pc:docMk/>
          <pc:sldMk cId="2015603308" sldId="389"/>
        </pc:sldMkLst>
      </pc:sldChg>
      <pc:sldChg chg="del">
        <pc:chgData name="Eilidh McGregor (Green Ink)" userId="9cba41ee-7d70-4c23-afba-c2290bddaa61" providerId="ADAL" clId="{A9915160-F2D9-4EAF-A3C7-C4D0B2FB873B}" dt="2025-03-31T14:27:01.920" v="1" actId="2696"/>
        <pc:sldMkLst>
          <pc:docMk/>
          <pc:sldMk cId="1171939171" sldId="390"/>
        </pc:sldMkLst>
      </pc:sldChg>
      <pc:sldChg chg="del">
        <pc:chgData name="Eilidh McGregor (Green Ink)" userId="9cba41ee-7d70-4c23-afba-c2290bddaa61" providerId="ADAL" clId="{A9915160-F2D9-4EAF-A3C7-C4D0B2FB873B}" dt="2025-03-31T14:27:01.920" v="1" actId="2696"/>
        <pc:sldMkLst>
          <pc:docMk/>
          <pc:sldMk cId="1028910217" sldId="391"/>
        </pc:sldMkLst>
      </pc:sldChg>
      <pc:sldChg chg="del">
        <pc:chgData name="Eilidh McGregor (Green Ink)" userId="9cba41ee-7d70-4c23-afba-c2290bddaa61" providerId="ADAL" clId="{A9915160-F2D9-4EAF-A3C7-C4D0B2FB873B}" dt="2025-03-31T14:27:01.920" v="1" actId="2696"/>
        <pc:sldMkLst>
          <pc:docMk/>
          <pc:sldMk cId="1127343658" sldId="392"/>
        </pc:sldMkLst>
      </pc:sldChg>
      <pc:sldChg chg="del">
        <pc:chgData name="Eilidh McGregor (Green Ink)" userId="9cba41ee-7d70-4c23-afba-c2290bddaa61" providerId="ADAL" clId="{A9915160-F2D9-4EAF-A3C7-C4D0B2FB873B}" dt="2025-03-31T14:27:01.920" v="1" actId="2696"/>
        <pc:sldMkLst>
          <pc:docMk/>
          <pc:sldMk cId="2988284812" sldId="393"/>
        </pc:sldMkLst>
      </pc:sldChg>
      <pc:sldChg chg="del">
        <pc:chgData name="Eilidh McGregor (Green Ink)" userId="9cba41ee-7d70-4c23-afba-c2290bddaa61" providerId="ADAL" clId="{A9915160-F2D9-4EAF-A3C7-C4D0B2FB873B}" dt="2025-03-31T14:27:01.920" v="1" actId="2696"/>
        <pc:sldMkLst>
          <pc:docMk/>
          <pc:sldMk cId="1822650153" sldId="394"/>
        </pc:sldMkLst>
      </pc:sldChg>
      <pc:sldChg chg="del">
        <pc:chgData name="Eilidh McGregor (Green Ink)" userId="9cba41ee-7d70-4c23-afba-c2290bddaa61" providerId="ADAL" clId="{A9915160-F2D9-4EAF-A3C7-C4D0B2FB873B}" dt="2025-03-31T14:27:01.920" v="1" actId="2696"/>
        <pc:sldMkLst>
          <pc:docMk/>
          <pc:sldMk cId="4194480999" sldId="395"/>
        </pc:sldMkLst>
      </pc:sldChg>
      <pc:sldChg chg="del">
        <pc:chgData name="Eilidh McGregor (Green Ink)" userId="9cba41ee-7d70-4c23-afba-c2290bddaa61" providerId="ADAL" clId="{A9915160-F2D9-4EAF-A3C7-C4D0B2FB873B}" dt="2025-03-31T14:27:01.920" v="1" actId="2696"/>
        <pc:sldMkLst>
          <pc:docMk/>
          <pc:sldMk cId="3538176018" sldId="396"/>
        </pc:sldMkLst>
      </pc:sldChg>
      <pc:sldChg chg="del">
        <pc:chgData name="Eilidh McGregor (Green Ink)" userId="9cba41ee-7d70-4c23-afba-c2290bddaa61" providerId="ADAL" clId="{A9915160-F2D9-4EAF-A3C7-C4D0B2FB873B}" dt="2025-03-31T14:27:01.920" v="1" actId="2696"/>
        <pc:sldMkLst>
          <pc:docMk/>
          <pc:sldMk cId="3561387362" sldId="397"/>
        </pc:sldMkLst>
      </pc:sldChg>
      <pc:sldChg chg="del">
        <pc:chgData name="Eilidh McGregor (Green Ink)" userId="9cba41ee-7d70-4c23-afba-c2290bddaa61" providerId="ADAL" clId="{A9915160-F2D9-4EAF-A3C7-C4D0B2FB873B}" dt="2025-03-31T14:27:01.920" v="1" actId="2696"/>
        <pc:sldMkLst>
          <pc:docMk/>
          <pc:sldMk cId="1954711701" sldId="399"/>
        </pc:sldMkLst>
      </pc:sldChg>
      <pc:sldChg chg="del">
        <pc:chgData name="Eilidh McGregor (Green Ink)" userId="9cba41ee-7d70-4c23-afba-c2290bddaa61" providerId="ADAL" clId="{A9915160-F2D9-4EAF-A3C7-C4D0B2FB873B}" dt="2025-03-31T14:27:01.920" v="1" actId="2696"/>
        <pc:sldMkLst>
          <pc:docMk/>
          <pc:sldMk cId="3059605623" sldId="400"/>
        </pc:sldMkLst>
      </pc:sldChg>
      <pc:sldChg chg="del">
        <pc:chgData name="Eilidh McGregor (Green Ink)" userId="9cba41ee-7d70-4c23-afba-c2290bddaa61" providerId="ADAL" clId="{A9915160-F2D9-4EAF-A3C7-C4D0B2FB873B}" dt="2025-03-31T14:27:01.920" v="1" actId="2696"/>
        <pc:sldMkLst>
          <pc:docMk/>
          <pc:sldMk cId="808780701" sldId="401"/>
        </pc:sldMkLst>
      </pc:sldChg>
      <pc:sldChg chg="del">
        <pc:chgData name="Eilidh McGregor (Green Ink)" userId="9cba41ee-7d70-4c23-afba-c2290bddaa61" providerId="ADAL" clId="{A9915160-F2D9-4EAF-A3C7-C4D0B2FB873B}" dt="2025-03-31T14:27:01.920" v="1" actId="2696"/>
        <pc:sldMkLst>
          <pc:docMk/>
          <pc:sldMk cId="3368542220" sldId="402"/>
        </pc:sldMkLst>
      </pc:sldChg>
      <pc:sldChg chg="del">
        <pc:chgData name="Eilidh McGregor (Green Ink)" userId="9cba41ee-7d70-4c23-afba-c2290bddaa61" providerId="ADAL" clId="{A9915160-F2D9-4EAF-A3C7-C4D0B2FB873B}" dt="2025-03-31T14:27:01.920" v="1" actId="2696"/>
        <pc:sldMkLst>
          <pc:docMk/>
          <pc:sldMk cId="2692575180" sldId="403"/>
        </pc:sldMkLst>
      </pc:sldChg>
      <pc:sldChg chg="del">
        <pc:chgData name="Eilidh McGregor (Green Ink)" userId="9cba41ee-7d70-4c23-afba-c2290bddaa61" providerId="ADAL" clId="{A9915160-F2D9-4EAF-A3C7-C4D0B2FB873B}" dt="2025-03-31T14:27:01.920" v="1" actId="2696"/>
        <pc:sldMkLst>
          <pc:docMk/>
          <pc:sldMk cId="2493692021" sldId="404"/>
        </pc:sldMkLst>
      </pc:sldChg>
      <pc:sldChg chg="del">
        <pc:chgData name="Eilidh McGregor (Green Ink)" userId="9cba41ee-7d70-4c23-afba-c2290bddaa61" providerId="ADAL" clId="{A9915160-F2D9-4EAF-A3C7-C4D0B2FB873B}" dt="2025-03-31T14:27:01.920" v="1" actId="2696"/>
        <pc:sldMkLst>
          <pc:docMk/>
          <pc:sldMk cId="1331180470" sldId="405"/>
        </pc:sldMkLst>
      </pc:sldChg>
      <pc:sldChg chg="del">
        <pc:chgData name="Eilidh McGregor (Green Ink)" userId="9cba41ee-7d70-4c23-afba-c2290bddaa61" providerId="ADAL" clId="{A9915160-F2D9-4EAF-A3C7-C4D0B2FB873B}" dt="2025-03-31T14:27:01.920" v="1" actId="2696"/>
        <pc:sldMkLst>
          <pc:docMk/>
          <pc:sldMk cId="1722598437" sldId="406"/>
        </pc:sldMkLst>
      </pc:sldChg>
      <pc:sldChg chg="del">
        <pc:chgData name="Eilidh McGregor (Green Ink)" userId="9cba41ee-7d70-4c23-afba-c2290bddaa61" providerId="ADAL" clId="{A9915160-F2D9-4EAF-A3C7-C4D0B2FB873B}" dt="2025-03-31T14:27:01.920" v="1" actId="2696"/>
        <pc:sldMkLst>
          <pc:docMk/>
          <pc:sldMk cId="2688503039" sldId="407"/>
        </pc:sldMkLst>
      </pc:sldChg>
      <pc:sldChg chg="del">
        <pc:chgData name="Eilidh McGregor (Green Ink)" userId="9cba41ee-7d70-4c23-afba-c2290bddaa61" providerId="ADAL" clId="{A9915160-F2D9-4EAF-A3C7-C4D0B2FB873B}" dt="2025-03-31T14:27:01.920" v="1" actId="2696"/>
        <pc:sldMkLst>
          <pc:docMk/>
          <pc:sldMk cId="2853284006" sldId="408"/>
        </pc:sldMkLst>
      </pc:sldChg>
      <pc:sldChg chg="del">
        <pc:chgData name="Eilidh McGregor (Green Ink)" userId="9cba41ee-7d70-4c23-afba-c2290bddaa61" providerId="ADAL" clId="{A9915160-F2D9-4EAF-A3C7-C4D0B2FB873B}" dt="2025-03-31T14:27:01.920" v="1" actId="2696"/>
        <pc:sldMkLst>
          <pc:docMk/>
          <pc:sldMk cId="21310276" sldId="409"/>
        </pc:sldMkLst>
      </pc:sldChg>
      <pc:sldChg chg="del">
        <pc:chgData name="Eilidh McGregor (Green Ink)" userId="9cba41ee-7d70-4c23-afba-c2290bddaa61" providerId="ADAL" clId="{A9915160-F2D9-4EAF-A3C7-C4D0B2FB873B}" dt="2025-03-31T14:27:01.920" v="1" actId="2696"/>
        <pc:sldMkLst>
          <pc:docMk/>
          <pc:sldMk cId="2888543304" sldId="410"/>
        </pc:sldMkLst>
      </pc:sldChg>
      <pc:sldChg chg="del">
        <pc:chgData name="Eilidh McGregor (Green Ink)" userId="9cba41ee-7d70-4c23-afba-c2290bddaa61" providerId="ADAL" clId="{A9915160-F2D9-4EAF-A3C7-C4D0B2FB873B}" dt="2025-03-31T14:27:01.920" v="1" actId="2696"/>
        <pc:sldMkLst>
          <pc:docMk/>
          <pc:sldMk cId="441904790" sldId="411"/>
        </pc:sldMkLst>
      </pc:sldChg>
      <pc:sldChg chg="del">
        <pc:chgData name="Eilidh McGregor (Green Ink)" userId="9cba41ee-7d70-4c23-afba-c2290bddaa61" providerId="ADAL" clId="{A9915160-F2D9-4EAF-A3C7-C4D0B2FB873B}" dt="2025-03-31T14:27:01.920" v="1" actId="2696"/>
        <pc:sldMkLst>
          <pc:docMk/>
          <pc:sldMk cId="2199830253" sldId="412"/>
        </pc:sldMkLst>
      </pc:sldChg>
      <pc:sldChg chg="del">
        <pc:chgData name="Eilidh McGregor (Green Ink)" userId="9cba41ee-7d70-4c23-afba-c2290bddaa61" providerId="ADAL" clId="{A9915160-F2D9-4EAF-A3C7-C4D0B2FB873B}" dt="2025-03-31T14:27:01.920" v="1" actId="2696"/>
        <pc:sldMkLst>
          <pc:docMk/>
          <pc:sldMk cId="3711404045" sldId="413"/>
        </pc:sldMkLst>
      </pc:sldChg>
      <pc:sldChg chg="del">
        <pc:chgData name="Eilidh McGregor (Green Ink)" userId="9cba41ee-7d70-4c23-afba-c2290bddaa61" providerId="ADAL" clId="{A9915160-F2D9-4EAF-A3C7-C4D0B2FB873B}" dt="2025-03-31T14:27:01.920" v="1" actId="2696"/>
        <pc:sldMkLst>
          <pc:docMk/>
          <pc:sldMk cId="1015598433" sldId="414"/>
        </pc:sldMkLst>
      </pc:sldChg>
      <pc:sldChg chg="del">
        <pc:chgData name="Eilidh McGregor (Green Ink)" userId="9cba41ee-7d70-4c23-afba-c2290bddaa61" providerId="ADAL" clId="{A9915160-F2D9-4EAF-A3C7-C4D0B2FB873B}" dt="2025-03-31T14:27:01.920" v="1" actId="2696"/>
        <pc:sldMkLst>
          <pc:docMk/>
          <pc:sldMk cId="2020397534" sldId="415"/>
        </pc:sldMkLst>
      </pc:sldChg>
      <pc:sldChg chg="del">
        <pc:chgData name="Eilidh McGregor (Green Ink)" userId="9cba41ee-7d70-4c23-afba-c2290bddaa61" providerId="ADAL" clId="{A9915160-F2D9-4EAF-A3C7-C4D0B2FB873B}" dt="2025-03-31T14:27:01.920" v="1" actId="2696"/>
        <pc:sldMkLst>
          <pc:docMk/>
          <pc:sldMk cId="1847478965" sldId="416"/>
        </pc:sldMkLst>
      </pc:sldChg>
      <pc:sldChg chg="del">
        <pc:chgData name="Eilidh McGregor (Green Ink)" userId="9cba41ee-7d70-4c23-afba-c2290bddaa61" providerId="ADAL" clId="{A9915160-F2D9-4EAF-A3C7-C4D0B2FB873B}" dt="2025-03-31T14:27:01.920" v="1" actId="2696"/>
        <pc:sldMkLst>
          <pc:docMk/>
          <pc:sldMk cId="3265652103" sldId="418"/>
        </pc:sldMkLst>
      </pc:sldChg>
      <pc:sldChg chg="del">
        <pc:chgData name="Eilidh McGregor (Green Ink)" userId="9cba41ee-7d70-4c23-afba-c2290bddaa61" providerId="ADAL" clId="{A9915160-F2D9-4EAF-A3C7-C4D0B2FB873B}" dt="2025-03-31T14:27:01.920" v="1" actId="2696"/>
        <pc:sldMkLst>
          <pc:docMk/>
          <pc:sldMk cId="2899680230" sldId="419"/>
        </pc:sldMkLst>
      </pc:sldChg>
      <pc:sldChg chg="del">
        <pc:chgData name="Eilidh McGregor (Green Ink)" userId="9cba41ee-7d70-4c23-afba-c2290bddaa61" providerId="ADAL" clId="{A9915160-F2D9-4EAF-A3C7-C4D0B2FB873B}" dt="2025-03-31T14:27:01.920" v="1" actId="2696"/>
        <pc:sldMkLst>
          <pc:docMk/>
          <pc:sldMk cId="3084289961" sldId="420"/>
        </pc:sldMkLst>
      </pc:sldChg>
      <pc:sldChg chg="del">
        <pc:chgData name="Eilidh McGregor (Green Ink)" userId="9cba41ee-7d70-4c23-afba-c2290bddaa61" providerId="ADAL" clId="{A9915160-F2D9-4EAF-A3C7-C4D0B2FB873B}" dt="2025-03-31T14:27:01.920" v="1" actId="2696"/>
        <pc:sldMkLst>
          <pc:docMk/>
          <pc:sldMk cId="2966736274" sldId="421"/>
        </pc:sldMkLst>
      </pc:sldChg>
      <pc:sldChg chg="del">
        <pc:chgData name="Eilidh McGregor (Green Ink)" userId="9cba41ee-7d70-4c23-afba-c2290bddaa61" providerId="ADAL" clId="{A9915160-F2D9-4EAF-A3C7-C4D0B2FB873B}" dt="2025-03-31T14:27:01.920" v="1" actId="2696"/>
        <pc:sldMkLst>
          <pc:docMk/>
          <pc:sldMk cId="1972875164" sldId="422"/>
        </pc:sldMkLst>
      </pc:sldChg>
      <pc:sldChg chg="del">
        <pc:chgData name="Eilidh McGregor (Green Ink)" userId="9cba41ee-7d70-4c23-afba-c2290bddaa61" providerId="ADAL" clId="{A9915160-F2D9-4EAF-A3C7-C4D0B2FB873B}" dt="2025-03-31T14:27:01.920" v="1" actId="2696"/>
        <pc:sldMkLst>
          <pc:docMk/>
          <pc:sldMk cId="1457438846" sldId="423"/>
        </pc:sldMkLst>
      </pc:sldChg>
      <pc:sldChg chg="del">
        <pc:chgData name="Eilidh McGregor (Green Ink)" userId="9cba41ee-7d70-4c23-afba-c2290bddaa61" providerId="ADAL" clId="{A9915160-F2D9-4EAF-A3C7-C4D0B2FB873B}" dt="2025-03-31T14:27:01.920" v="1" actId="2696"/>
        <pc:sldMkLst>
          <pc:docMk/>
          <pc:sldMk cId="588918854" sldId="424"/>
        </pc:sldMkLst>
      </pc:sldChg>
      <pc:sldChg chg="del">
        <pc:chgData name="Eilidh McGregor (Green Ink)" userId="9cba41ee-7d70-4c23-afba-c2290bddaa61" providerId="ADAL" clId="{A9915160-F2D9-4EAF-A3C7-C4D0B2FB873B}" dt="2025-03-31T14:27:01.920" v="1" actId="2696"/>
        <pc:sldMkLst>
          <pc:docMk/>
          <pc:sldMk cId="968710743" sldId="425"/>
        </pc:sldMkLst>
      </pc:sldChg>
      <pc:sldChg chg="del">
        <pc:chgData name="Eilidh McGregor (Green Ink)" userId="9cba41ee-7d70-4c23-afba-c2290bddaa61" providerId="ADAL" clId="{A9915160-F2D9-4EAF-A3C7-C4D0B2FB873B}" dt="2025-03-31T14:27:01.920" v="1" actId="2696"/>
        <pc:sldMkLst>
          <pc:docMk/>
          <pc:sldMk cId="147282105" sldId="426"/>
        </pc:sldMkLst>
      </pc:sldChg>
      <pc:sldChg chg="del">
        <pc:chgData name="Eilidh McGregor (Green Ink)" userId="9cba41ee-7d70-4c23-afba-c2290bddaa61" providerId="ADAL" clId="{A9915160-F2D9-4EAF-A3C7-C4D0B2FB873B}" dt="2025-03-31T14:27:01.920" v="1" actId="2696"/>
        <pc:sldMkLst>
          <pc:docMk/>
          <pc:sldMk cId="4063641347" sldId="427"/>
        </pc:sldMkLst>
      </pc:sldChg>
      <pc:sldChg chg="del">
        <pc:chgData name="Eilidh McGregor (Green Ink)" userId="9cba41ee-7d70-4c23-afba-c2290bddaa61" providerId="ADAL" clId="{A9915160-F2D9-4EAF-A3C7-C4D0B2FB873B}" dt="2025-03-31T14:27:01.920" v="1" actId="2696"/>
        <pc:sldMkLst>
          <pc:docMk/>
          <pc:sldMk cId="3250450290" sldId="428"/>
        </pc:sldMkLst>
      </pc:sldChg>
      <pc:sldChg chg="del">
        <pc:chgData name="Eilidh McGregor (Green Ink)" userId="9cba41ee-7d70-4c23-afba-c2290bddaa61" providerId="ADAL" clId="{A9915160-F2D9-4EAF-A3C7-C4D0B2FB873B}" dt="2025-03-31T14:27:01.920" v="1" actId="2696"/>
        <pc:sldMkLst>
          <pc:docMk/>
          <pc:sldMk cId="708236150" sldId="429"/>
        </pc:sldMkLst>
      </pc:sldChg>
      <pc:sldChg chg="del">
        <pc:chgData name="Eilidh McGregor (Green Ink)" userId="9cba41ee-7d70-4c23-afba-c2290bddaa61" providerId="ADAL" clId="{A9915160-F2D9-4EAF-A3C7-C4D0B2FB873B}" dt="2025-03-31T14:27:01.920" v="1" actId="2696"/>
        <pc:sldMkLst>
          <pc:docMk/>
          <pc:sldMk cId="1777860250" sldId="430"/>
        </pc:sldMkLst>
      </pc:sldChg>
      <pc:sldChg chg="del">
        <pc:chgData name="Eilidh McGregor (Green Ink)" userId="9cba41ee-7d70-4c23-afba-c2290bddaa61" providerId="ADAL" clId="{A9915160-F2D9-4EAF-A3C7-C4D0B2FB873B}" dt="2025-03-31T14:27:01.920" v="1" actId="2696"/>
        <pc:sldMkLst>
          <pc:docMk/>
          <pc:sldMk cId="3879805485" sldId="431"/>
        </pc:sldMkLst>
      </pc:sldChg>
      <pc:sldChg chg="del">
        <pc:chgData name="Eilidh McGregor (Green Ink)" userId="9cba41ee-7d70-4c23-afba-c2290bddaa61" providerId="ADAL" clId="{A9915160-F2D9-4EAF-A3C7-C4D0B2FB873B}" dt="2025-03-31T14:27:01.920" v="1" actId="2696"/>
        <pc:sldMkLst>
          <pc:docMk/>
          <pc:sldMk cId="2111588280" sldId="432"/>
        </pc:sldMkLst>
      </pc:sldChg>
      <pc:sldChg chg="del">
        <pc:chgData name="Eilidh McGregor (Green Ink)" userId="9cba41ee-7d70-4c23-afba-c2290bddaa61" providerId="ADAL" clId="{A9915160-F2D9-4EAF-A3C7-C4D0B2FB873B}" dt="2025-03-31T14:27:01.920" v="1" actId="2696"/>
        <pc:sldMkLst>
          <pc:docMk/>
          <pc:sldMk cId="1060235616" sldId="433"/>
        </pc:sldMkLst>
      </pc:sldChg>
      <pc:sldChg chg="del">
        <pc:chgData name="Eilidh McGregor (Green Ink)" userId="9cba41ee-7d70-4c23-afba-c2290bddaa61" providerId="ADAL" clId="{A9915160-F2D9-4EAF-A3C7-C4D0B2FB873B}" dt="2025-03-31T14:27:01.920" v="1" actId="2696"/>
        <pc:sldMkLst>
          <pc:docMk/>
          <pc:sldMk cId="3693223639" sldId="434"/>
        </pc:sldMkLst>
      </pc:sldChg>
      <pc:sldChg chg="del">
        <pc:chgData name="Eilidh McGregor (Green Ink)" userId="9cba41ee-7d70-4c23-afba-c2290bddaa61" providerId="ADAL" clId="{A9915160-F2D9-4EAF-A3C7-C4D0B2FB873B}" dt="2025-03-31T14:27:01.920" v="1" actId="2696"/>
        <pc:sldMkLst>
          <pc:docMk/>
          <pc:sldMk cId="383238543" sldId="435"/>
        </pc:sldMkLst>
      </pc:sldChg>
      <pc:sldChg chg="del">
        <pc:chgData name="Eilidh McGregor (Green Ink)" userId="9cba41ee-7d70-4c23-afba-c2290bddaa61" providerId="ADAL" clId="{A9915160-F2D9-4EAF-A3C7-C4D0B2FB873B}" dt="2025-03-31T14:27:01.920" v="1" actId="2696"/>
        <pc:sldMkLst>
          <pc:docMk/>
          <pc:sldMk cId="3846787701" sldId="436"/>
        </pc:sldMkLst>
      </pc:sldChg>
      <pc:sldChg chg="del">
        <pc:chgData name="Eilidh McGregor (Green Ink)" userId="9cba41ee-7d70-4c23-afba-c2290bddaa61" providerId="ADAL" clId="{A9915160-F2D9-4EAF-A3C7-C4D0B2FB873B}" dt="2025-03-31T14:27:01.920" v="1" actId="2696"/>
        <pc:sldMkLst>
          <pc:docMk/>
          <pc:sldMk cId="658007478" sldId="437"/>
        </pc:sldMkLst>
      </pc:sldChg>
      <pc:sldChg chg="del">
        <pc:chgData name="Eilidh McGregor (Green Ink)" userId="9cba41ee-7d70-4c23-afba-c2290bddaa61" providerId="ADAL" clId="{A9915160-F2D9-4EAF-A3C7-C4D0B2FB873B}" dt="2025-03-31T14:27:01.920" v="1" actId="2696"/>
        <pc:sldMkLst>
          <pc:docMk/>
          <pc:sldMk cId="1866775652" sldId="438"/>
        </pc:sldMkLst>
      </pc:sldChg>
      <pc:sldChg chg="del">
        <pc:chgData name="Eilidh McGregor (Green Ink)" userId="9cba41ee-7d70-4c23-afba-c2290bddaa61" providerId="ADAL" clId="{A9915160-F2D9-4EAF-A3C7-C4D0B2FB873B}" dt="2025-03-31T14:27:01.920" v="1" actId="2696"/>
        <pc:sldMkLst>
          <pc:docMk/>
          <pc:sldMk cId="3640056953" sldId="439"/>
        </pc:sldMkLst>
      </pc:sldChg>
      <pc:sldChg chg="del">
        <pc:chgData name="Eilidh McGregor (Green Ink)" userId="9cba41ee-7d70-4c23-afba-c2290bddaa61" providerId="ADAL" clId="{A9915160-F2D9-4EAF-A3C7-C4D0B2FB873B}" dt="2025-03-31T14:27:01.920" v="1" actId="2696"/>
        <pc:sldMkLst>
          <pc:docMk/>
          <pc:sldMk cId="2035660140" sldId="440"/>
        </pc:sldMkLst>
      </pc:sldChg>
      <pc:sldChg chg="del">
        <pc:chgData name="Eilidh McGregor (Green Ink)" userId="9cba41ee-7d70-4c23-afba-c2290bddaa61" providerId="ADAL" clId="{A9915160-F2D9-4EAF-A3C7-C4D0B2FB873B}" dt="2025-03-31T14:27:01.920" v="1" actId="2696"/>
        <pc:sldMkLst>
          <pc:docMk/>
          <pc:sldMk cId="1605091778" sldId="441"/>
        </pc:sldMkLst>
      </pc:sldChg>
      <pc:sldChg chg="del">
        <pc:chgData name="Eilidh McGregor (Green Ink)" userId="9cba41ee-7d70-4c23-afba-c2290bddaa61" providerId="ADAL" clId="{A9915160-F2D9-4EAF-A3C7-C4D0B2FB873B}" dt="2025-03-31T14:27:01.920" v="1" actId="2696"/>
        <pc:sldMkLst>
          <pc:docMk/>
          <pc:sldMk cId="4268944015" sldId="442"/>
        </pc:sldMkLst>
      </pc:sldChg>
      <pc:sldChg chg="del">
        <pc:chgData name="Eilidh McGregor (Green Ink)" userId="9cba41ee-7d70-4c23-afba-c2290bddaa61" providerId="ADAL" clId="{A9915160-F2D9-4EAF-A3C7-C4D0B2FB873B}" dt="2025-03-31T14:27:01.920" v="1" actId="2696"/>
        <pc:sldMkLst>
          <pc:docMk/>
          <pc:sldMk cId="836644462" sldId="443"/>
        </pc:sldMkLst>
      </pc:sldChg>
      <pc:sldChg chg="del">
        <pc:chgData name="Eilidh McGregor (Green Ink)" userId="9cba41ee-7d70-4c23-afba-c2290bddaa61" providerId="ADAL" clId="{A9915160-F2D9-4EAF-A3C7-C4D0B2FB873B}" dt="2025-03-31T14:27:01.920" v="1" actId="2696"/>
        <pc:sldMkLst>
          <pc:docMk/>
          <pc:sldMk cId="1624689300" sldId="444"/>
        </pc:sldMkLst>
      </pc:sldChg>
      <pc:sldChg chg="del">
        <pc:chgData name="Eilidh McGregor (Green Ink)" userId="9cba41ee-7d70-4c23-afba-c2290bddaa61" providerId="ADAL" clId="{A9915160-F2D9-4EAF-A3C7-C4D0B2FB873B}" dt="2025-03-31T14:27:01.920" v="1" actId="2696"/>
        <pc:sldMkLst>
          <pc:docMk/>
          <pc:sldMk cId="3211565102" sldId="445"/>
        </pc:sldMkLst>
      </pc:sldChg>
      <pc:sldChg chg="del">
        <pc:chgData name="Eilidh McGregor (Green Ink)" userId="9cba41ee-7d70-4c23-afba-c2290bddaa61" providerId="ADAL" clId="{A9915160-F2D9-4EAF-A3C7-C4D0B2FB873B}" dt="2025-03-31T14:27:01.920" v="1" actId="2696"/>
        <pc:sldMkLst>
          <pc:docMk/>
          <pc:sldMk cId="878336637" sldId="447"/>
        </pc:sldMkLst>
      </pc:sldChg>
      <pc:sldChg chg="del">
        <pc:chgData name="Eilidh McGregor (Green Ink)" userId="9cba41ee-7d70-4c23-afba-c2290bddaa61" providerId="ADAL" clId="{A9915160-F2D9-4EAF-A3C7-C4D0B2FB873B}" dt="2025-03-31T14:27:01.920" v="1" actId="2696"/>
        <pc:sldMkLst>
          <pc:docMk/>
          <pc:sldMk cId="4138028408" sldId="448"/>
        </pc:sldMkLst>
      </pc:sldChg>
      <pc:sldChg chg="del">
        <pc:chgData name="Eilidh McGregor (Green Ink)" userId="9cba41ee-7d70-4c23-afba-c2290bddaa61" providerId="ADAL" clId="{A9915160-F2D9-4EAF-A3C7-C4D0B2FB873B}" dt="2025-03-31T14:27:01.920" v="1" actId="2696"/>
        <pc:sldMkLst>
          <pc:docMk/>
          <pc:sldMk cId="953593568" sldId="449"/>
        </pc:sldMkLst>
      </pc:sldChg>
      <pc:sldChg chg="del">
        <pc:chgData name="Eilidh McGregor (Green Ink)" userId="9cba41ee-7d70-4c23-afba-c2290bddaa61" providerId="ADAL" clId="{A9915160-F2D9-4EAF-A3C7-C4D0B2FB873B}" dt="2025-03-31T14:27:01.920" v="1" actId="2696"/>
        <pc:sldMkLst>
          <pc:docMk/>
          <pc:sldMk cId="3557499827" sldId="450"/>
        </pc:sldMkLst>
      </pc:sldChg>
      <pc:sldChg chg="del">
        <pc:chgData name="Eilidh McGregor (Green Ink)" userId="9cba41ee-7d70-4c23-afba-c2290bddaa61" providerId="ADAL" clId="{A9915160-F2D9-4EAF-A3C7-C4D0B2FB873B}" dt="2025-03-31T14:27:01.920" v="1" actId="2696"/>
        <pc:sldMkLst>
          <pc:docMk/>
          <pc:sldMk cId="3435835886" sldId="451"/>
        </pc:sldMkLst>
      </pc:sldChg>
      <pc:sldChg chg="del">
        <pc:chgData name="Eilidh McGregor (Green Ink)" userId="9cba41ee-7d70-4c23-afba-c2290bddaa61" providerId="ADAL" clId="{A9915160-F2D9-4EAF-A3C7-C4D0B2FB873B}" dt="2025-03-31T14:27:01.920" v="1" actId="2696"/>
        <pc:sldMkLst>
          <pc:docMk/>
          <pc:sldMk cId="3195388984" sldId="452"/>
        </pc:sldMkLst>
      </pc:sldChg>
      <pc:sldChg chg="del">
        <pc:chgData name="Eilidh McGregor (Green Ink)" userId="9cba41ee-7d70-4c23-afba-c2290bddaa61" providerId="ADAL" clId="{A9915160-F2D9-4EAF-A3C7-C4D0B2FB873B}" dt="2025-03-31T14:27:01.920" v="1" actId="2696"/>
        <pc:sldMkLst>
          <pc:docMk/>
          <pc:sldMk cId="1969357477" sldId="453"/>
        </pc:sldMkLst>
      </pc:sldChg>
      <pc:sldChg chg="del">
        <pc:chgData name="Eilidh McGregor (Green Ink)" userId="9cba41ee-7d70-4c23-afba-c2290bddaa61" providerId="ADAL" clId="{A9915160-F2D9-4EAF-A3C7-C4D0B2FB873B}" dt="2025-03-31T14:27:01.920" v="1" actId="2696"/>
        <pc:sldMkLst>
          <pc:docMk/>
          <pc:sldMk cId="2237964821" sldId="454"/>
        </pc:sldMkLst>
      </pc:sldChg>
      <pc:sldChg chg="del">
        <pc:chgData name="Eilidh McGregor (Green Ink)" userId="9cba41ee-7d70-4c23-afba-c2290bddaa61" providerId="ADAL" clId="{A9915160-F2D9-4EAF-A3C7-C4D0B2FB873B}" dt="2025-03-31T14:27:01.920" v="1" actId="2696"/>
        <pc:sldMkLst>
          <pc:docMk/>
          <pc:sldMk cId="984639349" sldId="455"/>
        </pc:sldMkLst>
      </pc:sldChg>
      <pc:sldChg chg="del">
        <pc:chgData name="Eilidh McGregor (Green Ink)" userId="9cba41ee-7d70-4c23-afba-c2290bddaa61" providerId="ADAL" clId="{A9915160-F2D9-4EAF-A3C7-C4D0B2FB873B}" dt="2025-03-31T14:27:01.920" v="1" actId="2696"/>
        <pc:sldMkLst>
          <pc:docMk/>
          <pc:sldMk cId="63581443" sldId="456"/>
        </pc:sldMkLst>
      </pc:sldChg>
      <pc:sldChg chg="del">
        <pc:chgData name="Eilidh McGregor (Green Ink)" userId="9cba41ee-7d70-4c23-afba-c2290bddaa61" providerId="ADAL" clId="{A9915160-F2D9-4EAF-A3C7-C4D0B2FB873B}" dt="2025-03-31T14:27:01.920" v="1" actId="2696"/>
        <pc:sldMkLst>
          <pc:docMk/>
          <pc:sldMk cId="3577199260" sldId="457"/>
        </pc:sldMkLst>
      </pc:sldChg>
      <pc:sldChg chg="del">
        <pc:chgData name="Eilidh McGregor (Green Ink)" userId="9cba41ee-7d70-4c23-afba-c2290bddaa61" providerId="ADAL" clId="{A9915160-F2D9-4EAF-A3C7-C4D0B2FB873B}" dt="2025-03-31T14:27:01.920" v="1" actId="2696"/>
        <pc:sldMkLst>
          <pc:docMk/>
          <pc:sldMk cId="3389280994" sldId="458"/>
        </pc:sldMkLst>
      </pc:sldChg>
      <pc:sldChg chg="del">
        <pc:chgData name="Eilidh McGregor (Green Ink)" userId="9cba41ee-7d70-4c23-afba-c2290bddaa61" providerId="ADAL" clId="{A9915160-F2D9-4EAF-A3C7-C4D0B2FB873B}" dt="2025-03-31T14:27:01.920" v="1" actId="2696"/>
        <pc:sldMkLst>
          <pc:docMk/>
          <pc:sldMk cId="3920546283" sldId="459"/>
        </pc:sldMkLst>
      </pc:sldChg>
      <pc:sldChg chg="del">
        <pc:chgData name="Eilidh McGregor (Green Ink)" userId="9cba41ee-7d70-4c23-afba-c2290bddaa61" providerId="ADAL" clId="{A9915160-F2D9-4EAF-A3C7-C4D0B2FB873B}" dt="2025-03-31T14:27:01.920" v="1" actId="2696"/>
        <pc:sldMkLst>
          <pc:docMk/>
          <pc:sldMk cId="1149370332" sldId="460"/>
        </pc:sldMkLst>
      </pc:sldChg>
      <pc:sldChg chg="del">
        <pc:chgData name="Eilidh McGregor (Green Ink)" userId="9cba41ee-7d70-4c23-afba-c2290bddaa61" providerId="ADAL" clId="{A9915160-F2D9-4EAF-A3C7-C4D0B2FB873B}" dt="2025-03-31T14:27:01.920" v="1" actId="2696"/>
        <pc:sldMkLst>
          <pc:docMk/>
          <pc:sldMk cId="4190746743" sldId="461"/>
        </pc:sldMkLst>
      </pc:sldChg>
      <pc:sldChg chg="del">
        <pc:chgData name="Eilidh McGregor (Green Ink)" userId="9cba41ee-7d70-4c23-afba-c2290bddaa61" providerId="ADAL" clId="{A9915160-F2D9-4EAF-A3C7-C4D0B2FB873B}" dt="2025-03-31T14:27:01.920" v="1" actId="2696"/>
        <pc:sldMkLst>
          <pc:docMk/>
          <pc:sldMk cId="1221260822" sldId="462"/>
        </pc:sldMkLst>
      </pc:sldChg>
      <pc:sldChg chg="del">
        <pc:chgData name="Eilidh McGregor (Green Ink)" userId="9cba41ee-7d70-4c23-afba-c2290bddaa61" providerId="ADAL" clId="{A9915160-F2D9-4EAF-A3C7-C4D0B2FB873B}" dt="2025-03-31T14:27:01.920" v="1" actId="2696"/>
        <pc:sldMkLst>
          <pc:docMk/>
          <pc:sldMk cId="1073958280" sldId="463"/>
        </pc:sldMkLst>
      </pc:sldChg>
      <pc:sldChg chg="del">
        <pc:chgData name="Eilidh McGregor (Green Ink)" userId="9cba41ee-7d70-4c23-afba-c2290bddaa61" providerId="ADAL" clId="{A9915160-F2D9-4EAF-A3C7-C4D0B2FB873B}" dt="2025-03-31T14:27:01.920" v="1" actId="2696"/>
        <pc:sldMkLst>
          <pc:docMk/>
          <pc:sldMk cId="3036945501" sldId="464"/>
        </pc:sldMkLst>
      </pc:sldChg>
      <pc:sldChg chg="del">
        <pc:chgData name="Eilidh McGregor (Green Ink)" userId="9cba41ee-7d70-4c23-afba-c2290bddaa61" providerId="ADAL" clId="{A9915160-F2D9-4EAF-A3C7-C4D0B2FB873B}" dt="2025-03-31T14:27:01.920" v="1" actId="2696"/>
        <pc:sldMkLst>
          <pc:docMk/>
          <pc:sldMk cId="4277461874" sldId="466"/>
        </pc:sldMkLst>
      </pc:sldChg>
      <pc:sldChg chg="del">
        <pc:chgData name="Eilidh McGregor (Green Ink)" userId="9cba41ee-7d70-4c23-afba-c2290bddaa61" providerId="ADAL" clId="{A9915160-F2D9-4EAF-A3C7-C4D0B2FB873B}" dt="2025-03-31T14:27:01.920" v="1" actId="2696"/>
        <pc:sldMkLst>
          <pc:docMk/>
          <pc:sldMk cId="2513149446" sldId="467"/>
        </pc:sldMkLst>
      </pc:sldChg>
      <pc:sldChg chg="del">
        <pc:chgData name="Eilidh McGregor (Green Ink)" userId="9cba41ee-7d70-4c23-afba-c2290bddaa61" providerId="ADAL" clId="{A9915160-F2D9-4EAF-A3C7-C4D0B2FB873B}" dt="2025-03-31T14:27:01.920" v="1" actId="2696"/>
        <pc:sldMkLst>
          <pc:docMk/>
          <pc:sldMk cId="1553088747" sldId="468"/>
        </pc:sldMkLst>
      </pc:sldChg>
      <pc:sldChg chg="del">
        <pc:chgData name="Eilidh McGregor (Green Ink)" userId="9cba41ee-7d70-4c23-afba-c2290bddaa61" providerId="ADAL" clId="{A9915160-F2D9-4EAF-A3C7-C4D0B2FB873B}" dt="2025-03-31T14:27:01.920" v="1" actId="2696"/>
        <pc:sldMkLst>
          <pc:docMk/>
          <pc:sldMk cId="4206548849" sldId="469"/>
        </pc:sldMkLst>
      </pc:sldChg>
      <pc:sldChg chg="del">
        <pc:chgData name="Eilidh McGregor (Green Ink)" userId="9cba41ee-7d70-4c23-afba-c2290bddaa61" providerId="ADAL" clId="{A9915160-F2D9-4EAF-A3C7-C4D0B2FB873B}" dt="2025-03-31T14:27:01.920" v="1" actId="2696"/>
        <pc:sldMkLst>
          <pc:docMk/>
          <pc:sldMk cId="564785877" sldId="470"/>
        </pc:sldMkLst>
      </pc:sldChg>
      <pc:sldChg chg="del">
        <pc:chgData name="Eilidh McGregor (Green Ink)" userId="9cba41ee-7d70-4c23-afba-c2290bddaa61" providerId="ADAL" clId="{A9915160-F2D9-4EAF-A3C7-C4D0B2FB873B}" dt="2025-03-31T14:27:01.920" v="1" actId="2696"/>
        <pc:sldMkLst>
          <pc:docMk/>
          <pc:sldMk cId="914278702" sldId="471"/>
        </pc:sldMkLst>
      </pc:sldChg>
      <pc:sldChg chg="del">
        <pc:chgData name="Eilidh McGregor (Green Ink)" userId="9cba41ee-7d70-4c23-afba-c2290bddaa61" providerId="ADAL" clId="{A9915160-F2D9-4EAF-A3C7-C4D0B2FB873B}" dt="2025-03-31T14:27:01.920" v="1" actId="2696"/>
        <pc:sldMkLst>
          <pc:docMk/>
          <pc:sldMk cId="570678662" sldId="472"/>
        </pc:sldMkLst>
      </pc:sldChg>
      <pc:sldChg chg="del">
        <pc:chgData name="Eilidh McGregor (Green Ink)" userId="9cba41ee-7d70-4c23-afba-c2290bddaa61" providerId="ADAL" clId="{A9915160-F2D9-4EAF-A3C7-C4D0B2FB873B}" dt="2025-03-31T14:27:01.920" v="1" actId="2696"/>
        <pc:sldMkLst>
          <pc:docMk/>
          <pc:sldMk cId="3411515881" sldId="473"/>
        </pc:sldMkLst>
      </pc:sldChg>
      <pc:sldChg chg="del">
        <pc:chgData name="Eilidh McGregor (Green Ink)" userId="9cba41ee-7d70-4c23-afba-c2290bddaa61" providerId="ADAL" clId="{A9915160-F2D9-4EAF-A3C7-C4D0B2FB873B}" dt="2025-03-31T14:27:01.920" v="1" actId="2696"/>
        <pc:sldMkLst>
          <pc:docMk/>
          <pc:sldMk cId="3897835836" sldId="474"/>
        </pc:sldMkLst>
      </pc:sldChg>
      <pc:sldChg chg="del">
        <pc:chgData name="Eilidh McGregor (Green Ink)" userId="9cba41ee-7d70-4c23-afba-c2290bddaa61" providerId="ADAL" clId="{A9915160-F2D9-4EAF-A3C7-C4D0B2FB873B}" dt="2025-03-31T14:27:01.920" v="1" actId="2696"/>
        <pc:sldMkLst>
          <pc:docMk/>
          <pc:sldMk cId="4067566897" sldId="475"/>
        </pc:sldMkLst>
      </pc:sldChg>
      <pc:sldChg chg="del">
        <pc:chgData name="Eilidh McGregor (Green Ink)" userId="9cba41ee-7d70-4c23-afba-c2290bddaa61" providerId="ADAL" clId="{A9915160-F2D9-4EAF-A3C7-C4D0B2FB873B}" dt="2025-03-31T14:27:01.920" v="1" actId="2696"/>
        <pc:sldMkLst>
          <pc:docMk/>
          <pc:sldMk cId="2824503324" sldId="476"/>
        </pc:sldMkLst>
      </pc:sldChg>
      <pc:sldChg chg="del">
        <pc:chgData name="Eilidh McGregor (Green Ink)" userId="9cba41ee-7d70-4c23-afba-c2290bddaa61" providerId="ADAL" clId="{A9915160-F2D9-4EAF-A3C7-C4D0B2FB873B}" dt="2025-03-31T14:27:01.920" v="1" actId="2696"/>
        <pc:sldMkLst>
          <pc:docMk/>
          <pc:sldMk cId="2101170238" sldId="477"/>
        </pc:sldMkLst>
      </pc:sldChg>
      <pc:sldChg chg="del">
        <pc:chgData name="Eilidh McGregor (Green Ink)" userId="9cba41ee-7d70-4c23-afba-c2290bddaa61" providerId="ADAL" clId="{A9915160-F2D9-4EAF-A3C7-C4D0B2FB873B}" dt="2025-03-31T14:27:01.920" v="1" actId="2696"/>
        <pc:sldMkLst>
          <pc:docMk/>
          <pc:sldMk cId="3184517940" sldId="478"/>
        </pc:sldMkLst>
      </pc:sldChg>
      <pc:sldChg chg="del">
        <pc:chgData name="Eilidh McGregor (Green Ink)" userId="9cba41ee-7d70-4c23-afba-c2290bddaa61" providerId="ADAL" clId="{A9915160-F2D9-4EAF-A3C7-C4D0B2FB873B}" dt="2025-03-31T14:27:01.920" v="1" actId="2696"/>
        <pc:sldMkLst>
          <pc:docMk/>
          <pc:sldMk cId="1944775028" sldId="479"/>
        </pc:sldMkLst>
      </pc:sldChg>
      <pc:sldChg chg="del">
        <pc:chgData name="Eilidh McGregor (Green Ink)" userId="9cba41ee-7d70-4c23-afba-c2290bddaa61" providerId="ADAL" clId="{A9915160-F2D9-4EAF-A3C7-C4D0B2FB873B}" dt="2025-03-31T14:27:01.920" v="1" actId="2696"/>
        <pc:sldMkLst>
          <pc:docMk/>
          <pc:sldMk cId="2436485472" sldId="480"/>
        </pc:sldMkLst>
      </pc:sldChg>
      <pc:sldChg chg="del">
        <pc:chgData name="Eilidh McGregor (Green Ink)" userId="9cba41ee-7d70-4c23-afba-c2290bddaa61" providerId="ADAL" clId="{A9915160-F2D9-4EAF-A3C7-C4D0B2FB873B}" dt="2025-03-31T14:27:01.920" v="1" actId="2696"/>
        <pc:sldMkLst>
          <pc:docMk/>
          <pc:sldMk cId="250980949" sldId="481"/>
        </pc:sldMkLst>
      </pc:sldChg>
      <pc:sldChg chg="del">
        <pc:chgData name="Eilidh McGregor (Green Ink)" userId="9cba41ee-7d70-4c23-afba-c2290bddaa61" providerId="ADAL" clId="{A9915160-F2D9-4EAF-A3C7-C4D0B2FB873B}" dt="2025-03-31T14:27:01.920" v="1" actId="2696"/>
        <pc:sldMkLst>
          <pc:docMk/>
          <pc:sldMk cId="1428059581" sldId="482"/>
        </pc:sldMkLst>
      </pc:sldChg>
      <pc:sldChg chg="del">
        <pc:chgData name="Eilidh McGregor (Green Ink)" userId="9cba41ee-7d70-4c23-afba-c2290bddaa61" providerId="ADAL" clId="{A9915160-F2D9-4EAF-A3C7-C4D0B2FB873B}" dt="2025-03-31T14:27:01.920" v="1" actId="2696"/>
        <pc:sldMkLst>
          <pc:docMk/>
          <pc:sldMk cId="2513338623" sldId="483"/>
        </pc:sldMkLst>
      </pc:sldChg>
      <pc:sldChg chg="del">
        <pc:chgData name="Eilidh McGregor (Green Ink)" userId="9cba41ee-7d70-4c23-afba-c2290bddaa61" providerId="ADAL" clId="{A9915160-F2D9-4EAF-A3C7-C4D0B2FB873B}" dt="2025-03-31T14:27:01.920" v="1" actId="2696"/>
        <pc:sldMkLst>
          <pc:docMk/>
          <pc:sldMk cId="192575717" sldId="484"/>
        </pc:sldMkLst>
      </pc:sldChg>
      <pc:sldChg chg="del">
        <pc:chgData name="Eilidh McGregor (Green Ink)" userId="9cba41ee-7d70-4c23-afba-c2290bddaa61" providerId="ADAL" clId="{A9915160-F2D9-4EAF-A3C7-C4D0B2FB873B}" dt="2025-03-31T14:27:01.920" v="1" actId="2696"/>
        <pc:sldMkLst>
          <pc:docMk/>
          <pc:sldMk cId="1930407470" sldId="485"/>
        </pc:sldMkLst>
      </pc:sldChg>
      <pc:sldChg chg="del">
        <pc:chgData name="Eilidh McGregor (Green Ink)" userId="9cba41ee-7d70-4c23-afba-c2290bddaa61" providerId="ADAL" clId="{A9915160-F2D9-4EAF-A3C7-C4D0B2FB873B}" dt="2025-03-31T14:27:01.920" v="1" actId="2696"/>
        <pc:sldMkLst>
          <pc:docMk/>
          <pc:sldMk cId="626264679" sldId="486"/>
        </pc:sldMkLst>
      </pc:sldChg>
      <pc:sldChg chg="del">
        <pc:chgData name="Eilidh McGregor (Green Ink)" userId="9cba41ee-7d70-4c23-afba-c2290bddaa61" providerId="ADAL" clId="{A9915160-F2D9-4EAF-A3C7-C4D0B2FB873B}" dt="2025-03-31T14:27:01.920" v="1" actId="2696"/>
        <pc:sldMkLst>
          <pc:docMk/>
          <pc:sldMk cId="1635358212" sldId="488"/>
        </pc:sldMkLst>
      </pc:sldChg>
      <pc:sldChg chg="del">
        <pc:chgData name="Eilidh McGregor (Green Ink)" userId="9cba41ee-7d70-4c23-afba-c2290bddaa61" providerId="ADAL" clId="{A9915160-F2D9-4EAF-A3C7-C4D0B2FB873B}" dt="2025-03-31T14:27:01.920" v="1" actId="2696"/>
        <pc:sldMkLst>
          <pc:docMk/>
          <pc:sldMk cId="1887854444" sldId="489"/>
        </pc:sldMkLst>
      </pc:sldChg>
      <pc:sldChg chg="del">
        <pc:chgData name="Eilidh McGregor (Green Ink)" userId="9cba41ee-7d70-4c23-afba-c2290bddaa61" providerId="ADAL" clId="{A9915160-F2D9-4EAF-A3C7-C4D0B2FB873B}" dt="2025-03-31T14:27:01.920" v="1" actId="2696"/>
        <pc:sldMkLst>
          <pc:docMk/>
          <pc:sldMk cId="1963412723" sldId="490"/>
        </pc:sldMkLst>
      </pc:sldChg>
      <pc:sldChg chg="del">
        <pc:chgData name="Eilidh McGregor (Green Ink)" userId="9cba41ee-7d70-4c23-afba-c2290bddaa61" providerId="ADAL" clId="{A9915160-F2D9-4EAF-A3C7-C4D0B2FB873B}" dt="2025-03-31T14:27:01.920" v="1" actId="2696"/>
        <pc:sldMkLst>
          <pc:docMk/>
          <pc:sldMk cId="2712041305" sldId="491"/>
        </pc:sldMkLst>
      </pc:sldChg>
      <pc:sldChg chg="del">
        <pc:chgData name="Eilidh McGregor (Green Ink)" userId="9cba41ee-7d70-4c23-afba-c2290bddaa61" providerId="ADAL" clId="{A9915160-F2D9-4EAF-A3C7-C4D0B2FB873B}" dt="2025-03-31T14:27:01.920" v="1" actId="2696"/>
        <pc:sldMkLst>
          <pc:docMk/>
          <pc:sldMk cId="60241425" sldId="492"/>
        </pc:sldMkLst>
      </pc:sldChg>
      <pc:sldChg chg="del">
        <pc:chgData name="Eilidh McGregor (Green Ink)" userId="9cba41ee-7d70-4c23-afba-c2290bddaa61" providerId="ADAL" clId="{A9915160-F2D9-4EAF-A3C7-C4D0B2FB873B}" dt="2025-03-31T14:27:01.920" v="1" actId="2696"/>
        <pc:sldMkLst>
          <pc:docMk/>
          <pc:sldMk cId="892226930" sldId="493"/>
        </pc:sldMkLst>
      </pc:sldChg>
      <pc:sldChg chg="del">
        <pc:chgData name="Eilidh McGregor (Green Ink)" userId="9cba41ee-7d70-4c23-afba-c2290bddaa61" providerId="ADAL" clId="{A9915160-F2D9-4EAF-A3C7-C4D0B2FB873B}" dt="2025-03-31T14:27:01.920" v="1" actId="2696"/>
        <pc:sldMkLst>
          <pc:docMk/>
          <pc:sldMk cId="3535472846" sldId="494"/>
        </pc:sldMkLst>
      </pc:sldChg>
      <pc:sldChg chg="del">
        <pc:chgData name="Eilidh McGregor (Green Ink)" userId="9cba41ee-7d70-4c23-afba-c2290bddaa61" providerId="ADAL" clId="{A9915160-F2D9-4EAF-A3C7-C4D0B2FB873B}" dt="2025-03-31T14:27:01.920" v="1" actId="2696"/>
        <pc:sldMkLst>
          <pc:docMk/>
          <pc:sldMk cId="32059954" sldId="495"/>
        </pc:sldMkLst>
      </pc:sldChg>
      <pc:sldChg chg="del">
        <pc:chgData name="Eilidh McGregor (Green Ink)" userId="9cba41ee-7d70-4c23-afba-c2290bddaa61" providerId="ADAL" clId="{A9915160-F2D9-4EAF-A3C7-C4D0B2FB873B}" dt="2025-03-31T14:27:01.920" v="1" actId="2696"/>
        <pc:sldMkLst>
          <pc:docMk/>
          <pc:sldMk cId="1216624615" sldId="496"/>
        </pc:sldMkLst>
      </pc:sldChg>
      <pc:sldChg chg="del">
        <pc:chgData name="Eilidh McGregor (Green Ink)" userId="9cba41ee-7d70-4c23-afba-c2290bddaa61" providerId="ADAL" clId="{A9915160-F2D9-4EAF-A3C7-C4D0B2FB873B}" dt="2025-03-31T14:27:01.920" v="1" actId="2696"/>
        <pc:sldMkLst>
          <pc:docMk/>
          <pc:sldMk cId="669582613" sldId="498"/>
        </pc:sldMkLst>
      </pc:sldChg>
      <pc:sldChg chg="del">
        <pc:chgData name="Eilidh McGregor (Green Ink)" userId="9cba41ee-7d70-4c23-afba-c2290bddaa61" providerId="ADAL" clId="{A9915160-F2D9-4EAF-A3C7-C4D0B2FB873B}" dt="2025-03-31T14:27:01.920" v="1" actId="2696"/>
        <pc:sldMkLst>
          <pc:docMk/>
          <pc:sldMk cId="2279994913" sldId="499"/>
        </pc:sldMkLst>
      </pc:sldChg>
      <pc:sldChg chg="del">
        <pc:chgData name="Eilidh McGregor (Green Ink)" userId="9cba41ee-7d70-4c23-afba-c2290bddaa61" providerId="ADAL" clId="{A9915160-F2D9-4EAF-A3C7-C4D0B2FB873B}" dt="2025-03-31T14:27:01.920" v="1" actId="2696"/>
        <pc:sldMkLst>
          <pc:docMk/>
          <pc:sldMk cId="2703098110" sldId="501"/>
        </pc:sldMkLst>
      </pc:sldChg>
      <pc:sldChg chg="del">
        <pc:chgData name="Eilidh McGregor (Green Ink)" userId="9cba41ee-7d70-4c23-afba-c2290bddaa61" providerId="ADAL" clId="{A9915160-F2D9-4EAF-A3C7-C4D0B2FB873B}" dt="2025-03-31T14:27:01.920" v="1" actId="2696"/>
        <pc:sldMkLst>
          <pc:docMk/>
          <pc:sldMk cId="1917566058" sldId="502"/>
        </pc:sldMkLst>
      </pc:sldChg>
      <pc:sldChg chg="del">
        <pc:chgData name="Eilidh McGregor (Green Ink)" userId="9cba41ee-7d70-4c23-afba-c2290bddaa61" providerId="ADAL" clId="{A9915160-F2D9-4EAF-A3C7-C4D0B2FB873B}" dt="2025-03-31T14:27:01.920" v="1" actId="2696"/>
        <pc:sldMkLst>
          <pc:docMk/>
          <pc:sldMk cId="3835835597" sldId="503"/>
        </pc:sldMkLst>
      </pc:sldChg>
      <pc:sldChg chg="del">
        <pc:chgData name="Eilidh McGregor (Green Ink)" userId="9cba41ee-7d70-4c23-afba-c2290bddaa61" providerId="ADAL" clId="{A9915160-F2D9-4EAF-A3C7-C4D0B2FB873B}" dt="2025-03-31T14:27:01.920" v="1" actId="2696"/>
        <pc:sldMkLst>
          <pc:docMk/>
          <pc:sldMk cId="516420185" sldId="504"/>
        </pc:sldMkLst>
      </pc:sldChg>
      <pc:sldChg chg="del">
        <pc:chgData name="Eilidh McGregor (Green Ink)" userId="9cba41ee-7d70-4c23-afba-c2290bddaa61" providerId="ADAL" clId="{A9915160-F2D9-4EAF-A3C7-C4D0B2FB873B}" dt="2025-03-31T14:27:01.920" v="1" actId="2696"/>
        <pc:sldMkLst>
          <pc:docMk/>
          <pc:sldMk cId="2793079073" sldId="505"/>
        </pc:sldMkLst>
      </pc:sldChg>
      <pc:sldChg chg="del">
        <pc:chgData name="Eilidh McGregor (Green Ink)" userId="9cba41ee-7d70-4c23-afba-c2290bddaa61" providerId="ADAL" clId="{A9915160-F2D9-4EAF-A3C7-C4D0B2FB873B}" dt="2025-03-31T14:27:01.920" v="1" actId="2696"/>
        <pc:sldMkLst>
          <pc:docMk/>
          <pc:sldMk cId="3455035072" sldId="506"/>
        </pc:sldMkLst>
      </pc:sldChg>
      <pc:sldChg chg="del">
        <pc:chgData name="Eilidh McGregor (Green Ink)" userId="9cba41ee-7d70-4c23-afba-c2290bddaa61" providerId="ADAL" clId="{A9915160-F2D9-4EAF-A3C7-C4D0B2FB873B}" dt="2025-03-31T14:27:01.920" v="1" actId="2696"/>
        <pc:sldMkLst>
          <pc:docMk/>
          <pc:sldMk cId="2864550227" sldId="507"/>
        </pc:sldMkLst>
      </pc:sldChg>
      <pc:sldChg chg="del">
        <pc:chgData name="Eilidh McGregor (Green Ink)" userId="9cba41ee-7d70-4c23-afba-c2290bddaa61" providerId="ADAL" clId="{A9915160-F2D9-4EAF-A3C7-C4D0B2FB873B}" dt="2025-03-31T14:27:01.920" v="1" actId="2696"/>
        <pc:sldMkLst>
          <pc:docMk/>
          <pc:sldMk cId="1372983916" sldId="508"/>
        </pc:sldMkLst>
      </pc:sldChg>
      <pc:sldChg chg="del">
        <pc:chgData name="Eilidh McGregor (Green Ink)" userId="9cba41ee-7d70-4c23-afba-c2290bddaa61" providerId="ADAL" clId="{A9915160-F2D9-4EAF-A3C7-C4D0B2FB873B}" dt="2025-03-31T14:27:01.920" v="1" actId="2696"/>
        <pc:sldMkLst>
          <pc:docMk/>
          <pc:sldMk cId="2620479518" sldId="509"/>
        </pc:sldMkLst>
      </pc:sldChg>
      <pc:sldChg chg="del">
        <pc:chgData name="Eilidh McGregor (Green Ink)" userId="9cba41ee-7d70-4c23-afba-c2290bddaa61" providerId="ADAL" clId="{A9915160-F2D9-4EAF-A3C7-C4D0B2FB873B}" dt="2025-03-31T14:27:01.920" v="1" actId="2696"/>
        <pc:sldMkLst>
          <pc:docMk/>
          <pc:sldMk cId="455493254" sldId="510"/>
        </pc:sldMkLst>
      </pc:sldChg>
      <pc:sldChg chg="del">
        <pc:chgData name="Eilidh McGregor (Green Ink)" userId="9cba41ee-7d70-4c23-afba-c2290bddaa61" providerId="ADAL" clId="{A9915160-F2D9-4EAF-A3C7-C4D0B2FB873B}" dt="2025-03-31T14:27:01.920" v="1" actId="2696"/>
        <pc:sldMkLst>
          <pc:docMk/>
          <pc:sldMk cId="1741917319" sldId="511"/>
        </pc:sldMkLst>
      </pc:sldChg>
      <pc:sldChg chg="del">
        <pc:chgData name="Eilidh McGregor (Green Ink)" userId="9cba41ee-7d70-4c23-afba-c2290bddaa61" providerId="ADAL" clId="{A9915160-F2D9-4EAF-A3C7-C4D0B2FB873B}" dt="2025-03-31T14:27:01.920" v="1" actId="2696"/>
        <pc:sldMkLst>
          <pc:docMk/>
          <pc:sldMk cId="290102901" sldId="512"/>
        </pc:sldMkLst>
      </pc:sldChg>
      <pc:sldChg chg="del">
        <pc:chgData name="Eilidh McGregor (Green Ink)" userId="9cba41ee-7d70-4c23-afba-c2290bddaa61" providerId="ADAL" clId="{A9915160-F2D9-4EAF-A3C7-C4D0B2FB873B}" dt="2025-03-31T14:27:01.920" v="1" actId="2696"/>
        <pc:sldMkLst>
          <pc:docMk/>
          <pc:sldMk cId="9701064" sldId="513"/>
        </pc:sldMkLst>
      </pc:sldChg>
      <pc:sldChg chg="del">
        <pc:chgData name="Eilidh McGregor (Green Ink)" userId="9cba41ee-7d70-4c23-afba-c2290bddaa61" providerId="ADAL" clId="{A9915160-F2D9-4EAF-A3C7-C4D0B2FB873B}" dt="2025-03-31T14:27:01.920" v="1" actId="2696"/>
        <pc:sldMkLst>
          <pc:docMk/>
          <pc:sldMk cId="1270264776" sldId="514"/>
        </pc:sldMkLst>
      </pc:sldChg>
      <pc:sldChg chg="del">
        <pc:chgData name="Eilidh McGregor (Green Ink)" userId="9cba41ee-7d70-4c23-afba-c2290bddaa61" providerId="ADAL" clId="{A9915160-F2D9-4EAF-A3C7-C4D0B2FB873B}" dt="2025-03-31T14:27:01.920" v="1" actId="2696"/>
        <pc:sldMkLst>
          <pc:docMk/>
          <pc:sldMk cId="4163161739" sldId="515"/>
        </pc:sldMkLst>
      </pc:sldChg>
      <pc:sldChg chg="del">
        <pc:chgData name="Eilidh McGregor (Green Ink)" userId="9cba41ee-7d70-4c23-afba-c2290bddaa61" providerId="ADAL" clId="{A9915160-F2D9-4EAF-A3C7-C4D0B2FB873B}" dt="2025-03-31T14:27:01.920" v="1" actId="2696"/>
        <pc:sldMkLst>
          <pc:docMk/>
          <pc:sldMk cId="1155460931" sldId="516"/>
        </pc:sldMkLst>
      </pc:sldChg>
      <pc:sldChg chg="del">
        <pc:chgData name="Eilidh McGregor (Green Ink)" userId="9cba41ee-7d70-4c23-afba-c2290bddaa61" providerId="ADAL" clId="{A9915160-F2D9-4EAF-A3C7-C4D0B2FB873B}" dt="2025-03-31T14:27:01.920" v="1" actId="2696"/>
        <pc:sldMkLst>
          <pc:docMk/>
          <pc:sldMk cId="4043179754" sldId="517"/>
        </pc:sldMkLst>
      </pc:sldChg>
      <pc:sldChg chg="del">
        <pc:chgData name="Eilidh McGregor (Green Ink)" userId="9cba41ee-7d70-4c23-afba-c2290bddaa61" providerId="ADAL" clId="{A9915160-F2D9-4EAF-A3C7-C4D0B2FB873B}" dt="2025-03-31T14:27:01.920" v="1" actId="2696"/>
        <pc:sldMkLst>
          <pc:docMk/>
          <pc:sldMk cId="261152892" sldId="518"/>
        </pc:sldMkLst>
      </pc:sldChg>
      <pc:sldChg chg="del">
        <pc:chgData name="Eilidh McGregor (Green Ink)" userId="9cba41ee-7d70-4c23-afba-c2290bddaa61" providerId="ADAL" clId="{A9915160-F2D9-4EAF-A3C7-C4D0B2FB873B}" dt="2025-03-31T14:27:01.920" v="1" actId="2696"/>
        <pc:sldMkLst>
          <pc:docMk/>
          <pc:sldMk cId="4201634426" sldId="519"/>
        </pc:sldMkLst>
      </pc:sldChg>
      <pc:sldChg chg="del">
        <pc:chgData name="Eilidh McGregor (Green Ink)" userId="9cba41ee-7d70-4c23-afba-c2290bddaa61" providerId="ADAL" clId="{A9915160-F2D9-4EAF-A3C7-C4D0B2FB873B}" dt="2025-03-31T14:27:01.920" v="1" actId="2696"/>
        <pc:sldMkLst>
          <pc:docMk/>
          <pc:sldMk cId="3363182507" sldId="520"/>
        </pc:sldMkLst>
      </pc:sldChg>
      <pc:sldChg chg="del">
        <pc:chgData name="Eilidh McGregor (Green Ink)" userId="9cba41ee-7d70-4c23-afba-c2290bddaa61" providerId="ADAL" clId="{A9915160-F2D9-4EAF-A3C7-C4D0B2FB873B}" dt="2025-03-31T14:27:01.920" v="1" actId="2696"/>
        <pc:sldMkLst>
          <pc:docMk/>
          <pc:sldMk cId="4034244694" sldId="521"/>
        </pc:sldMkLst>
      </pc:sldChg>
      <pc:sldChg chg="del">
        <pc:chgData name="Eilidh McGregor (Green Ink)" userId="9cba41ee-7d70-4c23-afba-c2290bddaa61" providerId="ADAL" clId="{A9915160-F2D9-4EAF-A3C7-C4D0B2FB873B}" dt="2025-03-31T14:27:01.920" v="1" actId="2696"/>
        <pc:sldMkLst>
          <pc:docMk/>
          <pc:sldMk cId="2916014845" sldId="522"/>
        </pc:sldMkLst>
      </pc:sldChg>
      <pc:sldChg chg="del">
        <pc:chgData name="Eilidh McGregor (Green Ink)" userId="9cba41ee-7d70-4c23-afba-c2290bddaa61" providerId="ADAL" clId="{A9915160-F2D9-4EAF-A3C7-C4D0B2FB873B}" dt="2025-03-31T14:27:01.920" v="1" actId="2696"/>
        <pc:sldMkLst>
          <pc:docMk/>
          <pc:sldMk cId="3098079620" sldId="523"/>
        </pc:sldMkLst>
      </pc:sldChg>
      <pc:sldChg chg="del">
        <pc:chgData name="Eilidh McGregor (Green Ink)" userId="9cba41ee-7d70-4c23-afba-c2290bddaa61" providerId="ADAL" clId="{A9915160-F2D9-4EAF-A3C7-C4D0B2FB873B}" dt="2025-03-31T14:27:01.920" v="1" actId="2696"/>
        <pc:sldMkLst>
          <pc:docMk/>
          <pc:sldMk cId="1698864919" sldId="524"/>
        </pc:sldMkLst>
      </pc:sldChg>
      <pc:sldChg chg="del">
        <pc:chgData name="Eilidh McGregor (Green Ink)" userId="9cba41ee-7d70-4c23-afba-c2290bddaa61" providerId="ADAL" clId="{A9915160-F2D9-4EAF-A3C7-C4D0B2FB873B}" dt="2025-03-31T14:27:01.920" v="1" actId="2696"/>
        <pc:sldMkLst>
          <pc:docMk/>
          <pc:sldMk cId="104666613" sldId="525"/>
        </pc:sldMkLst>
      </pc:sldChg>
      <pc:sldChg chg="del">
        <pc:chgData name="Eilidh McGregor (Green Ink)" userId="9cba41ee-7d70-4c23-afba-c2290bddaa61" providerId="ADAL" clId="{A9915160-F2D9-4EAF-A3C7-C4D0B2FB873B}" dt="2025-03-31T14:27:01.920" v="1" actId="2696"/>
        <pc:sldMkLst>
          <pc:docMk/>
          <pc:sldMk cId="1994937616" sldId="526"/>
        </pc:sldMkLst>
      </pc:sldChg>
      <pc:sldChg chg="del">
        <pc:chgData name="Eilidh McGregor (Green Ink)" userId="9cba41ee-7d70-4c23-afba-c2290bddaa61" providerId="ADAL" clId="{A9915160-F2D9-4EAF-A3C7-C4D0B2FB873B}" dt="2025-03-31T14:27:01.920" v="1" actId="2696"/>
        <pc:sldMkLst>
          <pc:docMk/>
          <pc:sldMk cId="1038560813" sldId="527"/>
        </pc:sldMkLst>
      </pc:sldChg>
      <pc:sldChg chg="del">
        <pc:chgData name="Eilidh McGregor (Green Ink)" userId="9cba41ee-7d70-4c23-afba-c2290bddaa61" providerId="ADAL" clId="{A9915160-F2D9-4EAF-A3C7-C4D0B2FB873B}" dt="2025-03-31T14:27:01.920" v="1" actId="2696"/>
        <pc:sldMkLst>
          <pc:docMk/>
          <pc:sldMk cId="3612673987" sldId="529"/>
        </pc:sldMkLst>
      </pc:sldChg>
      <pc:sldChg chg="del">
        <pc:chgData name="Eilidh McGregor (Green Ink)" userId="9cba41ee-7d70-4c23-afba-c2290bddaa61" providerId="ADAL" clId="{A9915160-F2D9-4EAF-A3C7-C4D0B2FB873B}" dt="2025-03-31T14:27:01.920" v="1" actId="2696"/>
        <pc:sldMkLst>
          <pc:docMk/>
          <pc:sldMk cId="3962482384" sldId="530"/>
        </pc:sldMkLst>
      </pc:sldChg>
      <pc:sldChg chg="del">
        <pc:chgData name="Eilidh McGregor (Green Ink)" userId="9cba41ee-7d70-4c23-afba-c2290bddaa61" providerId="ADAL" clId="{A9915160-F2D9-4EAF-A3C7-C4D0B2FB873B}" dt="2025-03-31T14:27:01.920" v="1" actId="2696"/>
        <pc:sldMkLst>
          <pc:docMk/>
          <pc:sldMk cId="2202465377" sldId="531"/>
        </pc:sldMkLst>
      </pc:sldChg>
      <pc:sldChg chg="del">
        <pc:chgData name="Eilidh McGregor (Green Ink)" userId="9cba41ee-7d70-4c23-afba-c2290bddaa61" providerId="ADAL" clId="{A9915160-F2D9-4EAF-A3C7-C4D0B2FB873B}" dt="2025-03-31T14:27:01.920" v="1" actId="2696"/>
        <pc:sldMkLst>
          <pc:docMk/>
          <pc:sldMk cId="2896110165" sldId="532"/>
        </pc:sldMkLst>
      </pc:sldChg>
      <pc:sldChg chg="del">
        <pc:chgData name="Eilidh McGregor (Green Ink)" userId="9cba41ee-7d70-4c23-afba-c2290bddaa61" providerId="ADAL" clId="{A9915160-F2D9-4EAF-A3C7-C4D0B2FB873B}" dt="2025-03-31T14:27:01.920" v="1" actId="2696"/>
        <pc:sldMkLst>
          <pc:docMk/>
          <pc:sldMk cId="2849063426" sldId="533"/>
        </pc:sldMkLst>
      </pc:sldChg>
      <pc:sldChg chg="del">
        <pc:chgData name="Eilidh McGregor (Green Ink)" userId="9cba41ee-7d70-4c23-afba-c2290bddaa61" providerId="ADAL" clId="{A9915160-F2D9-4EAF-A3C7-C4D0B2FB873B}" dt="2025-03-31T14:27:01.920" v="1" actId="2696"/>
        <pc:sldMkLst>
          <pc:docMk/>
          <pc:sldMk cId="2535825104" sldId="534"/>
        </pc:sldMkLst>
      </pc:sldChg>
      <pc:sldChg chg="del">
        <pc:chgData name="Eilidh McGregor (Green Ink)" userId="9cba41ee-7d70-4c23-afba-c2290bddaa61" providerId="ADAL" clId="{A9915160-F2D9-4EAF-A3C7-C4D0B2FB873B}" dt="2025-03-31T14:27:01.920" v="1" actId="2696"/>
        <pc:sldMkLst>
          <pc:docMk/>
          <pc:sldMk cId="1533371814" sldId="535"/>
        </pc:sldMkLst>
      </pc:sldChg>
      <pc:sldChg chg="del">
        <pc:chgData name="Eilidh McGregor (Green Ink)" userId="9cba41ee-7d70-4c23-afba-c2290bddaa61" providerId="ADAL" clId="{A9915160-F2D9-4EAF-A3C7-C4D0B2FB873B}" dt="2025-03-31T14:27:01.920" v="1" actId="2696"/>
        <pc:sldMkLst>
          <pc:docMk/>
          <pc:sldMk cId="3126955785" sldId="536"/>
        </pc:sldMkLst>
      </pc:sldChg>
      <pc:sldChg chg="del">
        <pc:chgData name="Eilidh McGregor (Green Ink)" userId="9cba41ee-7d70-4c23-afba-c2290bddaa61" providerId="ADAL" clId="{A9915160-F2D9-4EAF-A3C7-C4D0B2FB873B}" dt="2025-03-31T14:26:38.438" v="0" actId="2696"/>
        <pc:sldMkLst>
          <pc:docMk/>
          <pc:sldMk cId="3694554810" sldId="537"/>
        </pc:sldMkLst>
      </pc:sldChg>
      <pc:sldChg chg="del">
        <pc:chgData name="Eilidh McGregor (Green Ink)" userId="9cba41ee-7d70-4c23-afba-c2290bddaa61" providerId="ADAL" clId="{A9915160-F2D9-4EAF-A3C7-C4D0B2FB873B}" dt="2025-03-31T14:26:38.438" v="0" actId="2696"/>
        <pc:sldMkLst>
          <pc:docMk/>
          <pc:sldMk cId="3143909663" sldId="538"/>
        </pc:sldMkLst>
      </pc:sldChg>
      <pc:sldChg chg="del">
        <pc:chgData name="Eilidh McGregor (Green Ink)" userId="9cba41ee-7d70-4c23-afba-c2290bddaa61" providerId="ADAL" clId="{A9915160-F2D9-4EAF-A3C7-C4D0B2FB873B}" dt="2025-03-31T14:27:01.920" v="1" actId="2696"/>
        <pc:sldMkLst>
          <pc:docMk/>
          <pc:sldMk cId="3351721272" sldId="539"/>
        </pc:sldMkLst>
      </pc:sldChg>
      <pc:sldChg chg="del">
        <pc:chgData name="Eilidh McGregor (Green Ink)" userId="9cba41ee-7d70-4c23-afba-c2290bddaa61" providerId="ADAL" clId="{A9915160-F2D9-4EAF-A3C7-C4D0B2FB873B}" dt="2025-03-31T14:27:01.920" v="1" actId="2696"/>
        <pc:sldMkLst>
          <pc:docMk/>
          <pc:sldMk cId="3281892448" sldId="540"/>
        </pc:sldMkLst>
      </pc:sldChg>
      <pc:sldChg chg="del">
        <pc:chgData name="Eilidh McGregor (Green Ink)" userId="9cba41ee-7d70-4c23-afba-c2290bddaa61" providerId="ADAL" clId="{A9915160-F2D9-4EAF-A3C7-C4D0B2FB873B}" dt="2025-03-31T14:27:01.920" v="1" actId="2696"/>
        <pc:sldMkLst>
          <pc:docMk/>
          <pc:sldMk cId="2680329864" sldId="541"/>
        </pc:sldMkLst>
      </pc:sldChg>
      <pc:sldChg chg="del">
        <pc:chgData name="Eilidh McGregor (Green Ink)" userId="9cba41ee-7d70-4c23-afba-c2290bddaa61" providerId="ADAL" clId="{A9915160-F2D9-4EAF-A3C7-C4D0B2FB873B}" dt="2025-03-31T14:27:01.920" v="1" actId="2696"/>
        <pc:sldMkLst>
          <pc:docMk/>
          <pc:sldMk cId="1083352733" sldId="542"/>
        </pc:sldMkLst>
      </pc:sldChg>
      <pc:sldChg chg="del">
        <pc:chgData name="Eilidh McGregor (Green Ink)" userId="9cba41ee-7d70-4c23-afba-c2290bddaa61" providerId="ADAL" clId="{A9915160-F2D9-4EAF-A3C7-C4D0B2FB873B}" dt="2025-03-31T14:26:38.438" v="0" actId="2696"/>
        <pc:sldMkLst>
          <pc:docMk/>
          <pc:sldMk cId="2066501417" sldId="543"/>
        </pc:sldMkLst>
      </pc:sldChg>
      <pc:sldChg chg="del">
        <pc:chgData name="Eilidh McGregor (Green Ink)" userId="9cba41ee-7d70-4c23-afba-c2290bddaa61" providerId="ADAL" clId="{A9915160-F2D9-4EAF-A3C7-C4D0B2FB873B}" dt="2025-03-31T14:26:38.438" v="0" actId="2696"/>
        <pc:sldMkLst>
          <pc:docMk/>
          <pc:sldMk cId="4194654886" sldId="544"/>
        </pc:sldMkLst>
      </pc:sldChg>
      <pc:sldChg chg="del">
        <pc:chgData name="Eilidh McGregor (Green Ink)" userId="9cba41ee-7d70-4c23-afba-c2290bddaa61" providerId="ADAL" clId="{A9915160-F2D9-4EAF-A3C7-C4D0B2FB873B}" dt="2025-03-31T14:26:38.438" v="0" actId="2696"/>
        <pc:sldMkLst>
          <pc:docMk/>
          <pc:sldMk cId="691906105" sldId="545"/>
        </pc:sldMkLst>
      </pc:sldChg>
      <pc:sldChg chg="del">
        <pc:chgData name="Eilidh McGregor (Green Ink)" userId="9cba41ee-7d70-4c23-afba-c2290bddaa61" providerId="ADAL" clId="{A9915160-F2D9-4EAF-A3C7-C4D0B2FB873B}" dt="2025-03-31T14:26:38.438" v="0" actId="2696"/>
        <pc:sldMkLst>
          <pc:docMk/>
          <pc:sldMk cId="1057054663" sldId="546"/>
        </pc:sldMkLst>
      </pc:sldChg>
      <pc:sldChg chg="del">
        <pc:chgData name="Eilidh McGregor (Green Ink)" userId="9cba41ee-7d70-4c23-afba-c2290bddaa61" providerId="ADAL" clId="{A9915160-F2D9-4EAF-A3C7-C4D0B2FB873B}" dt="2025-03-31T14:26:38.438" v="0" actId="2696"/>
        <pc:sldMkLst>
          <pc:docMk/>
          <pc:sldMk cId="2792557584" sldId="547"/>
        </pc:sldMkLst>
      </pc:sldChg>
      <pc:sldChg chg="del">
        <pc:chgData name="Eilidh McGregor (Green Ink)" userId="9cba41ee-7d70-4c23-afba-c2290bddaa61" providerId="ADAL" clId="{A9915160-F2D9-4EAF-A3C7-C4D0B2FB873B}" dt="2025-03-31T14:26:38.438" v="0" actId="2696"/>
        <pc:sldMkLst>
          <pc:docMk/>
          <pc:sldMk cId="3673841498" sldId="548"/>
        </pc:sldMkLst>
      </pc:sldChg>
      <pc:sldChg chg="del">
        <pc:chgData name="Eilidh McGregor (Green Ink)" userId="9cba41ee-7d70-4c23-afba-c2290bddaa61" providerId="ADAL" clId="{A9915160-F2D9-4EAF-A3C7-C4D0B2FB873B}" dt="2025-03-31T14:26:38.438" v="0" actId="2696"/>
        <pc:sldMkLst>
          <pc:docMk/>
          <pc:sldMk cId="2317205828" sldId="549"/>
        </pc:sldMkLst>
      </pc:sldChg>
      <pc:sldChg chg="del">
        <pc:chgData name="Eilidh McGregor (Green Ink)" userId="9cba41ee-7d70-4c23-afba-c2290bddaa61" providerId="ADAL" clId="{A9915160-F2D9-4EAF-A3C7-C4D0B2FB873B}" dt="2025-03-31T14:26:38.438" v="0" actId="2696"/>
        <pc:sldMkLst>
          <pc:docMk/>
          <pc:sldMk cId="4117553316" sldId="550"/>
        </pc:sldMkLst>
      </pc:sldChg>
      <pc:sldChg chg="del">
        <pc:chgData name="Eilidh McGregor (Green Ink)" userId="9cba41ee-7d70-4c23-afba-c2290bddaa61" providerId="ADAL" clId="{A9915160-F2D9-4EAF-A3C7-C4D0B2FB873B}" dt="2025-03-31T14:26:38.438" v="0" actId="2696"/>
        <pc:sldMkLst>
          <pc:docMk/>
          <pc:sldMk cId="584985910" sldId="551"/>
        </pc:sldMkLst>
      </pc:sldChg>
      <pc:sldChg chg="del">
        <pc:chgData name="Eilidh McGregor (Green Ink)" userId="9cba41ee-7d70-4c23-afba-c2290bddaa61" providerId="ADAL" clId="{A9915160-F2D9-4EAF-A3C7-C4D0B2FB873B}" dt="2025-03-31T14:26:38.438" v="0" actId="2696"/>
        <pc:sldMkLst>
          <pc:docMk/>
          <pc:sldMk cId="3093663083" sldId="552"/>
        </pc:sldMkLst>
      </pc:sldChg>
      <pc:sldChg chg="del">
        <pc:chgData name="Eilidh McGregor (Green Ink)" userId="9cba41ee-7d70-4c23-afba-c2290bddaa61" providerId="ADAL" clId="{A9915160-F2D9-4EAF-A3C7-C4D0B2FB873B}" dt="2025-03-31T14:26:38.438" v="0" actId="2696"/>
        <pc:sldMkLst>
          <pc:docMk/>
          <pc:sldMk cId="2525699467" sldId="553"/>
        </pc:sldMkLst>
      </pc:sldChg>
      <pc:sldChg chg="del">
        <pc:chgData name="Eilidh McGregor (Green Ink)" userId="9cba41ee-7d70-4c23-afba-c2290bddaa61" providerId="ADAL" clId="{A9915160-F2D9-4EAF-A3C7-C4D0B2FB873B}" dt="2025-03-31T14:26:38.438" v="0" actId="2696"/>
        <pc:sldMkLst>
          <pc:docMk/>
          <pc:sldMk cId="3557591569" sldId="554"/>
        </pc:sldMkLst>
      </pc:sldChg>
      <pc:sldChg chg="del">
        <pc:chgData name="Eilidh McGregor (Green Ink)" userId="9cba41ee-7d70-4c23-afba-c2290bddaa61" providerId="ADAL" clId="{A9915160-F2D9-4EAF-A3C7-C4D0B2FB873B}" dt="2025-03-31T14:27:01.920" v="1" actId="2696"/>
        <pc:sldMkLst>
          <pc:docMk/>
          <pc:sldMk cId="1298327133" sldId="556"/>
        </pc:sldMkLst>
      </pc:sldChg>
      <pc:sldChg chg="del">
        <pc:chgData name="Eilidh McGregor (Green Ink)" userId="9cba41ee-7d70-4c23-afba-c2290bddaa61" providerId="ADAL" clId="{A9915160-F2D9-4EAF-A3C7-C4D0B2FB873B}" dt="2025-03-31T14:27:01.920" v="1" actId="2696"/>
        <pc:sldMkLst>
          <pc:docMk/>
          <pc:sldMk cId="3453521803" sldId="557"/>
        </pc:sldMkLst>
      </pc:sldChg>
      <pc:sldChg chg="del">
        <pc:chgData name="Eilidh McGregor (Green Ink)" userId="9cba41ee-7d70-4c23-afba-c2290bddaa61" providerId="ADAL" clId="{A9915160-F2D9-4EAF-A3C7-C4D0B2FB873B}" dt="2025-03-31T14:27:01.920" v="1" actId="2696"/>
        <pc:sldMkLst>
          <pc:docMk/>
          <pc:sldMk cId="3656407505" sldId="558"/>
        </pc:sldMkLst>
      </pc:sldChg>
      <pc:sldChg chg="del">
        <pc:chgData name="Eilidh McGregor (Green Ink)" userId="9cba41ee-7d70-4c23-afba-c2290bddaa61" providerId="ADAL" clId="{A9915160-F2D9-4EAF-A3C7-C4D0B2FB873B}" dt="2025-03-31T14:27:01.920" v="1" actId="2696"/>
        <pc:sldMkLst>
          <pc:docMk/>
          <pc:sldMk cId="1393477870" sldId="559"/>
        </pc:sldMkLst>
      </pc:sldChg>
      <pc:sldChg chg="del">
        <pc:chgData name="Eilidh McGregor (Green Ink)" userId="9cba41ee-7d70-4c23-afba-c2290bddaa61" providerId="ADAL" clId="{A9915160-F2D9-4EAF-A3C7-C4D0B2FB873B}" dt="2025-03-31T14:27:01.920" v="1" actId="2696"/>
        <pc:sldMkLst>
          <pc:docMk/>
          <pc:sldMk cId="40989714" sldId="560"/>
        </pc:sldMkLst>
      </pc:sldChg>
      <pc:sldChg chg="del">
        <pc:chgData name="Eilidh McGregor (Green Ink)" userId="9cba41ee-7d70-4c23-afba-c2290bddaa61" providerId="ADAL" clId="{A9915160-F2D9-4EAF-A3C7-C4D0B2FB873B}" dt="2025-03-31T14:27:01.920" v="1" actId="2696"/>
        <pc:sldMkLst>
          <pc:docMk/>
          <pc:sldMk cId="2996773268" sldId="561"/>
        </pc:sldMkLst>
      </pc:sldChg>
      <pc:sldChg chg="del">
        <pc:chgData name="Eilidh McGregor (Green Ink)" userId="9cba41ee-7d70-4c23-afba-c2290bddaa61" providerId="ADAL" clId="{A9915160-F2D9-4EAF-A3C7-C4D0B2FB873B}" dt="2025-03-31T14:27:01.920" v="1" actId="2696"/>
        <pc:sldMkLst>
          <pc:docMk/>
          <pc:sldMk cId="1704946119" sldId="562"/>
        </pc:sldMkLst>
      </pc:sldChg>
      <pc:sldChg chg="del">
        <pc:chgData name="Eilidh McGregor (Green Ink)" userId="9cba41ee-7d70-4c23-afba-c2290bddaa61" providerId="ADAL" clId="{A9915160-F2D9-4EAF-A3C7-C4D0B2FB873B}" dt="2025-03-31T14:27:01.920" v="1" actId="2696"/>
        <pc:sldMkLst>
          <pc:docMk/>
          <pc:sldMk cId="1740026120" sldId="563"/>
        </pc:sldMkLst>
      </pc:sldChg>
      <pc:sldChg chg="del">
        <pc:chgData name="Eilidh McGregor (Green Ink)" userId="9cba41ee-7d70-4c23-afba-c2290bddaa61" providerId="ADAL" clId="{A9915160-F2D9-4EAF-A3C7-C4D0B2FB873B}" dt="2025-03-31T14:27:01.920" v="1" actId="2696"/>
        <pc:sldMkLst>
          <pc:docMk/>
          <pc:sldMk cId="2284976561" sldId="564"/>
        </pc:sldMkLst>
      </pc:sldChg>
      <pc:sldChg chg="del">
        <pc:chgData name="Eilidh McGregor (Green Ink)" userId="9cba41ee-7d70-4c23-afba-c2290bddaa61" providerId="ADAL" clId="{A9915160-F2D9-4EAF-A3C7-C4D0B2FB873B}" dt="2025-03-31T14:27:01.920" v="1" actId="2696"/>
        <pc:sldMkLst>
          <pc:docMk/>
          <pc:sldMk cId="2980113983" sldId="565"/>
        </pc:sldMkLst>
      </pc:sldChg>
      <pc:sldChg chg="del">
        <pc:chgData name="Eilidh McGregor (Green Ink)" userId="9cba41ee-7d70-4c23-afba-c2290bddaa61" providerId="ADAL" clId="{A9915160-F2D9-4EAF-A3C7-C4D0B2FB873B}" dt="2025-03-31T14:27:01.920" v="1" actId="2696"/>
        <pc:sldMkLst>
          <pc:docMk/>
          <pc:sldMk cId="2018139632" sldId="566"/>
        </pc:sldMkLst>
      </pc:sldChg>
      <pc:sldChg chg="del">
        <pc:chgData name="Eilidh McGregor (Green Ink)" userId="9cba41ee-7d70-4c23-afba-c2290bddaa61" providerId="ADAL" clId="{A9915160-F2D9-4EAF-A3C7-C4D0B2FB873B}" dt="2025-03-31T14:27:01.920" v="1" actId="2696"/>
        <pc:sldMkLst>
          <pc:docMk/>
          <pc:sldMk cId="714378234" sldId="567"/>
        </pc:sldMkLst>
      </pc:sldChg>
      <pc:sldChg chg="del">
        <pc:chgData name="Eilidh McGregor (Green Ink)" userId="9cba41ee-7d70-4c23-afba-c2290bddaa61" providerId="ADAL" clId="{A9915160-F2D9-4EAF-A3C7-C4D0B2FB873B}" dt="2025-03-31T14:27:01.920" v="1" actId="2696"/>
        <pc:sldMkLst>
          <pc:docMk/>
          <pc:sldMk cId="1175654923" sldId="568"/>
        </pc:sldMkLst>
      </pc:sldChg>
      <pc:sldChg chg="del">
        <pc:chgData name="Eilidh McGregor (Green Ink)" userId="9cba41ee-7d70-4c23-afba-c2290bddaa61" providerId="ADAL" clId="{A9915160-F2D9-4EAF-A3C7-C4D0B2FB873B}" dt="2025-03-31T14:27:01.920" v="1" actId="2696"/>
        <pc:sldMkLst>
          <pc:docMk/>
          <pc:sldMk cId="3855224202" sldId="569"/>
        </pc:sldMkLst>
      </pc:sldChg>
      <pc:sldChg chg="del">
        <pc:chgData name="Eilidh McGregor (Green Ink)" userId="9cba41ee-7d70-4c23-afba-c2290bddaa61" providerId="ADAL" clId="{A9915160-F2D9-4EAF-A3C7-C4D0B2FB873B}" dt="2025-03-31T14:27:01.920" v="1" actId="2696"/>
        <pc:sldMkLst>
          <pc:docMk/>
          <pc:sldMk cId="2643322511" sldId="570"/>
        </pc:sldMkLst>
      </pc:sldChg>
      <pc:sldChg chg="del">
        <pc:chgData name="Eilidh McGregor (Green Ink)" userId="9cba41ee-7d70-4c23-afba-c2290bddaa61" providerId="ADAL" clId="{A9915160-F2D9-4EAF-A3C7-C4D0B2FB873B}" dt="2025-03-31T14:27:01.920" v="1" actId="2696"/>
        <pc:sldMkLst>
          <pc:docMk/>
          <pc:sldMk cId="1748309419" sldId="571"/>
        </pc:sldMkLst>
      </pc:sldChg>
      <pc:sldMasterChg chg="del delSldLayout">
        <pc:chgData name="Eilidh McGregor (Green Ink)" userId="9cba41ee-7d70-4c23-afba-c2290bddaa61" providerId="ADAL" clId="{A9915160-F2D9-4EAF-A3C7-C4D0B2FB873B}" dt="2025-03-31T14:26:38.438" v="0" actId="2696"/>
        <pc:sldMasterMkLst>
          <pc:docMk/>
          <pc:sldMasterMk cId="3094766135" sldId="2147483648"/>
        </pc:sldMasterMkLst>
        <pc:sldLayoutChg chg="del">
          <pc:chgData name="Eilidh McGregor (Green Ink)" userId="9cba41ee-7d70-4c23-afba-c2290bddaa61" providerId="ADAL" clId="{A9915160-F2D9-4EAF-A3C7-C4D0B2FB873B}" dt="2025-03-31T14:26:38.438"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A9915160-F2D9-4EAF-A3C7-C4D0B2FB873B}" dt="2025-03-31T14:26:38.438" v="0" actId="2696"/>
        <pc:sldMasterMkLst>
          <pc:docMk/>
          <pc:sldMasterMk cId="3564903295" sldId="2147483676"/>
        </pc:sldMasterMkLst>
        <pc:sldLayoutChg chg="del">
          <pc:chgData name="Eilidh McGregor (Green Ink)" userId="9cba41ee-7d70-4c23-afba-c2290bddaa61" providerId="ADAL" clId="{A9915160-F2D9-4EAF-A3C7-C4D0B2FB873B}" dt="2025-03-31T14:26:38.438" v="0" actId="2696"/>
          <pc:sldLayoutMkLst>
            <pc:docMk/>
            <pc:sldMasterMk cId="3564903295" sldId="2147483676"/>
            <pc:sldLayoutMk cId="3714933738" sldId="2147483675"/>
          </pc:sldLayoutMkLst>
        </pc:sldLayoutChg>
        <pc:sldLayoutChg chg="del">
          <pc:chgData name="Eilidh McGregor (Green Ink)" userId="9cba41ee-7d70-4c23-afba-c2290bddaa61" providerId="ADAL" clId="{A9915160-F2D9-4EAF-A3C7-C4D0B2FB873B}" dt="2025-03-31T14:26:38.438" v="0" actId="2696"/>
          <pc:sldLayoutMkLst>
            <pc:docMk/>
            <pc:sldMasterMk cId="3564903295" sldId="2147483676"/>
            <pc:sldLayoutMk cId="2429060909" sldId="2147483677"/>
          </pc:sldLayoutMkLst>
        </pc:sldLayoutChg>
        <pc:sldLayoutChg chg="del">
          <pc:chgData name="Eilidh McGregor (Green Ink)" userId="9cba41ee-7d70-4c23-afba-c2290bddaa61" providerId="ADAL" clId="{A9915160-F2D9-4EAF-A3C7-C4D0B2FB873B}" dt="2025-03-31T14:26:38.438"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1"/>
          <a:lstStyle>
            <a:defPPr algn="r" rtl="1"/>
            <a:lvl1pPr algn="r" rtl="1">
              <a:defRPr sz="1300" b="0" i="0">
                <a:latin typeface="Arial" panose="020B0604020202020204" pitchFamily="34" charset="0"/>
              </a:defRPr>
            </a:lvl1pPr>
          </a:lstStyle>
          <a:p>
            <a:pPr algn="r" rtl="1"/>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1"/>
          <a:lstStyle>
            <a:defPPr algn="r" rtl="1"/>
            <a:lvl1pPr algn="l" rtl="1">
              <a:defRPr sz="1300" b="0" i="0">
                <a:latin typeface="Arial" panose="020B0604020202020204" pitchFamily="34" charset="0"/>
              </a:defRPr>
            </a:lvl1pPr>
          </a:lstStyle>
          <a:p>
            <a:pPr algn="r" rtl="1"/>
            <a:fld id="{BFFA57CC-AB0A-46FA-AC2E-5F22813AE43B}" type="datetimeFigureOut">
              <a:rPr lang="en-GB" smtClean="0"/>
              <a:t>03/10/2025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1" anchor="ctr"/>
          <a:lstStyle>
            <a:defPPr algn="r" rtl="1"/>
          </a:lstStyle>
          <a:p>
            <a:pPr algn="r" rtl="1"/>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1"/>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1" anchor="b"/>
          <a:lstStyle>
            <a:defPPr algn="r" rtl="1"/>
            <a:lvl1pPr algn="r" rtl="1">
              <a:defRPr sz="1300" b="0" i="0">
                <a:latin typeface="Arial" panose="020B0604020202020204" pitchFamily="34" charset="0"/>
              </a:defRPr>
            </a:lvl1pPr>
          </a:lstStyle>
          <a:p>
            <a:pPr algn="r" rtl="1"/>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1" anchor="b"/>
          <a:lstStyle>
            <a:defPPr algn="r" rtl="1"/>
            <a:lvl1pPr algn="l" rtl="1">
              <a:defRPr sz="1300" b="0" i="0">
                <a:latin typeface="Arial" panose="020B0604020202020204" pitchFamily="34" charset="0"/>
              </a:defRPr>
            </a:lvl1pPr>
          </a:lstStyle>
          <a:p>
            <a:pPr algn="r" rtl="1"/>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r" defTabSz="914400" rtl="1" eaLnBrk="1" latinLnBrk="0" hangingPunct="1">
      <a:defRPr sz="1200" b="0" i="0" kern="1200">
        <a:solidFill>
          <a:schemeClr val="tx1"/>
        </a:solidFill>
        <a:latin typeface="Arial" panose="020B0604020202020204" pitchFamily="34" charset="0"/>
        <a:ea typeface="+mn-ea"/>
        <a:cs typeface="+mn-cs"/>
      </a:defRPr>
    </a:lvl1pPr>
    <a:lvl2pPr marL="457200" algn="r" defTabSz="914400" rtl="1" eaLnBrk="1" latinLnBrk="0" hangingPunct="1">
      <a:defRPr sz="1200" b="0" i="0" kern="1200">
        <a:solidFill>
          <a:schemeClr val="tx1"/>
        </a:solidFill>
        <a:latin typeface="Arial" panose="020B0604020202020204" pitchFamily="34" charset="0"/>
        <a:ea typeface="+mn-ea"/>
        <a:cs typeface="+mn-cs"/>
      </a:defRPr>
    </a:lvl2pPr>
    <a:lvl3pPr marL="914400" algn="r" defTabSz="914400" rtl="1" eaLnBrk="1" latinLnBrk="0" hangingPunct="1">
      <a:defRPr sz="1200" b="0" i="0" kern="1200">
        <a:solidFill>
          <a:schemeClr val="tx1"/>
        </a:solidFill>
        <a:latin typeface="Arial" panose="020B0604020202020204" pitchFamily="34" charset="0"/>
        <a:ea typeface="+mn-ea"/>
        <a:cs typeface="+mn-cs"/>
      </a:defRPr>
    </a:lvl3pPr>
    <a:lvl4pPr marL="1371600" algn="r" defTabSz="914400" rtl="1" eaLnBrk="1" latinLnBrk="0" hangingPunct="1">
      <a:defRPr sz="1200" b="0" i="0" kern="1200">
        <a:solidFill>
          <a:schemeClr val="tx1"/>
        </a:solidFill>
        <a:latin typeface="Arial" panose="020B0604020202020204" pitchFamily="34" charset="0"/>
        <a:ea typeface="+mn-ea"/>
        <a:cs typeface="+mn-cs"/>
      </a:defRPr>
    </a:lvl4pPr>
    <a:lvl5pPr marL="1828800" algn="r" defTabSz="914400" rtl="1" eaLnBrk="1" latinLnBrk="0" hangingPunct="1">
      <a:defRPr sz="1200" b="0" i="0" kern="1200">
        <a:solidFill>
          <a:schemeClr val="tx1"/>
        </a:solidFill>
        <a:latin typeface="Arial" panose="020B0604020202020204"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youtu.be/S1-rYVlzwF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DE6E4-E11A-67C8-AF07-2F35E7FDD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1AEC4-8063-1520-1374-A6FA6B5628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DC5353-394E-3C0B-CC7B-BCDD44AA0DA9}"/>
              </a:ext>
            </a:extLst>
          </p:cNvPr>
          <p:cNvSpPr>
            <a:spLocks noGrp="1"/>
          </p:cNvSpPr>
          <p:nvPr>
            <p:ph type="body" idx="1"/>
          </p:nvPr>
        </p:nvSpPr>
        <p:spPr/>
        <p:txBody>
          <a:bodyPr rtlCol="1"/>
          <a:lstStyle>
            <a:defPPr algn="r" rtl="1"/>
          </a:lstStyle>
          <a:p>
            <a:pPr algn="r" rtl="1"/>
            <a:endParaRPr/>
          </a:p>
        </p:txBody>
      </p:sp>
      <p:sp>
        <p:nvSpPr>
          <p:cNvPr id="4" name="Slide Number Placeholder 3">
            <a:extLst>
              <a:ext uri="{FF2B5EF4-FFF2-40B4-BE49-F238E27FC236}">
                <a16:creationId xmlns:a16="http://schemas.microsoft.com/office/drawing/2014/main" id="{528D0D37-E214-706A-F802-530F9EA8C918}"/>
              </a:ext>
            </a:extLst>
          </p:cNvPr>
          <p:cNvSpPr>
            <a:spLocks noGrp="1"/>
          </p:cNvSpPr>
          <p:nvPr>
            <p:ph type="sldNum" sz="quarter" idx="5"/>
          </p:nvPr>
        </p:nvSpPr>
        <p:spPr/>
        <p:txBody>
          <a:bodyPr rtlCol="1"/>
          <a:lstStyle>
            <a:defPPr algn="r" rtl="1"/>
          </a:lstStyle>
          <a:p>
            <a:pPr algn="r" rtl="1"/>
            <a:fld id="{66082A69-CBED-43AE-B7C0-90C9CBF8E2AB}" type="slidenum">
              <a:rPr lang="en-GB" smtClean="0"/>
              <a:t>1</a:t>
            </a:fld>
            <a:endParaRPr lang="en-GB"/>
          </a:p>
        </p:txBody>
      </p:sp>
    </p:spTree>
    <p:extLst>
      <p:ext uri="{BB962C8B-B14F-4D97-AF65-F5344CB8AC3E}">
        <p14:creationId xmlns:p14="http://schemas.microsoft.com/office/powerpoint/2010/main" val="1236740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14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2" name="Google Shape;1152;p14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4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Google Shape;1160;p14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1"/>
          <a:lstStyle>
            <a:defPPr algn="r" rtl="1"/>
          </a:lstStyle>
          <a:p>
            <a:pPr algn="r" rtl="1"/>
            <a:endParaRPr/>
          </a:p>
        </p:txBody>
      </p:sp>
      <p:sp>
        <p:nvSpPr>
          <p:cNvPr id="4" name="Slide Number Placeholder 3"/>
          <p:cNvSpPr>
            <a:spLocks noGrp="1"/>
          </p:cNvSpPr>
          <p:nvPr>
            <p:ph type="sldNum" sz="quarter" idx="5"/>
          </p:nvPr>
        </p:nvSpPr>
        <p:spPr/>
        <p:txBody>
          <a:bodyPr rtlCol="1"/>
          <a:lstStyle>
            <a:defPPr algn="r" rtl="1"/>
          </a:lstStyle>
          <a:p>
            <a:pPr algn="r" rtl="1"/>
            <a:fld id="{38B45196-CCB9-431C-BB89-F07585B7D69E}" type="slidenum">
              <a:rPr lang="en-GB" smtClean="0"/>
              <a:t>12</a:t>
            </a:fld>
            <a:endParaRPr lang="en-GB"/>
          </a:p>
        </p:txBody>
      </p:sp>
    </p:spTree>
    <p:extLst>
      <p:ext uri="{BB962C8B-B14F-4D97-AF65-F5344CB8AC3E}">
        <p14:creationId xmlns:p14="http://schemas.microsoft.com/office/powerpoint/2010/main" val="3688504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7" name="Google Shape;1167;p1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تهدف مرحلة الاستفسار عن الاحتياجات والشواغل إلى معرفة ما تحتاجه الناجية وما تريده وما هي شواغلها ومخاوفها. لا تسعَ إلى إشباع فضولك، إذ يجب ألا يكون هدفك هو جمع كل المعلومات المتعلقة بالعنف الحاصل. ما عليك سوى الحصول على المعلومات اللازمة لتقديم العلاج السريري وتمكين الناجية من الوصول إلى الموارد الأخرى المتاحة. </a:t>
            </a:r>
          </a:p>
          <a:p>
            <a:pPr algn="r" rtl="1">
              <a:buSzPts val="1100"/>
            </a:pPr>
            <a:endParaRPr lang="ar"/>
          </a:p>
          <a:p>
            <a:pPr algn="r" rtl="1">
              <a:buSzPts val="1100"/>
            </a:pPr>
            <a:r>
              <a:rPr lang="ar"/>
              <a:t>التغييرات الصغيرة في التعبير وصياغة الكلام مهمة. وهذا ينطبق بشكل خاص على الناجيات الحذرات تجاه أي إشارة إلى عدم التصديق أو التهديد أو الرفض.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14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7" name="Google Shape;1167;p14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pPr>
            <a:r>
              <a:rPr lang="ar"/>
              <a:t>ملاحظات للميسر:</a:t>
            </a:r>
          </a:p>
          <a:p>
            <a:pPr algn="r" rtl="1">
              <a:buSzPts val="1100"/>
            </a:pPr>
            <a:r>
              <a:rPr lang="ar"/>
              <a:t>تهدف مرحلة الاستفسار عن الاحتياجات والشواغل إلى معرفة ما تحتاجه الناجية وما تريده وما هي شواغلها ومخاوفها. لا تسعَ إلى إشباع فضولك، إذ يجب ألا يكون هدفك هو جمع كل المعلومات المتعلقة بالعنف الحاصل. ما عليك سوى الحصول على المعلومات اللازمة لتقديم العلاج السريري وتمكين الناجية من الوصول إلى الموارد الأخرى المتاحة. </a:t>
            </a:r>
          </a:p>
          <a:p>
            <a:pPr algn="r" rtl="1">
              <a:buSzPts val="1100"/>
            </a:pPr>
            <a:endParaRPr lang="ar"/>
          </a:p>
          <a:p>
            <a:pPr algn="r" rtl="1">
              <a:buSzPts val="1100"/>
            </a:pPr>
            <a:r>
              <a:rPr lang="ar"/>
              <a:t>التغييرات الصغيرة في التعبير وصياغة الكلام مهمة. وهذا ينطبق بشكل خاص على الناجيات الحذرات تجاه أي إشارة إلى عدم التصديق أو التهديد أو الرفض.  </a:t>
            </a:r>
          </a:p>
        </p:txBody>
      </p:sp>
    </p:spTree>
    <p:extLst>
      <p:ext uri="{BB962C8B-B14F-4D97-AF65-F5344CB8AC3E}">
        <p14:creationId xmlns:p14="http://schemas.microsoft.com/office/powerpoint/2010/main" val="17895077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4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4" name="Google Shape;1174;p14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a:t>
            </a:r>
            <a:r>
              <a:rPr lang="ar"/>
              <a:t>يجب استخدام بعض العبارات مثل "المساعدة متوفرة" أو "أنت بأمان الآن" فقط إذا كنت واثقاً بدرجة كبيرة من صحة ذلك. لا تعِد الناجية بأي شيء لا يمكنك توفيره. بناء الثقة هو أمر بالغ الأهمية ... وفقدان الثقة سهل.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5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2" name="Google Shape;1182;p15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solidFill>
                  <a:srgbClr val="23D336"/>
                </a:solidFill>
                <a:highlight>
                  <a:srgbClr val="FFFF00"/>
                </a:highlight>
                <a:latin typeface="Arial"/>
                <a:ea typeface="Arial"/>
                <a:cs typeface="Arial"/>
                <a:sym typeface="Arial"/>
              </a:defRPr>
            </a:pPr>
            <a:r>
              <a:rPr lang="ar"/>
              <a:t>ملاحظات للميسر:</a:t>
            </a:r>
          </a:p>
          <a:p>
            <a:pPr algn="r" rtl="1">
              <a:buSzPts val="1100"/>
              <a:defRPr>
                <a:latin typeface="Arial"/>
                <a:ea typeface="Arial"/>
                <a:cs typeface="Arial"/>
                <a:sym typeface="Arial"/>
              </a:defRPr>
            </a:pPr>
            <a:r>
              <a:rPr lang="ar"/>
              <a:t>لتوضيح عناصر الإصغاء والاستفسار والإقرار، اعرض هذا الفيديو الذي يمتد لـ 3 دقائق والمأخوذ من الدورات التدريبية التي تقدمها منظمة الصحة العالمية عبر الإنترنت:</a:t>
            </a:r>
            <a:r>
              <a:rPr lang="ar" u="sng">
                <a:solidFill>
                  <a:srgbClr val="0000FF"/>
                </a:solidFill>
                <a:hlinkClick r:id="rId3">
                  <a:extLst>
                    <a:ext uri="{A12FA001-AC4F-418D-AE19-62706E023703}">
                      <ahyp:hlinkClr xmlns:ahyp="http://schemas.microsoft.com/office/drawing/2018/hyperlinkcolor" val="tx"/>
                    </a:ext>
                  </a:extLst>
                </a:hlinkClick>
              </a:rPr>
              <a:t>https://youtu.be/S1-rYVlzwFE</a:t>
            </a:r>
            <a:r>
              <a:rPr lang="ar"/>
              <a:t> </a:t>
            </a:r>
            <a:endParaRPr sz="1200" b="0" i="1">
              <a:latin typeface="Arial"/>
              <a:ea typeface="Arial"/>
              <a:cs typeface="Arial"/>
              <a:sym typeface="Arial"/>
            </a:endParaRPr>
          </a:p>
          <a:p>
            <a:pPr algn="r" rtl="1">
              <a:buSzPts val="1100"/>
              <a:defRPr>
                <a:latin typeface="Arial"/>
                <a:ea typeface="Arial"/>
                <a:cs typeface="Arial"/>
                <a:sym typeface="Arial"/>
              </a:defRPr>
            </a:pPr>
            <a:r>
              <a:rPr lang="ar"/>
              <a:t>أو</a:t>
            </a:r>
            <a:endParaRPr sz="1200" b="0"/>
          </a:p>
          <a:p>
            <a:pPr algn="r" rtl="1">
              <a:buClr>
                <a:srgbClr val="000000"/>
              </a:buClr>
              <a:buSzPts val="1100"/>
              <a:defRPr>
                <a:latin typeface="Arial"/>
                <a:cs typeface="Arial"/>
              </a:defRPr>
            </a:pPr>
            <a:r>
              <a:rPr lang="ar"/>
              <a:t>إذا تعذّر عليك تشغيل الفيديو، استخدم السيناريو التوضيحي من التمرين (6-1أ) لتأدية الأدوار مع الميسّر المشارك.</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5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9" name="Google Shape;1189;p15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defRPr b="1">
                <a:latin typeface="Arial"/>
                <a:cs typeface="Arial"/>
              </a:defRPr>
            </a:pPr>
            <a:r>
              <a:rPr lang="ar"/>
              <a:t>ملاحظات للميسر:</a:t>
            </a:r>
          </a:p>
          <a:p>
            <a:pPr algn="r" rtl="1">
              <a:buSzPts val="1100"/>
              <a:defRPr>
                <a:latin typeface="Arial"/>
                <a:cs typeface="Arial"/>
              </a:defRPr>
            </a:pPr>
            <a:r>
              <a:rPr lang="ar"/>
              <a:t>اقسم المشاركين مجدداً إلى مجموعات من 4 أو 5 أفراد. استخدم تقنية مختلفة لتقسيم المجموعات و/أو احسب الأدوار بطريقة مختلفة لخلط المشاركين عن جلسة 6. </a:t>
            </a:r>
          </a:p>
          <a:p>
            <a:pPr algn="r" rtl="1">
              <a:buSzPts val="1100"/>
            </a:pPr>
            <a:endParaRPr lang="ar"/>
          </a:p>
          <a:p>
            <a:pPr algn="r" rtl="1">
              <a:buSzPts val="1100"/>
            </a:pPr>
            <a:r>
              <a:rPr lang="ar"/>
              <a:t>ذكّر المشاركين: احرص على الاحتفاظ بالملاحظات التي دوّنتها عن الناجية لنفسك، كي يتسنَّ لزميلك الذي يلعب دور مقدم الرعاية الصحية أفضل فرصة لتطبيق مهاراته. يمكنك ارتجال إجابات إذا كانت الملاحظات لا تقدّم معلومات تتعلّق بسؤال محدد يطرحه مقدم الرعاية الصحية، ولكن تجنّب المبالغة الدرامية والمعلومات الصحية العرضية. </a:t>
            </a:r>
          </a:p>
          <a:p>
            <a:pPr algn="r" rtl="1">
              <a:buSzPts val="1100"/>
            </a:pPr>
            <a:endParaRPr lang="ar"/>
          </a:p>
          <a:p>
            <a:pPr algn="r" rtl="1">
              <a:buSzPts val="1100"/>
              <a:defRPr>
                <a:latin typeface="Arial"/>
                <a:cs typeface="Arial"/>
              </a:defRPr>
            </a:pPr>
            <a:r>
              <a:rPr lang="ar"/>
              <a:t>تُتاح لكلّ مجموعة حوالي 20–25 دقيقة بهدف إتاحة الوقت اللازم لكل شخص لتأدية دور مقدم الرعاية الصحية وتلقي الملاحظات من زملائه. </a:t>
            </a:r>
          </a:p>
          <a:p>
            <a:pPr algn="r" rtl="1">
              <a:buSzPts val="1100"/>
            </a:pPr>
            <a:endParaRPr lang="ar"/>
          </a:p>
          <a:p>
            <a:pPr algn="r" rtl="1">
              <a:buSzPts val="1100"/>
              <a:defRPr b="1"/>
            </a:pPr>
            <a:r>
              <a:rPr lang="ar"/>
              <a:t>أثناء إجراء تمارين تأدية الأدوار، من المهم أن يدور الميسر على المجموعات لمراقبة المشاركين وتوجيههم وتصحيح الأخطاء عند الحاجة. </a:t>
            </a:r>
            <a:endParaRPr i="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15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7" name="Google Shape;1197;p15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يجب تذكر عنصرين مهمين وإضافتها إلى نهج LIVES لرعاية الأطفال والمراهقين، وهذان العنصران هما:</a:t>
            </a:r>
          </a:p>
          <a:p>
            <a:pPr marL="181240" marR="60315" indent="-181240" algn="r" rtl="1">
              <a:lnSpc>
                <a:spcPct val="118000"/>
              </a:lnSpc>
              <a:buSzPts val="1100"/>
              <a:buChar char="●"/>
            </a:pPr>
            <a:r>
              <a:rPr lang="ar"/>
              <a:t>بيئة صديقة للأطفال والمراهقين</a:t>
            </a:r>
          </a:p>
          <a:p>
            <a:pPr marL="181240" marR="60315" indent="-181240" algn="r" rtl="1">
              <a:lnSpc>
                <a:spcPct val="118000"/>
              </a:lnSpc>
              <a:buSzPts val="1100"/>
              <a:buChar char="●"/>
            </a:pPr>
            <a:r>
              <a:rPr lang="ar"/>
              <a:t>دعم مقدم الرعاية</a:t>
            </a:r>
          </a:p>
          <a:p>
            <a:pPr algn="r" rtl="1">
              <a:buSzPts val="1100"/>
            </a:pPr>
            <a:endParaRPr b="1" i="1"/>
          </a:p>
          <a:p>
            <a:pPr algn="r" rtl="1">
              <a:buSzPts val="1100"/>
            </a:pPr>
            <a:endParaRPr b="1" i="0">
              <a:cs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13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8" name="Google Shape;1078;p13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13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6" name="Google Shape;1086;p13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4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4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قد تبدو الخطوات الأولية لعنصرَي تعزيز السلامة والدعم من نهج LIVES شديدة البساطة أو غير سريرية، ولا سيّما في حالات الأزمات.</a:t>
            </a:r>
            <a:r>
              <a:rPr lang="ar"/>
              <a:t> هناك أدلة دامغة على أنّ هذه التدخلات مؤثرة للغاية ويمكن أن تكون منقذة للحياة. عنصرَي تعزيز السلامة والدعم من نهج LIVES عبارة عن تدخل سريري لمعالجة الحالات المعقدة التي تؤثر سلباً على صحة الناجية وعافيتها. </a:t>
            </a:r>
          </a:p>
          <a:p>
            <a:pPr algn="r" rtl="1">
              <a:buSzPts val="1100"/>
            </a:pPr>
            <a:endParaRPr lang="ar"/>
          </a:p>
          <a:p>
            <a:pPr algn="r" rtl="1">
              <a:buSzPts val="1100"/>
            </a:pPr>
            <a:r>
              <a:rPr lang="ar"/>
              <a:t>يؤدي تنفيذ الخطوات الخاصة بعنصرَي تعزيز السلامة والدعم من نهج LIVES إلى خفض ضغط الدم وتهدئة التنفس، ويساعد في الكشف عن معلومات مهمة قد تساعد في الكشف عن إصابات أو التهابات تتطلب العلاج. </a:t>
            </a:r>
          </a:p>
          <a:p>
            <a:pPr algn="r" rtl="1">
              <a:buSzPts val="1100"/>
            </a:pPr>
            <a:endParaRPr lang="ar"/>
          </a:p>
          <a:p>
            <a:pPr algn="r" rtl="1">
              <a:buSzPts val="1100"/>
            </a:pPr>
            <a:r>
              <a:rPr lang="ar"/>
              <a:t>في هذه الجلسة، نتناول الخطوات الثلاث الأولى: الإصغاء، والاستفسار عن الاحتياجات والشواغل، والإقرار. في الجلسة 8، سيتم تناول المهارات والبروتوكولات الخاصة بتعزيز السلامة وتسهيل الوصول إلى الخدمات والموارد الإضافية.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6"/>
        <p:cNvGrpSpPr/>
        <p:nvPr/>
      </p:nvGrpSpPr>
      <p:grpSpPr>
        <a:xfrm>
          <a:off x="0" y="0"/>
          <a:ext cx="0" cy="0"/>
          <a:chOff x="0" y="0"/>
          <a:chExt cx="0" cy="0"/>
        </a:xfrm>
      </p:grpSpPr>
      <p:sp>
        <p:nvSpPr>
          <p:cNvPr id="1107" name="Google Shape;1107;p14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8" name="Google Shape;1108;p14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r>
              <a:rPr lang="ar" b="1"/>
              <a:t>توجّه إلى المشاركين بالقول: إن تطبيق نهج LIVES (الإصغاء، والاستفسار عن الاحتياجات والشواغل، والإقرار، وتعزيز السلامة، والدعم) في إطار تقديم الدعم الأولي للناجين من الأطفال والمراهقين هو نفسه بالنسبة للبالغين من جوانب عديدة.</a:t>
            </a:r>
            <a:r>
              <a:rPr lang="ar"/>
              <a:t> هناك عنصران واعتباران إضافيان رئيسيان ضروريان. تُعرف الحزمة الناتجة عن الدعم الأولي باسم "نهج LIVES + بيئة صديقة للأطفال والمراهقين ودعم مقدم الرعاية".  </a:t>
            </a:r>
          </a:p>
          <a:p>
            <a:pPr algn="r" rtl="1">
              <a:buSzPts val="1100"/>
            </a:pPr>
            <a:endParaRPr lang="ar"/>
          </a:p>
          <a:p>
            <a:pPr algn="r" rtl="1">
              <a:buSzPts val="1100"/>
            </a:pPr>
            <a:r>
              <a:rPr lang="ar"/>
              <a:t>تتضمّن الجلسة التالية تمارين قائمة على تأدية الأدوار والسيناريوهات، حيث يمكن للمشاركين تطبيق المهارات الخاصة بتقديم الدعم الأولي للأطفال والمراهقين والحزمة الكاملة من نهج LIVES + بيئة صديقة للأطفال والمراهقين ودعم مقدم الرعاية.  </a:t>
            </a:r>
          </a:p>
          <a:p>
            <a:pPr algn="r" rtl="1">
              <a:buSzPts val="1100"/>
            </a:pPr>
            <a:endParaRPr lang="ar"/>
          </a:p>
          <a:p>
            <a:pPr algn="r" rtl="1">
              <a:buSzPts val="1100"/>
            </a:pPr>
            <a:r>
              <a:rPr lang="ar"/>
              <a:t>يمكن العثور على مجموعة كاملة من عناصر نهج LIVES + بيئة صديقة للأطفال والمراهقين ودعم مقدم الرعاية في المربع (6-3)، الصفحة 37 من التدبير السريري للناجيات من الاغتصاب وعنف الشريك: وضع بروتوكولات للاستخدام في الأوضاع الإنسانية.</a:t>
            </a:r>
            <a:endParaRPr i="1" baseline="300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4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8" name="Google Shape;1118;p14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marR="60315" algn="r" rtl="1">
              <a:lnSpc>
                <a:spcPct val="118000"/>
              </a:lnSpc>
              <a:buSzPts val="1100"/>
            </a:pPr>
            <a:r>
              <a:rPr lang="ar" b="1"/>
              <a:t>توجّه إلى المشاركين بالقول: </a:t>
            </a:r>
            <a:r>
              <a:rPr lang="ar"/>
              <a:t>توضع بروتوكولات الإبلاغ عن الاعتداء على الأطفال بعناية. وإذا كان الاعتداء يحدث تحديداً في منزل الطفل أو ضمن نطاق أسرته، فإنّ الإبلاغ عنه قد يؤدي إلى مزيد من الأذى أو الخطر على الطفل إذا لم يتم بشكل صحيح.  </a:t>
            </a:r>
          </a:p>
          <a:p>
            <a:pPr marR="60315" algn="r" rtl="1">
              <a:lnSpc>
                <a:spcPct val="118000"/>
              </a:lnSpc>
              <a:buSzPts val="1100"/>
            </a:pPr>
            <a:endParaRPr lang="ar"/>
          </a:p>
          <a:p>
            <a:pPr marR="60315" algn="r" rtl="1">
              <a:lnSpc>
                <a:spcPct val="118000"/>
              </a:lnSpc>
              <a:buSzPts val="1100"/>
            </a:pPr>
            <a:r>
              <a:rPr lang="ar"/>
              <a:t>التزم </a:t>
            </a:r>
            <a:r>
              <a:rPr lang="ar" b="1"/>
              <a:t>دائماً</a:t>
            </a:r>
            <a:r>
              <a:rPr lang="ar"/>
              <a:t> باتباع البروتوكولات ذات الصلة، خاصة فيما يتعلّق بالإحالة والمشاركة مِن قِبَل أخصائيي حماية الطفل.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14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8" name="Google Shape;1128;p14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4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6" name="Google Shape;1136;p14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2"/>
        <p:cNvGrpSpPr/>
        <p:nvPr/>
      </p:nvGrpSpPr>
      <p:grpSpPr>
        <a:xfrm>
          <a:off x="0" y="0"/>
          <a:ext cx="0" cy="0"/>
          <a:chOff x="0" y="0"/>
          <a:chExt cx="0" cy="0"/>
        </a:xfrm>
      </p:grpSpPr>
      <p:sp>
        <p:nvSpPr>
          <p:cNvPr id="1143" name="Google Shape;1143;p14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4" name="Google Shape;1144;p14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rtlCol="1" anchor="t" anchorCtr="0">
            <a:noAutofit/>
          </a:bodyPr>
          <a:lstStyle>
            <a:defPPr algn="r" rtl="1"/>
          </a:lstStyle>
          <a:p>
            <a:pPr algn="r" rtl="1">
              <a:buSzPts val="1100"/>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1029067" y="2782383"/>
            <a:ext cx="3780000" cy="2416150"/>
          </a:xfrm>
        </p:spPr>
        <p:txBody>
          <a:bodyPr rtlCol="1">
            <a:normAutofit/>
          </a:bodyPr>
          <a:lstStyle>
            <a:defPPr algn="r" rtl="1"/>
            <a:lvl1pPr marL="0" indent="0" algn="ctr" rtl="1">
              <a:buNone/>
              <a:defRPr sz="2800" b="1">
                <a:solidFill>
                  <a:schemeClr val="bg1"/>
                </a:solidFill>
                <a:latin typeface="Arial" panose="020B0604020202020204" pitchFamily="34" charset="0"/>
                <a:cs typeface="Arial" panose="020B0604020202020204" pitchFamily="34" charset="0"/>
              </a:defRPr>
            </a:lvl1pPr>
          </a:lstStyle>
          <a:p>
            <a:pPr lvl="0" algn="r" rtl="1"/>
            <a:r>
              <a:rPr lang="ar" dirty="0"/>
              <a:t>title</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2127067"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1029067" y="1918364"/>
            <a:ext cx="3780000" cy="397032"/>
          </a:xfrm>
        </p:spPr>
        <p:txBody>
          <a:bodyPr rtlCol="1">
            <a:spAutoFit/>
          </a:bodyPr>
          <a:lstStyle>
            <a:defPPr algn="r" rtl="1"/>
            <a:lvl1pPr marL="0" indent="0" algn="ctr" rtl="1">
              <a:buNone/>
              <a:defRPr sz="2200" b="0">
                <a:solidFill>
                  <a:schemeClr val="bg1"/>
                </a:solidFill>
                <a:latin typeface="Arial" panose="020B0604020202020204" pitchFamily="34" charset="0"/>
                <a:cs typeface="Arial" panose="020B0604020202020204" pitchFamily="34" charset="0"/>
              </a:defRPr>
            </a:lvl1pPr>
          </a:lstStyle>
          <a:p>
            <a:pPr lvl="0" algn="r" rtl="1"/>
            <a:r>
              <a:rPr lang="ar" dirty="0"/>
              <a:t>Session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626855"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5496000" y="0"/>
            <a:ext cx="66960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7067"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rtlCol="1" anchor="b"/>
          <a:lstStyle>
            <a:defPPr algn="r" rtl="1"/>
            <a:lvl1pPr algn="ctr" rtl="1">
              <a:defRPr sz="6000"/>
            </a:lvl1pPr>
          </a:lstStyle>
          <a:p>
            <a:pPr algn="r" rtl="1"/>
            <a:r>
              <a:rPr lang="ar"/>
              <a:t>Click to edit Master title style</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rtlCol="1"/>
          <a:lstStyle>
            <a:defPPr algn="r" rtl="1"/>
            <a:lvl1pPr marL="0" indent="0" algn="ctr" rtl="1">
              <a:buNone/>
              <a:defRPr sz="2400"/>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algn="r" rtl="1"/>
            <a:r>
              <a:rPr lang="ar"/>
              <a:t>Click to edit Master subtitle style</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rtlCol="1"/>
          <a:lstStyle>
            <a:defPPr algn="r" rtl="1"/>
          </a:lstStyle>
          <a:p>
            <a:pPr algn="r" rtl="1"/>
            <a:endParaRPr/>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3564226" y="432000"/>
            <a:ext cx="4410541" cy="720000"/>
            <a:chOff x="3564226" y="288000"/>
            <a:chExt cx="4410541"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4048226"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432000"/>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flipH="1">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accent3"/>
                </a:solidFill>
                <a:latin typeface="Arial" panose="020B0604020202020204" pitchFamily="34" charset="0"/>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rtlCol="1" anchor="t" anchorCtr="0">
            <a:noAutofit/>
          </a:bodyPr>
          <a:lstStyle>
            <a:defPPr algn="r" rtl="1"/>
            <a:lvl1pPr marR="0" lvl="0" algn="ctr" rtl="1">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r" rtl="1">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pPr algn="r" rtl="1"/>
            <a:endParaRPr dirty="0"/>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rtlCol="1">
            <a:normAutofit/>
          </a:bodyPr>
          <a:lstStyle>
            <a:defPPr algn="r" rtl="1"/>
            <a:lvl1pPr marL="0" indent="0" algn="ctr" rtl="1">
              <a:lnSpc>
                <a:spcPct val="100000"/>
              </a:lnSpc>
              <a:spcBef>
                <a:spcPts val="0"/>
              </a:spcBef>
              <a:buFontTx/>
              <a:buNone/>
              <a:defRPr sz="3400" b="1">
                <a:solidFill>
                  <a:schemeClr val="bg1"/>
                </a:solidFill>
                <a:latin typeface="Arial" panose="020B0604020202020204" pitchFamily="34" charset="0"/>
                <a:cs typeface="Arial" panose="020B0604020202020204" pitchFamily="34" charset="0"/>
              </a:defRPr>
            </a:lvl1pPr>
          </a:lstStyle>
          <a:p>
            <a:pPr lvl="0" algn="r" rtl="1"/>
            <a:r>
              <a:rPr lang="ar" dirty="0"/>
              <a:t>Exercise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299389"/>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1058215"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r" defTabSz="914400" rtl="1"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defPPr algn="r" rtl="1"/>
          </a:lstStyle>
          <a:p>
            <a:pPr algn="r" rtl="1"/>
            <a:r>
              <a:rPr lang="ar" dirty="0"/>
              <a:t>Click to edit Master title style</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defPPr algn="r" rtl="1"/>
          </a:lstStyle>
          <a:p>
            <a:pPr lvl="0" algn="r" rtl="1"/>
            <a:r>
              <a:rPr lang="ar"/>
              <a:t>Click to edit Master text styles</a:t>
            </a:r>
          </a:p>
          <a:p>
            <a:pPr lvl="1" algn="r" rtl="1"/>
            <a:r>
              <a:rPr lang="ar"/>
              <a:t>Second level</a:t>
            </a:r>
          </a:p>
          <a:p>
            <a:pPr lvl="2" algn="r" rtl="1"/>
            <a:r>
              <a:rPr lang="ar"/>
              <a:t>Third level</a:t>
            </a:r>
          </a:p>
          <a:p>
            <a:pPr lvl="3" algn="r" rtl="1"/>
            <a:r>
              <a:rPr lang="ar"/>
              <a:t>Fourth level</a:t>
            </a:r>
          </a:p>
          <a:p>
            <a:pPr lvl="4" algn="r" rtl="1"/>
            <a:r>
              <a:rPr lang="ar"/>
              <a:t>Fifth level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78834" y="6353778"/>
            <a:ext cx="494967" cy="365125"/>
          </a:xfrm>
          <a:prstGeom prst="rect">
            <a:avLst/>
          </a:prstGeom>
          <a:ln w="3175">
            <a:noFill/>
          </a:ln>
        </p:spPr>
        <p:txBody>
          <a:bodyPr vert="horz" lIns="91440" tIns="45720" rIns="91440" bIns="45720" rtlCol="1" anchor="ctr"/>
          <a:lstStyle>
            <a:defPPr algn="r" rtl="1"/>
            <a:lvl1pPr marL="0" algn="l" defTabSz="914400" rtl="1" eaLnBrk="1" latinLnBrk="0" hangingPunct="1">
              <a:defRPr sz="1200" kern="1200">
                <a:solidFill>
                  <a:schemeClr val="tx1">
                    <a:tint val="82000"/>
                  </a:schemeClr>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rtl="1">
              <a:defRPr sz="1100">
                <a:solidFill>
                  <a:schemeClr val="tx1"/>
                </a:solidFill>
                <a:latin typeface="Arial" panose="020B0604020202020204" pitchFamily="34" charset="0"/>
              </a:defRPr>
            </a:pPr>
            <a:r>
              <a:rPr lang="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r" defTabSz="914400" rtl="1" eaLnBrk="1" latinLnBrk="0" hangingPunct="1">
        <a:lnSpc>
          <a:spcPct val="90000"/>
        </a:lnSpc>
        <a:spcBef>
          <a:spcPct val="0"/>
        </a:spcBef>
        <a:buNone/>
        <a:defRPr sz="3600" b="0" i="0" kern="1200">
          <a:solidFill>
            <a:schemeClr val="accent1"/>
          </a:solidFill>
          <a:latin typeface="Arial" panose="020B0604020202020204" pitchFamily="34" charset="0"/>
          <a:ea typeface="+mj-ea"/>
          <a:cs typeface="Arial" panose="020B0604020202020204" pitchFamily="34" charset="0"/>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lgn="r" rtl="1"/>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B1375-6EBC-2167-1432-1EA0E8400A5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422FA6-4AA0-65A9-3CD5-ED15C367A349}"/>
              </a:ext>
            </a:extLst>
          </p:cNvPr>
          <p:cNvSpPr/>
          <p:nvPr/>
        </p:nvSpPr>
        <p:spPr>
          <a:xfrm>
            <a:off x="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35" name="Rectangle 34">
            <a:extLst>
              <a:ext uri="{FF2B5EF4-FFF2-40B4-BE49-F238E27FC236}">
                <a16:creationId xmlns:a16="http://schemas.microsoft.com/office/drawing/2014/main" id="{B72A211E-C9BA-BD44-89A7-C801E2F07BA0}"/>
              </a:ext>
            </a:extLst>
          </p:cNvPr>
          <p:cNvSpPr/>
          <p:nvPr/>
        </p:nvSpPr>
        <p:spPr>
          <a:xfrm>
            <a:off x="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4" name="ZoneTexte 6">
            <a:extLst>
              <a:ext uri="{FF2B5EF4-FFF2-40B4-BE49-F238E27FC236}">
                <a16:creationId xmlns:a16="http://schemas.microsoft.com/office/drawing/2014/main" id="{F35D3080-B56B-30C7-B5FD-9CA4ADDA7A68}"/>
              </a:ext>
            </a:extLst>
          </p:cNvPr>
          <p:cNvSpPr txBox="1"/>
          <p:nvPr/>
        </p:nvSpPr>
        <p:spPr>
          <a:xfrm>
            <a:off x="334148" y="1736229"/>
            <a:ext cx="5138578" cy="1877437"/>
          </a:xfrm>
          <a:prstGeom prst="rect">
            <a:avLst/>
          </a:prstGeom>
          <a:noFill/>
          <a:ln>
            <a:noFill/>
          </a:ln>
        </p:spPr>
        <p:txBody>
          <a:bodyPr wrap="square" rtlCol="1">
            <a:spAutoFit/>
          </a:bodyPr>
          <a:lstStyle>
            <a:defPPr algn="r" rtl="1"/>
          </a:lstStyle>
          <a:p>
            <a:pPr algn="r" rtl="1">
              <a:spcAft>
                <a:spcPts val="600"/>
              </a:spcAft>
              <a:defRPr sz="3000" b="1">
                <a:solidFill>
                  <a:schemeClr val="accent1"/>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التدبير العلاجي السريري للاغتصاب ولعنف الشريك الحميم في حالات الطوارئ </a:t>
            </a:r>
          </a:p>
          <a:p>
            <a:pPr algn="r" rtl="1">
              <a:defRPr sz="2100">
                <a:solidFill>
                  <a:schemeClr val="accent2"/>
                </a:solidFill>
                <a:latin typeface="Calibri" panose="020F0502020204030204" pitchFamily="34" charset="0"/>
                <a:cs typeface="Calibri" panose="020F0502020204030204" pitchFamily="34" charset="0"/>
              </a:defRPr>
            </a:pPr>
            <a:r>
              <a:rPr lang="ar" dirty="0">
                <a:latin typeface="Arial" panose="020B0604020202020204" pitchFamily="34" charset="0"/>
                <a:cs typeface="Arial" panose="020B0604020202020204" pitchFamily="34" charset="0"/>
              </a:rPr>
              <a:t>منهج تدريبي للعاملين في مجال الصحة</a:t>
            </a:r>
          </a:p>
        </p:txBody>
      </p:sp>
      <p:sp>
        <p:nvSpPr>
          <p:cNvPr id="6" name="Title 9">
            <a:extLst>
              <a:ext uri="{FF2B5EF4-FFF2-40B4-BE49-F238E27FC236}">
                <a16:creationId xmlns:a16="http://schemas.microsoft.com/office/drawing/2014/main" id="{BBFCEB84-B96B-05E4-61C1-BD444CA886AA}"/>
              </a:ext>
            </a:extLst>
          </p:cNvPr>
          <p:cNvSpPr>
            <a:spLocks noGrp="1"/>
          </p:cNvSpPr>
          <p:nvPr>
            <p:ph type="ctrTitle"/>
          </p:nvPr>
        </p:nvSpPr>
        <p:spPr>
          <a:xfrm>
            <a:off x="653551" y="4792635"/>
            <a:ext cx="4825832" cy="541871"/>
          </a:xfrm>
        </p:spPr>
        <p:txBody>
          <a:bodyPr rtlCol="1" anchor="t">
            <a:noAutofit/>
          </a:bodyPr>
          <a:lstStyle>
            <a:defPPr algn="r" rtl="1"/>
            <a:lvl1pPr algn="r" rtl="1">
              <a:defRPr>
                <a:solidFill>
                  <a:schemeClr val="accent1">
                    <a:lumMod val="60000"/>
                    <a:lumOff val="40000"/>
                  </a:schemeClr>
                </a:solidFill>
              </a:defRPr>
            </a:lvl1pPr>
          </a:lstStyle>
          <a:p>
            <a:pPr algn="ctr" rtl="1">
              <a:defRPr sz="2800" cap="all">
                <a:solidFill>
                  <a:schemeClr val="bg1"/>
                </a:solidFill>
                <a:latin typeface="Calibri" panose="020F0502020204030204" pitchFamily="34" charset="0"/>
                <a:cs typeface="Calibri" panose="020F0502020204030204" pitchFamily="34" charset="0"/>
              </a:defRPr>
            </a:pPr>
            <a:r>
              <a:rPr lang="ar" dirty="0">
                <a:cs typeface="+mj-cs"/>
              </a:rPr>
              <a:t>مجموعة الشرائح</a:t>
            </a:r>
          </a:p>
        </p:txBody>
      </p:sp>
      <p:sp>
        <p:nvSpPr>
          <p:cNvPr id="2" name="Rectangle 1">
            <a:extLst>
              <a:ext uri="{FF2B5EF4-FFF2-40B4-BE49-F238E27FC236}">
                <a16:creationId xmlns:a16="http://schemas.microsoft.com/office/drawing/2014/main" id="{BC43E23E-D05D-26E0-19B7-F53AADE614BC}"/>
              </a:ext>
            </a:extLst>
          </p:cNvPr>
          <p:cNvSpPr/>
          <p:nvPr/>
        </p:nvSpPr>
        <p:spPr>
          <a:xfrm>
            <a:off x="609600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pic>
        <p:nvPicPr>
          <p:cNvPr id="37" name="Picture 36" descr="A black and white world map  Description automatically generated">
            <a:extLst>
              <a:ext uri="{FF2B5EF4-FFF2-40B4-BE49-F238E27FC236}">
                <a16:creationId xmlns:a16="http://schemas.microsoft.com/office/drawing/2014/main" id="{3DA871BD-CEE0-A609-BB2A-C8ABB9513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2000" y="950451"/>
            <a:ext cx="6120000" cy="4790448"/>
          </a:xfrm>
          <a:prstGeom prst="rect">
            <a:avLst/>
          </a:prstGeom>
        </p:spPr>
      </p:pic>
      <p:pic>
        <p:nvPicPr>
          <p:cNvPr id="39" name="Picture 38">
            <a:extLst>
              <a:ext uri="{FF2B5EF4-FFF2-40B4-BE49-F238E27FC236}">
                <a16:creationId xmlns:a16="http://schemas.microsoft.com/office/drawing/2014/main" id="{69757C2B-4E6B-B683-4129-DD8D44BD0BE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flipH="1">
            <a:off x="5523360" y="481433"/>
            <a:ext cx="1152000" cy="1152000"/>
          </a:xfrm>
          <a:prstGeom prst="rect">
            <a:avLst/>
          </a:prstGeom>
        </p:spPr>
      </p:pic>
      <p:grpSp>
        <p:nvGrpSpPr>
          <p:cNvPr id="5" name="Group 4">
            <a:extLst>
              <a:ext uri="{FF2B5EF4-FFF2-40B4-BE49-F238E27FC236}">
                <a16:creationId xmlns:a16="http://schemas.microsoft.com/office/drawing/2014/main" id="{92795438-C5BD-288E-5082-D15EA8585101}"/>
              </a:ext>
            </a:extLst>
          </p:cNvPr>
          <p:cNvGrpSpPr/>
          <p:nvPr/>
        </p:nvGrpSpPr>
        <p:grpSpPr>
          <a:xfrm>
            <a:off x="4442376" y="6018223"/>
            <a:ext cx="983226" cy="415055"/>
            <a:chOff x="5121785" y="6180774"/>
            <a:chExt cx="1116156" cy="471170"/>
          </a:xfrm>
        </p:grpSpPr>
        <p:grpSp>
          <p:nvGrpSpPr>
            <p:cNvPr id="24" name="Group 23">
              <a:extLst>
                <a:ext uri="{FF2B5EF4-FFF2-40B4-BE49-F238E27FC236}">
                  <a16:creationId xmlns:a16="http://schemas.microsoft.com/office/drawing/2014/main" id="{7FE86451-9DF6-F281-67BE-C7BC9048A3CB}"/>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3CE5B2F6-AC20-0FFF-F938-E7DEEA4FBCA5}"/>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29" name="Graphic 23">
                <a:extLst>
                  <a:ext uri="{FF2B5EF4-FFF2-40B4-BE49-F238E27FC236}">
                    <a16:creationId xmlns:a16="http://schemas.microsoft.com/office/drawing/2014/main" id="{7A88D30D-F1BA-E175-EF1D-6CE844FA5CE0}"/>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0" name="Graphic 24">
                <a:extLst>
                  <a:ext uri="{FF2B5EF4-FFF2-40B4-BE49-F238E27FC236}">
                    <a16:creationId xmlns:a16="http://schemas.microsoft.com/office/drawing/2014/main" id="{1DE08C96-EB54-8E68-BC1F-35DD9B7EA4D0}"/>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pic>
            <p:nvPicPr>
              <p:cNvPr id="31" name="Image 25">
                <a:extLst>
                  <a:ext uri="{FF2B5EF4-FFF2-40B4-BE49-F238E27FC236}">
                    <a16:creationId xmlns:a16="http://schemas.microsoft.com/office/drawing/2014/main" id="{CC39FF09-0A11-CECA-F6C0-44D2A44487DE}"/>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C3C38D3B-3743-AF35-295A-E2A812A3377F}"/>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3" name="Graphic 27">
                <a:extLst>
                  <a:ext uri="{FF2B5EF4-FFF2-40B4-BE49-F238E27FC236}">
                    <a16:creationId xmlns:a16="http://schemas.microsoft.com/office/drawing/2014/main" id="{E8691A28-487B-2FE8-5FB5-16BE9A5DA40C}"/>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4" name="Graphic 28">
                <a:extLst>
                  <a:ext uri="{FF2B5EF4-FFF2-40B4-BE49-F238E27FC236}">
                    <a16:creationId xmlns:a16="http://schemas.microsoft.com/office/drawing/2014/main" id="{4E655BED-C563-3F2D-2382-E374C8CCE3CE}"/>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6" name="Graphic 29">
                <a:extLst>
                  <a:ext uri="{FF2B5EF4-FFF2-40B4-BE49-F238E27FC236}">
                    <a16:creationId xmlns:a16="http://schemas.microsoft.com/office/drawing/2014/main" id="{7B484779-0045-4835-36A2-EFB2248885DE}"/>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38" name="Graphic 30">
                <a:extLst>
                  <a:ext uri="{FF2B5EF4-FFF2-40B4-BE49-F238E27FC236}">
                    <a16:creationId xmlns:a16="http://schemas.microsoft.com/office/drawing/2014/main" id="{6288B044-1CCD-A85B-BB11-5A23CE7C46D9}"/>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sp>
            <p:nvSpPr>
              <p:cNvPr id="40" name="Graphic 31">
                <a:extLst>
                  <a:ext uri="{FF2B5EF4-FFF2-40B4-BE49-F238E27FC236}">
                    <a16:creationId xmlns:a16="http://schemas.microsoft.com/office/drawing/2014/main" id="{3B4371BA-10E6-43D5-D34B-470496FC690F}"/>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rtlCol="1">
                <a:prstTxWarp prst="textNoShape">
                  <a:avLst/>
                </a:prstTxWarp>
                <a:noAutofit/>
              </a:bodyPr>
              <a:lstStyle>
                <a:defPPr algn="r" rtl="1"/>
              </a:lstStyle>
              <a:p>
                <a:pPr algn="r" rtl="1"/>
                <a:endParaRPr>
                  <a:latin typeface="Arial" panose="020B0604020202020204" pitchFamily="34" charset="0"/>
                </a:endParaRPr>
              </a:p>
            </p:txBody>
          </p:sp>
        </p:grpSp>
        <p:pic>
          <p:nvPicPr>
            <p:cNvPr id="25" name="Image 32">
              <a:extLst>
                <a:ext uri="{FF2B5EF4-FFF2-40B4-BE49-F238E27FC236}">
                  <a16:creationId xmlns:a16="http://schemas.microsoft.com/office/drawing/2014/main" id="{C3F400B0-EDF2-93CD-2D0F-AC93913FB620}"/>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5595016D-04E3-F63E-18A5-52D6CA5C2221}"/>
              </a:ext>
            </a:extLst>
          </p:cNvPr>
          <p:cNvSpPr/>
          <p:nvPr/>
        </p:nvSpPr>
        <p:spPr>
          <a:xfrm>
            <a:off x="14746"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Tree>
    <p:extLst>
      <p:ext uri="{BB962C8B-B14F-4D97-AF65-F5344CB8AC3E}">
        <p14:creationId xmlns:p14="http://schemas.microsoft.com/office/powerpoint/2010/main" val="1643354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5" name="Google Shape;1155;p146"/>
          <p:cNvSpPr txBox="1"/>
          <p:nvPr/>
        </p:nvSpPr>
        <p:spPr>
          <a:xfrm>
            <a:off x="0" y="-1"/>
            <a:ext cx="12192000" cy="1273215"/>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cs typeface="Arial"/>
                <a:sym typeface="Arial"/>
              </a:defRPr>
            </a:pPr>
            <a:r>
              <a:rPr lang="ar" dirty="0">
                <a:solidFill>
                  <a:schemeClr val="accent3"/>
                </a:solidFill>
                <a:latin typeface="Arial" panose="020B0604020202020204" pitchFamily="34" charset="0"/>
              </a:rPr>
              <a:t>الخطوات الممنوعة في </a:t>
            </a:r>
            <a:r>
              <a:rPr lang="ar" dirty="0">
                <a:solidFill>
                  <a:schemeClr val="accent2"/>
                </a:solidFill>
                <a:latin typeface="Arial" panose="020B0604020202020204" pitchFamily="34" charset="0"/>
              </a:rPr>
              <a:t>نهج LIVES</a:t>
            </a:r>
            <a:r>
              <a:rPr lang="ar" dirty="0">
                <a:solidFill>
                  <a:schemeClr val="accent3"/>
                </a:solidFill>
                <a:latin typeface="Arial" panose="020B0604020202020204" pitchFamily="34" charset="0"/>
              </a:rPr>
              <a:t> + </a:t>
            </a:r>
            <a:r>
              <a:rPr lang="ar" dirty="0">
                <a:solidFill>
                  <a:schemeClr val="accent2"/>
                </a:solidFill>
                <a:latin typeface="Arial" panose="020B0604020202020204" pitchFamily="34" charset="0"/>
              </a:rPr>
              <a:t>بيئة صديقة للأطفال والمراهقين </a:t>
            </a:r>
            <a:br>
              <a:rPr lang="ar-EG" dirty="0">
                <a:solidFill>
                  <a:schemeClr val="accent2"/>
                </a:solidFill>
                <a:latin typeface="Arial" panose="020B0604020202020204" pitchFamily="34" charset="0"/>
              </a:rPr>
            </a:br>
            <a:r>
              <a:rPr lang="ar" dirty="0">
                <a:solidFill>
                  <a:schemeClr val="accent2"/>
                </a:solidFill>
                <a:latin typeface="Arial" panose="020B0604020202020204" pitchFamily="34" charset="0"/>
              </a:rPr>
              <a:t>ودعم مقدم الرعاية</a:t>
            </a:r>
          </a:p>
        </p:txBody>
      </p:sp>
      <p:sp>
        <p:nvSpPr>
          <p:cNvPr id="1157" name="Google Shape;1157;p146"/>
          <p:cNvSpPr txBox="1"/>
          <p:nvPr/>
        </p:nvSpPr>
        <p:spPr>
          <a:xfrm>
            <a:off x="1115506" y="2233270"/>
            <a:ext cx="9949443" cy="1960995"/>
          </a:xfrm>
          <a:prstGeom prst="rect">
            <a:avLst/>
          </a:prstGeom>
          <a:noFill/>
          <a:ln>
            <a:noFill/>
          </a:ln>
        </p:spPr>
        <p:txBody>
          <a:bodyPr spcFirstLastPara="1" wrap="square" lIns="121900" tIns="60933" rIns="121900" bIns="60933" rtlCol="1" anchor="t" anchorCtr="0">
            <a:spAutoFit/>
          </a:bodyPr>
          <a:lstStyle>
            <a:defPPr algn="r" rtl="1"/>
          </a:lstStyle>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تفترض أن الشابة لا يمكنها أن تكون في علاقة حميمة</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تُجبر الطفل أو المراهق على الإجابة على الأسئلة</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تتوقع من الأطفال أن يكونوا قادرين على نقل جميع المعلومات شفهياً</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تفترض أن الشخص البالغ المرافق للطفل هو مقدم رعاية متفهّم</a:t>
            </a:r>
            <a:endParaRPr sz="2200" dirty="0">
              <a:latin typeface="Arial"/>
              <a:cs typeface="Arial"/>
            </a:endParaRPr>
          </a:p>
        </p:txBody>
      </p:sp>
      <p:sp>
        <p:nvSpPr>
          <p:cNvPr id="11" name="Google Shape;2611;p293">
            <a:extLst>
              <a:ext uri="{FF2B5EF4-FFF2-40B4-BE49-F238E27FC236}">
                <a16:creationId xmlns:a16="http://schemas.microsoft.com/office/drawing/2014/main" id="{F42DBC5D-8170-DEDD-F254-EAA0B27B8834}"/>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rtlCol="1" anchor="t" anchorCtr="0">
            <a:spAutoFit/>
          </a:bodyPr>
          <a:lstStyle>
            <a:defPPr algn="r" rtl="1"/>
          </a:lstStyle>
          <a:p>
            <a:pPr marL="571500" indent="-571500" algn="ctr" rtl="1">
              <a:buClr>
                <a:schemeClr val="bg1"/>
              </a:buClr>
              <a:buSzPct val="125000"/>
              <a:buFont typeface="Zapf Dingbats" panose="05020102010704020609" pitchFamily="18" charset="2"/>
              <a:buChar char="8"/>
              <a:defRPr sz="3600" b="1">
                <a:solidFill>
                  <a:schemeClr val="bg1"/>
                </a:solidFill>
                <a:latin typeface="Arial"/>
                <a:ea typeface="Arial"/>
                <a:cs typeface="Arial"/>
                <a:sym typeface="Arial"/>
              </a:defRPr>
            </a:pPr>
            <a:r>
              <a:rPr lang="ar" dirty="0"/>
              <a:t>الخطوات الممنوعة:</a:t>
            </a:r>
            <a:endParaRPr sz="3600" dirty="0">
              <a:solidFill>
                <a:schemeClr val="bg1"/>
              </a:solidFill>
              <a:latin typeface="Arial" panose="020B0604020202020204" pitchFamily="34" charset="0"/>
            </a:endParaRPr>
          </a:p>
        </p:txBody>
      </p:sp>
      <p:sp>
        <p:nvSpPr>
          <p:cNvPr id="12" name="Rectangle 11">
            <a:extLst>
              <a:ext uri="{FF2B5EF4-FFF2-40B4-BE49-F238E27FC236}">
                <a16:creationId xmlns:a16="http://schemas.microsoft.com/office/drawing/2014/main" id="{B45BF5D7-FCA3-AFDF-6DF4-9025D1C29079}"/>
              </a:ext>
            </a:extLst>
          </p:cNvPr>
          <p:cNvSpPr/>
          <p:nvPr/>
        </p:nvSpPr>
        <p:spPr>
          <a:xfrm>
            <a:off x="879833" y="2057505"/>
            <a:ext cx="10432334" cy="2486215"/>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24D3CF0E-4595-5401-2D6A-3811C766BCB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10</a:t>
            </a:r>
          </a:p>
        </p:txBody>
      </p:sp>
    </p:spTree>
    <p:extLst>
      <p:ext uri="{BB962C8B-B14F-4D97-AF65-F5344CB8AC3E}">
        <p14:creationId xmlns:p14="http://schemas.microsoft.com/office/powerpoint/2010/main" val="90355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3" name="Google Shape;1163;p147"/>
          <p:cNvSpPr txBox="1"/>
          <p:nvPr/>
        </p:nvSpPr>
        <p:spPr>
          <a:xfrm>
            <a:off x="0" y="0"/>
            <a:ext cx="12192000" cy="120468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ea typeface="Arial"/>
                <a:cs typeface="Arial"/>
                <a:sym typeface="Arial"/>
              </a:defRPr>
            </a:pPr>
            <a:r>
              <a:rPr lang="ar" dirty="0">
                <a:solidFill>
                  <a:schemeClr val="accent3"/>
                </a:solidFill>
                <a:latin typeface="Arial" panose="020B0604020202020204" pitchFamily="34" charset="0"/>
              </a:rPr>
              <a:t>الإ</a:t>
            </a:r>
            <a:r>
              <a:rPr lang="ar" dirty="0">
                <a:solidFill>
                  <a:srgbClr val="009ADE"/>
                </a:solidFill>
                <a:latin typeface="Arial" panose="020B0604020202020204" pitchFamily="34" charset="0"/>
              </a:rPr>
              <a:t>ص</a:t>
            </a:r>
            <a:r>
              <a:rPr lang="ar" dirty="0">
                <a:solidFill>
                  <a:schemeClr val="accent3"/>
                </a:solidFill>
                <a:latin typeface="Arial" panose="020B0604020202020204" pitchFamily="34" charset="0"/>
              </a:rPr>
              <a:t>غاء</a:t>
            </a:r>
            <a:endParaRPr sz="3400" dirty="0">
              <a:solidFill>
                <a:srgbClr val="002060"/>
              </a:solidFill>
              <a:latin typeface="Arial"/>
              <a:ea typeface="Arial"/>
              <a:cs typeface="Arial"/>
              <a:sym typeface="Arial"/>
            </a:endParaRPr>
          </a:p>
        </p:txBody>
      </p:sp>
      <p:sp>
        <p:nvSpPr>
          <p:cNvPr id="5" name="Rectangle 4">
            <a:extLst>
              <a:ext uri="{FF2B5EF4-FFF2-40B4-BE49-F238E27FC236}">
                <a16:creationId xmlns:a16="http://schemas.microsoft.com/office/drawing/2014/main" id="{65C39E75-45D4-4819-70BF-EAB946A5B636}"/>
              </a:ext>
            </a:extLst>
          </p:cNvPr>
          <p:cNvSpPr/>
          <p:nvPr/>
        </p:nvSpPr>
        <p:spPr>
          <a:xfrm>
            <a:off x="879834" y="2057505"/>
            <a:ext cx="10432334" cy="2742991"/>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6" name="Google Shape;1132;p143">
            <a:extLst>
              <a:ext uri="{FF2B5EF4-FFF2-40B4-BE49-F238E27FC236}">
                <a16:creationId xmlns:a16="http://schemas.microsoft.com/office/drawing/2014/main" id="{22D7AE26-B881-1671-1664-E372FB7AEFA1}"/>
              </a:ext>
            </a:extLst>
          </p:cNvPr>
          <p:cNvSpPr txBox="1"/>
          <p:nvPr/>
        </p:nvSpPr>
        <p:spPr>
          <a:xfrm>
            <a:off x="1004223" y="2191779"/>
            <a:ext cx="10018853" cy="2420480"/>
          </a:xfrm>
          <a:prstGeom prst="rect">
            <a:avLst/>
          </a:prstGeom>
          <a:noFill/>
          <a:ln>
            <a:noFill/>
          </a:ln>
        </p:spPr>
        <p:txBody>
          <a:bodyPr spcFirstLastPara="1" wrap="square" lIns="121900" tIns="60933" rIns="121900" bIns="60933" rtlCol="1" anchor="t" anchorCtr="0">
            <a:spAutoFit/>
          </a:bodyPr>
          <a:lstStyle>
            <a:defPPr algn="r" rtl="1"/>
          </a:lstStyle>
          <a:p>
            <a:pPr marL="609585" marR="127843" lvl="0" indent="-457189" algn="r" rtl="1">
              <a:lnSpc>
                <a:spcPct val="113000"/>
              </a:lnSpc>
              <a:spcBef>
                <a:spcPts val="0"/>
              </a:spcBef>
              <a:spcAft>
                <a:spcPts val="600"/>
              </a:spcAft>
              <a:buClr>
                <a:schemeClr val="accent2"/>
              </a:buClr>
              <a:buSzPct val="125000"/>
              <a:buFont typeface="Arial"/>
              <a:buChar char="✓"/>
              <a:defRPr sz="2200">
                <a:latin typeface="Arial"/>
                <a:cs typeface="Arial"/>
              </a:defRPr>
            </a:pPr>
            <a:r>
              <a:rPr lang="ar"/>
              <a:t>تحلّ بالصبر والهدوء، واسمح بلحظات من الصمت. </a:t>
            </a:r>
          </a:p>
          <a:p>
            <a:pPr marL="609585" marR="127843" lvl="0" indent="-457189" algn="r" rtl="1">
              <a:lnSpc>
                <a:spcPct val="113000"/>
              </a:lnSpc>
              <a:spcBef>
                <a:spcPts val="0"/>
              </a:spcBef>
              <a:spcAft>
                <a:spcPts val="600"/>
              </a:spcAft>
              <a:buClr>
                <a:schemeClr val="accent2"/>
              </a:buClr>
              <a:buSzPct val="125000"/>
              <a:buFont typeface="Arial"/>
              <a:buChar char="✓"/>
              <a:defRPr sz="2200">
                <a:latin typeface="Arial"/>
                <a:cs typeface="Arial"/>
              </a:defRPr>
            </a:pPr>
            <a:r>
              <a:rPr lang="ar"/>
              <a:t>انظر إليها وأومئ برأسك وعبّر عن إقرارك بما تسمع عبر إصدار أصوات مثل  ("ممم").</a:t>
            </a:r>
          </a:p>
          <a:p>
            <a:pPr marL="609585" marR="127843" lvl="0" indent="-457189" algn="r" rtl="1">
              <a:lnSpc>
                <a:spcPct val="113000"/>
              </a:lnSpc>
              <a:spcBef>
                <a:spcPts val="0"/>
              </a:spcBef>
              <a:spcAft>
                <a:spcPts val="600"/>
              </a:spcAft>
              <a:buClr>
                <a:schemeClr val="accent2"/>
              </a:buClr>
              <a:buSzPct val="125000"/>
              <a:buFont typeface="Arial"/>
              <a:buChar char="✓"/>
              <a:defRPr sz="2200">
                <a:latin typeface="Arial"/>
                <a:cs typeface="Arial"/>
              </a:defRPr>
            </a:pPr>
            <a:r>
              <a:rPr lang="ar"/>
              <a:t>حافظ على تعابير مطمئنة وهادئة لوجهك. </a:t>
            </a:r>
          </a:p>
          <a:p>
            <a:pPr marL="609585" marR="127843" lvl="0" indent="-457189" algn="r" rtl="1">
              <a:lnSpc>
                <a:spcPct val="113000"/>
              </a:lnSpc>
              <a:spcBef>
                <a:spcPts val="0"/>
              </a:spcBef>
              <a:spcAft>
                <a:spcPts val="600"/>
              </a:spcAft>
              <a:buClr>
                <a:schemeClr val="accent2"/>
              </a:buClr>
              <a:buSzPct val="125000"/>
              <a:buFont typeface="Arial"/>
              <a:buChar char="✓"/>
              <a:defRPr sz="2200">
                <a:latin typeface="Arial"/>
                <a:cs typeface="Arial"/>
              </a:defRPr>
            </a:pPr>
            <a:r>
              <a:rPr lang="ar"/>
              <a:t>شجّعها على مواصلة الحديث، واطرح عليها السؤال: "هل ترغبين في إخباري بالمزيد؟"</a:t>
            </a:r>
          </a:p>
          <a:p>
            <a:pPr marL="609585" marR="127843" lvl="0" indent="-457189" algn="r" rtl="1">
              <a:lnSpc>
                <a:spcPct val="113000"/>
              </a:lnSpc>
              <a:spcBef>
                <a:spcPts val="0"/>
              </a:spcBef>
              <a:spcAft>
                <a:spcPts val="600"/>
              </a:spcAft>
              <a:buClr>
                <a:schemeClr val="accent2"/>
              </a:buClr>
              <a:buSzPct val="125000"/>
              <a:buFont typeface="Arial"/>
              <a:buChar char="✓"/>
              <a:defRPr sz="2200">
                <a:latin typeface="Arial"/>
                <a:cs typeface="Arial"/>
              </a:defRPr>
            </a:pPr>
            <a:r>
              <a:rPr lang="ar"/>
              <a:t>شجّعها على الإفصاح عن المعلومات. واطرح عليها السؤال: "كيف يمكنني مساعدتك؟"</a:t>
            </a:r>
          </a:p>
        </p:txBody>
      </p:sp>
      <p:sp>
        <p:nvSpPr>
          <p:cNvPr id="7" name="Google Shape;2611;p293">
            <a:extLst>
              <a:ext uri="{FF2B5EF4-FFF2-40B4-BE49-F238E27FC236}">
                <a16:creationId xmlns:a16="http://schemas.microsoft.com/office/drawing/2014/main" id="{27883A6A-9364-5F01-CFD8-98DBF37CC052}"/>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rtlCol="1" anchor="t" anchorCtr="0">
            <a:spAutoFit/>
          </a:bodyPr>
          <a:lstStyle>
            <a:defPPr algn="r" rtl="1"/>
          </a:lstStyle>
          <a:p>
            <a:pPr marL="571500" indent="-571500" algn="ctr" rtl="1">
              <a:buFont typeface="Wingdings" pitchFamily="2" charset="2"/>
              <a:buChar char="ü"/>
              <a:defRPr sz="3600" b="1">
                <a:solidFill>
                  <a:schemeClr val="bg1"/>
                </a:solidFill>
                <a:latin typeface="Arial"/>
                <a:ea typeface="Arial"/>
                <a:cs typeface="Arial"/>
                <a:sym typeface="Arial"/>
              </a:defRPr>
            </a:pPr>
            <a:r>
              <a:rPr lang="ar"/>
              <a:t>الخطوات المطلوبة</a:t>
            </a:r>
            <a:endParaRPr sz="36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240B42AE-1551-7598-35F7-9B04DA9DE00B}"/>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11</a:t>
            </a:r>
          </a:p>
        </p:txBody>
      </p:sp>
    </p:spTree>
    <p:extLst>
      <p:ext uri="{BB962C8B-B14F-4D97-AF65-F5344CB8AC3E}">
        <p14:creationId xmlns:p14="http://schemas.microsoft.com/office/powerpoint/2010/main" val="3698560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163;p147">
            <a:extLst>
              <a:ext uri="{FF2B5EF4-FFF2-40B4-BE49-F238E27FC236}">
                <a16:creationId xmlns:a16="http://schemas.microsoft.com/office/drawing/2014/main" id="{76008529-9F4F-46A9-8F9D-09503B474BD8}"/>
              </a:ext>
            </a:extLst>
          </p:cNvPr>
          <p:cNvSpPr txBox="1"/>
          <p:nvPr/>
        </p:nvSpPr>
        <p:spPr>
          <a:xfrm>
            <a:off x="0" y="0"/>
            <a:ext cx="12192000" cy="1204686"/>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ea typeface="Arial"/>
                <a:cs typeface="Arial"/>
                <a:sym typeface="Arial"/>
              </a:defRPr>
            </a:pPr>
            <a:r>
              <a:rPr lang="ar" dirty="0">
                <a:solidFill>
                  <a:schemeClr val="accent3"/>
                </a:solidFill>
                <a:latin typeface="Arial" panose="020B0604020202020204" pitchFamily="34" charset="0"/>
              </a:rPr>
              <a:t>الإ</a:t>
            </a:r>
            <a:r>
              <a:rPr lang="ar" dirty="0">
                <a:solidFill>
                  <a:srgbClr val="009ADE"/>
                </a:solidFill>
                <a:latin typeface="Arial" panose="020B0604020202020204" pitchFamily="34" charset="0"/>
              </a:rPr>
              <a:t>ص</a:t>
            </a:r>
            <a:r>
              <a:rPr lang="ar" dirty="0">
                <a:solidFill>
                  <a:schemeClr val="accent3"/>
                </a:solidFill>
                <a:latin typeface="Arial" panose="020B0604020202020204" pitchFamily="34" charset="0"/>
              </a:rPr>
              <a:t>غاء</a:t>
            </a:r>
            <a:endParaRPr sz="3400" dirty="0">
              <a:solidFill>
                <a:schemeClr val="accent3"/>
              </a:solidFill>
              <a:latin typeface="Arial" panose="020B0604020202020204" pitchFamily="34" charset="0"/>
              <a:ea typeface="Arial"/>
              <a:cs typeface="Arial"/>
              <a:sym typeface="Arial"/>
            </a:endParaRPr>
          </a:p>
        </p:txBody>
      </p:sp>
      <p:sp>
        <p:nvSpPr>
          <p:cNvPr id="6" name="TextBox 5">
            <a:extLst>
              <a:ext uri="{FF2B5EF4-FFF2-40B4-BE49-F238E27FC236}">
                <a16:creationId xmlns:a16="http://schemas.microsoft.com/office/drawing/2014/main" id="{F668358C-D6D7-D943-7CD0-A638DA31695E}"/>
              </a:ext>
            </a:extLst>
          </p:cNvPr>
          <p:cNvSpPr txBox="1"/>
          <p:nvPr/>
        </p:nvSpPr>
        <p:spPr>
          <a:xfrm>
            <a:off x="1033806" y="2233270"/>
            <a:ext cx="10124388" cy="3046475"/>
          </a:xfrm>
          <a:prstGeom prst="rect">
            <a:avLst/>
          </a:prstGeom>
          <a:noFill/>
        </p:spPr>
        <p:txBody>
          <a:bodyPr wrap="square" lIns="91440" tIns="45720" rIns="91440" bIns="45720" rtlCol="1" anchor="t">
            <a:spAutoFit/>
          </a:bodyPr>
          <a:lstStyle>
            <a:defPPr algn="r" rtl="1"/>
          </a:lstStyle>
          <a:p>
            <a:pPr marL="608965" marR="127635" lvl="0" indent="-456565" algn="r" defTabSz="914400" rtl="1" eaLnBrk="1" latinLnBrk="0" hangingPunct="1">
              <a:lnSpc>
                <a:spcPct val="113000"/>
              </a:lnSpc>
              <a:spcBef>
                <a:spcPts val="0"/>
              </a:spcBef>
              <a:spcAft>
                <a:spcPts val="600"/>
              </a:spcAft>
              <a:buClr>
                <a:schemeClr val="accent3"/>
              </a:buClr>
              <a:buSzPct val="125000"/>
              <a:buFont typeface="Zapf Dingbats" panose="05020102010704020609" pitchFamily="18" charset="2"/>
              <a:buChar char="8"/>
              <a:defRPr sz="2200" kern="1200">
                <a:latin typeface="Arial"/>
                <a:ea typeface="+mn-ea"/>
                <a:cs typeface="Arial"/>
              </a:defRPr>
            </a:pPr>
            <a:r>
              <a:rPr lang="ar" dirty="0"/>
              <a:t>لا تستعجلها أو تضغط عليها لتروي قصتها. </a:t>
            </a:r>
            <a:endParaRPr dirty="0">
              <a:ea typeface="+mn-ea"/>
            </a:endParaRPr>
          </a:p>
          <a:p>
            <a:pPr marL="608965" marR="127635" lvl="0" indent="-456565" algn="r" defTabSz="914400" rtl="1" eaLnBrk="1" latinLnBrk="0" hangingPunct="1">
              <a:lnSpc>
                <a:spcPct val="113000"/>
              </a:lnSpc>
              <a:spcBef>
                <a:spcPts val="0"/>
              </a:spcBef>
              <a:spcAft>
                <a:spcPts val="600"/>
              </a:spcAft>
              <a:buClr>
                <a:schemeClr val="accent3"/>
              </a:buClr>
              <a:buSzPct val="125000"/>
              <a:buFont typeface="Zapf Dingbats" panose="05020102010704020609" pitchFamily="18" charset="2"/>
              <a:buChar char="8"/>
              <a:defRPr sz="2200">
                <a:latin typeface="Arial"/>
                <a:cs typeface="Arial"/>
              </a:defRPr>
            </a:pPr>
            <a:r>
              <a:rPr lang="ar" kern="1200" dirty="0">
                <a:ea typeface="+mn-ea"/>
              </a:rPr>
              <a:t>لا تنظر إلى هاتفك أو ساعتك، ولا تردّ على الهاتف. قلّل من تدوين الملاحظات، ولا تسمح لأحد بالدخول أثناء المقابلة، ولا تتعامل مع مرضى آخرين إلا إذا كانت الحالة حرجة لإنقاذ حياة أحدهم.</a:t>
            </a:r>
            <a:r>
              <a:rPr lang="ar" dirty="0"/>
              <a:t> </a:t>
            </a:r>
          </a:p>
          <a:p>
            <a:pPr marL="608965" marR="127635" lvl="0" indent="-456565" algn="r" defTabSz="914400" rtl="1" eaLnBrk="1" latinLnBrk="0" hangingPunct="1">
              <a:lnSpc>
                <a:spcPct val="113000"/>
              </a:lnSpc>
              <a:spcBef>
                <a:spcPts val="0"/>
              </a:spcBef>
              <a:spcAft>
                <a:spcPts val="600"/>
              </a:spcAft>
              <a:buClr>
                <a:schemeClr val="accent3"/>
              </a:buClr>
              <a:buSzPct val="125000"/>
              <a:buFont typeface="Zapf Dingbats" panose="05020102010704020609" pitchFamily="18" charset="2"/>
              <a:buChar char="8"/>
              <a:defRPr sz="2200" kern="1200">
                <a:latin typeface="Arial"/>
                <a:ea typeface="+mn-ea"/>
                <a:cs typeface="Arial"/>
              </a:defRPr>
            </a:pPr>
            <a:r>
              <a:rPr lang="ar" dirty="0"/>
              <a:t>لا تحكم على ما ستخبرك به أو تحاول أن تعرف السبب وراء تصرّفاتها.</a:t>
            </a:r>
            <a:endParaRPr sz="2200" kern="1200" dirty="0">
              <a:latin typeface="Arial"/>
              <a:cs typeface="Arial"/>
            </a:endParaRPr>
          </a:p>
          <a:p>
            <a:pPr marL="608965" marR="127635" indent="-456565"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t>لا تفترض أنك تعرف ما هو شعورها.</a:t>
            </a:r>
            <a:r>
              <a:rPr lang="ar" b="1" dirty="0"/>
              <a:t> تجنّب أن تقول:</a:t>
            </a:r>
            <a:r>
              <a:rPr lang="ar" dirty="0"/>
              <a:t> "تشعرين أنك محظوظة لأنك لا زلتِ على قيد الحياة!" أو "لا تشعري بذلك!"</a:t>
            </a:r>
          </a:p>
          <a:p>
            <a:pPr marL="608965" marR="127635" lvl="0" indent="-456565" algn="r" defTabSz="914400" rtl="1" eaLnBrk="1" latinLnBrk="0" hangingPunct="1">
              <a:lnSpc>
                <a:spcPct val="113000"/>
              </a:lnSpc>
              <a:spcBef>
                <a:spcPts val="0"/>
              </a:spcBef>
              <a:spcAft>
                <a:spcPts val="600"/>
              </a:spcAft>
              <a:buClr>
                <a:schemeClr val="accent3"/>
              </a:buClr>
              <a:buSzPct val="125000"/>
              <a:buFont typeface="Zapf Dingbats" panose="05020102010704020609" pitchFamily="18" charset="2"/>
              <a:buChar char="8"/>
              <a:defRPr sz="2200" kern="1200">
                <a:latin typeface="Arial"/>
                <a:ea typeface="+mn-ea"/>
                <a:cs typeface="Arial"/>
              </a:defRPr>
            </a:pPr>
            <a:r>
              <a:rPr lang="ar" dirty="0"/>
              <a:t>لا تخبِرها عن قصة شخص آخر.</a:t>
            </a:r>
            <a:endParaRPr sz="2200" dirty="0">
              <a:ea typeface="Calibri" panose="020F0502020204030204"/>
              <a:cs typeface="Arial" panose="020B0604020202020204" pitchFamily="34" charset="0"/>
            </a:endParaRPr>
          </a:p>
        </p:txBody>
      </p:sp>
      <p:sp>
        <p:nvSpPr>
          <p:cNvPr id="8" name="Google Shape;2611;p293">
            <a:extLst>
              <a:ext uri="{FF2B5EF4-FFF2-40B4-BE49-F238E27FC236}">
                <a16:creationId xmlns:a16="http://schemas.microsoft.com/office/drawing/2014/main" id="{8D89280F-DEBC-EAFB-2A3A-6B49BE061878}"/>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rtlCol="1" anchor="t" anchorCtr="0">
            <a:spAutoFit/>
          </a:bodyPr>
          <a:lstStyle>
            <a:defPPr algn="r" rtl="1"/>
          </a:lstStyle>
          <a:p>
            <a:pPr marL="571500" indent="-571500" algn="ctr" rtl="1">
              <a:buClr>
                <a:schemeClr val="bg1"/>
              </a:buClr>
              <a:buSzPct val="125000"/>
              <a:buFont typeface="Zapf Dingbats" panose="05020102010704020609" pitchFamily="18" charset="2"/>
              <a:buChar char="8"/>
              <a:defRPr sz="3600" b="1">
                <a:solidFill>
                  <a:schemeClr val="bg1"/>
                </a:solidFill>
                <a:latin typeface="Arial"/>
                <a:ea typeface="Arial"/>
                <a:cs typeface="Arial"/>
                <a:sym typeface="Arial"/>
              </a:defRPr>
            </a:pPr>
            <a:r>
              <a:rPr lang="ar" dirty="0"/>
              <a:t>الخطوات الممنوعة:</a:t>
            </a:r>
            <a:endParaRPr sz="3600" dirty="0">
              <a:solidFill>
                <a:schemeClr val="bg1"/>
              </a:solidFill>
              <a:latin typeface="Arial" panose="020B0604020202020204" pitchFamily="34" charset="0"/>
            </a:endParaRPr>
          </a:p>
        </p:txBody>
      </p:sp>
      <p:sp>
        <p:nvSpPr>
          <p:cNvPr id="9" name="Rectangle 8">
            <a:extLst>
              <a:ext uri="{FF2B5EF4-FFF2-40B4-BE49-F238E27FC236}">
                <a16:creationId xmlns:a16="http://schemas.microsoft.com/office/drawing/2014/main" id="{64336630-9851-6098-EBB0-5C2FD2F4FCD1}"/>
              </a:ext>
            </a:extLst>
          </p:cNvPr>
          <p:cNvSpPr/>
          <p:nvPr/>
        </p:nvSpPr>
        <p:spPr>
          <a:xfrm>
            <a:off x="879833" y="2057505"/>
            <a:ext cx="10432334" cy="3796539"/>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09CA4D25-A66F-2DE7-4321-5D8D75898DFF}"/>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12</a:t>
            </a:r>
          </a:p>
        </p:txBody>
      </p:sp>
    </p:spTree>
    <p:extLst>
      <p:ext uri="{BB962C8B-B14F-4D97-AF65-F5344CB8AC3E}">
        <p14:creationId xmlns:p14="http://schemas.microsoft.com/office/powerpoint/2010/main" val="1354297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0" name="Google Shape;1170;p148"/>
          <p:cNvSpPr txBox="1"/>
          <p:nvPr/>
        </p:nvSpPr>
        <p:spPr>
          <a:xfrm>
            <a:off x="0" y="1"/>
            <a:ext cx="12192000" cy="1138254"/>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ea typeface="Arial"/>
                <a:cs typeface="Arial"/>
                <a:sym typeface="Arial"/>
              </a:defRPr>
            </a:pPr>
            <a:r>
              <a:rPr lang="ar" dirty="0">
                <a:solidFill>
                  <a:schemeClr val="accent3"/>
                </a:solidFill>
                <a:latin typeface="Arial" panose="020B0604020202020204" pitchFamily="34" charset="0"/>
              </a:rPr>
              <a:t>الا</a:t>
            </a:r>
            <a:r>
              <a:rPr lang="ar" dirty="0">
                <a:solidFill>
                  <a:srgbClr val="009ADE"/>
                </a:solidFill>
                <a:latin typeface="Arial" panose="020B0604020202020204" pitchFamily="34" charset="0"/>
              </a:rPr>
              <a:t>س</a:t>
            </a:r>
            <a:r>
              <a:rPr lang="ar" dirty="0">
                <a:solidFill>
                  <a:schemeClr val="accent3"/>
                </a:solidFill>
                <a:latin typeface="Arial" panose="020B0604020202020204" pitchFamily="34" charset="0"/>
              </a:rPr>
              <a:t>تفسار عن الاحتياجات والشواغل (1)</a:t>
            </a:r>
            <a:endParaRPr sz="3400" dirty="0">
              <a:solidFill>
                <a:schemeClr val="accent3"/>
              </a:solidFill>
              <a:latin typeface="Arial" panose="020B0604020202020204" pitchFamily="34" charset="0"/>
              <a:ea typeface="Arial"/>
              <a:cs typeface="Arial"/>
              <a:sym typeface="Arial"/>
            </a:endParaRPr>
          </a:p>
        </p:txBody>
      </p:sp>
      <p:sp>
        <p:nvSpPr>
          <p:cNvPr id="3" name="TextBox 2">
            <a:extLst>
              <a:ext uri="{FF2B5EF4-FFF2-40B4-BE49-F238E27FC236}">
                <a16:creationId xmlns:a16="http://schemas.microsoft.com/office/drawing/2014/main" id="{653BAC12-1A6E-29A5-8EFB-67642F028E52}"/>
              </a:ext>
            </a:extLst>
          </p:cNvPr>
          <p:cNvSpPr txBox="1"/>
          <p:nvPr/>
        </p:nvSpPr>
        <p:spPr>
          <a:xfrm>
            <a:off x="7120381" y="1663584"/>
            <a:ext cx="3113202" cy="461665"/>
          </a:xfrm>
          <a:prstGeom prst="rect">
            <a:avLst/>
          </a:prstGeom>
          <a:noFill/>
        </p:spPr>
        <p:txBody>
          <a:bodyPr wrap="square" rtlCol="1">
            <a:spAutoFit/>
          </a:bodyPr>
          <a:lstStyle>
            <a:defPPr algn="r" rtl="1"/>
          </a:lstStyle>
          <a:p>
            <a:pPr marL="0" marR="0" lvl="0" indent="0" algn="r" rtl="1">
              <a:lnSpc>
                <a:spcPct val="100000"/>
              </a:lnSpc>
              <a:spcBef>
                <a:spcPts val="0"/>
              </a:spcBef>
              <a:spcAft>
                <a:spcPts val="0"/>
              </a:spcAft>
              <a:buNone/>
              <a:defRPr sz="2400" b="1">
                <a:solidFill>
                  <a:srgbClr val="00B0F0"/>
                </a:solidFill>
                <a:latin typeface="Arial" panose="020B0604020202020204" pitchFamily="34" charset="0"/>
                <a:cs typeface="Arial" panose="020B0604020202020204" pitchFamily="34" charset="0"/>
              </a:defRPr>
            </a:pPr>
            <a:r>
              <a:rPr lang="ar"/>
              <a:t>مبادئ الاستقصاء</a:t>
            </a:r>
            <a:endParaRPr sz="2400" b="1">
              <a:solidFill>
                <a:schemeClr val="accent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4AB8299E-D80E-EB5C-96DA-890760E819DE}"/>
              </a:ext>
            </a:extLst>
          </p:cNvPr>
          <p:cNvSpPr txBox="1"/>
          <p:nvPr/>
        </p:nvSpPr>
        <p:spPr>
          <a:xfrm>
            <a:off x="1502396" y="1663584"/>
            <a:ext cx="3443140" cy="461665"/>
          </a:xfrm>
          <a:prstGeom prst="rect">
            <a:avLst/>
          </a:prstGeom>
          <a:noFill/>
        </p:spPr>
        <p:txBody>
          <a:bodyPr wrap="square" rtlCol="1">
            <a:spAutoFit/>
          </a:bodyPr>
          <a:lstStyle>
            <a:defPPr algn="r" rtl="1"/>
          </a:lstStyle>
          <a:p>
            <a:pPr algn="r" rtl="1">
              <a:defRPr sz="2400" b="1">
                <a:solidFill>
                  <a:schemeClr val="accent2"/>
                </a:solidFill>
                <a:latin typeface="Arial" panose="020B0604020202020204" pitchFamily="34" charset="0"/>
                <a:cs typeface="Arial" panose="020B0604020202020204" pitchFamily="34" charset="0"/>
              </a:defRPr>
            </a:pPr>
            <a:r>
              <a:rPr lang="ar"/>
              <a:t>عينة من الأسئلة</a:t>
            </a:r>
            <a:endParaRPr sz="2400">
              <a:solidFill>
                <a:schemeClr val="accent2"/>
              </a:solidFill>
            </a:endParaRPr>
          </a:p>
        </p:txBody>
      </p:sp>
      <p:sp>
        <p:nvSpPr>
          <p:cNvPr id="5" name="Oval Callout 4">
            <a:extLst>
              <a:ext uri="{FF2B5EF4-FFF2-40B4-BE49-F238E27FC236}">
                <a16:creationId xmlns:a16="http://schemas.microsoft.com/office/drawing/2014/main" id="{26F9F418-FACE-66D8-C56B-E75B7EFFB1F1}"/>
              </a:ext>
            </a:extLst>
          </p:cNvPr>
          <p:cNvSpPr/>
          <p:nvPr/>
        </p:nvSpPr>
        <p:spPr>
          <a:xfrm>
            <a:off x="5071617" y="159164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defRPr sz="6000" b="1">
                <a:latin typeface="Arial" panose="020B0604020202020204" pitchFamily="34" charset="0"/>
                <a:cs typeface="Arial" panose="020B0604020202020204" pitchFamily="34" charset="0"/>
              </a:defRPr>
            </a:pPr>
            <a:r>
              <a:rPr lang="ar"/>
              <a:t>؟</a:t>
            </a:r>
          </a:p>
        </p:txBody>
      </p:sp>
      <p:pic>
        <p:nvPicPr>
          <p:cNvPr id="6" name="Graphic 5">
            <a:extLst>
              <a:ext uri="{FF2B5EF4-FFF2-40B4-BE49-F238E27FC236}">
                <a16:creationId xmlns:a16="http://schemas.microsoft.com/office/drawing/2014/main" id="{DD505053-FCE4-CE6F-5A5C-491269BE63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59833"/>
            <a:ext cx="2322655" cy="2322655"/>
          </a:xfrm>
          <a:prstGeom prst="rect">
            <a:avLst/>
          </a:prstGeom>
        </p:spPr>
      </p:pic>
      <p:sp>
        <p:nvSpPr>
          <p:cNvPr id="7" name="TextBox 6">
            <a:extLst>
              <a:ext uri="{FF2B5EF4-FFF2-40B4-BE49-F238E27FC236}">
                <a16:creationId xmlns:a16="http://schemas.microsoft.com/office/drawing/2014/main" id="{A677F245-1E36-F9BF-2EFD-D94249ED177B}"/>
              </a:ext>
            </a:extLst>
          </p:cNvPr>
          <p:cNvSpPr txBox="1"/>
          <p:nvPr/>
        </p:nvSpPr>
        <p:spPr>
          <a:xfrm>
            <a:off x="6696173" y="3171917"/>
            <a:ext cx="4696907" cy="2015936"/>
          </a:xfrm>
          <a:prstGeom prst="rect">
            <a:avLst/>
          </a:prstGeom>
          <a:noFill/>
        </p:spPr>
        <p:txBody>
          <a:bodyPr wrap="square" rtlCol="1">
            <a:spAutoFit/>
          </a:bodyPr>
          <a:lstStyle>
            <a:defPPr algn="r" rtl="1"/>
          </a:lstStyle>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a:t>اطرح أسئلتك بطريقة تشجّعها على التحدث.</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a:t>اطرح أسئلة ذات إجابة مفتوحة</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a:t>تحقق من فهمك لما تقوله</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a:t>عبّر عن مشاعرها</a:t>
            </a:r>
          </a:p>
        </p:txBody>
      </p:sp>
      <p:sp>
        <p:nvSpPr>
          <p:cNvPr id="8" name="TextBox 7">
            <a:extLst>
              <a:ext uri="{FF2B5EF4-FFF2-40B4-BE49-F238E27FC236}">
                <a16:creationId xmlns:a16="http://schemas.microsoft.com/office/drawing/2014/main" id="{A80370EA-7355-95CB-3B81-98917799E56C}"/>
              </a:ext>
            </a:extLst>
          </p:cNvPr>
          <p:cNvSpPr txBox="1"/>
          <p:nvPr/>
        </p:nvSpPr>
        <p:spPr>
          <a:xfrm>
            <a:off x="0" y="3171917"/>
            <a:ext cx="5897255" cy="1677382"/>
          </a:xfrm>
          <a:prstGeom prst="rect">
            <a:avLst/>
          </a:prstGeom>
          <a:noFill/>
        </p:spPr>
        <p:txBody>
          <a:bodyPr wrap="square" rtlCol="1">
            <a:spAutoFit/>
          </a:bodyPr>
          <a:lstStyle>
            <a:defPPr algn="r" rtl="1"/>
          </a:lstStyle>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dirty="0"/>
              <a:t>"ما الذي تودين التحدّث عنه أولاً؟"</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dirty="0"/>
              <a:t>ماذا الذي تريدين فعله الآن؟"</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dirty="0"/>
              <a:t>"لقد ذكرتِ أنكِ قلقة من أن تكوني حاملاً، هل هذا ما عنيته؟"</a:t>
            </a:r>
          </a:p>
          <a:p>
            <a:pPr marL="342900" marR="0" lvl="0" indent="-342900" algn="r" defTabSz="914400" rtl="1" eaLnBrk="1" latinLnBrk="0" hangingPunct="1">
              <a:lnSpc>
                <a:spcPct val="100000"/>
              </a:lnSpc>
              <a:spcBef>
                <a:spcPts val="0"/>
              </a:spcBef>
              <a:spcAft>
                <a:spcPts val="600"/>
              </a:spcAft>
              <a:buClr>
                <a:schemeClr val="accent2"/>
              </a:buClr>
              <a:buSzPct val="125000"/>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pPr>
            <a:r>
              <a:rPr lang="ar" dirty="0"/>
              <a:t>"يبدو أنك تواجهين صعوبة في الشعور بالراحة..."</a:t>
            </a:r>
          </a:p>
        </p:txBody>
      </p:sp>
      <p:sp>
        <p:nvSpPr>
          <p:cNvPr id="2" name="TextBox 1">
            <a:extLst>
              <a:ext uri="{FF2B5EF4-FFF2-40B4-BE49-F238E27FC236}">
                <a16:creationId xmlns:a16="http://schemas.microsoft.com/office/drawing/2014/main" id="{6A5C5697-C800-F179-6E73-FEFBB0661C2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13</a:t>
            </a:r>
          </a:p>
        </p:txBody>
      </p:sp>
    </p:spTree>
    <p:extLst>
      <p:ext uri="{BB962C8B-B14F-4D97-AF65-F5344CB8AC3E}">
        <p14:creationId xmlns:p14="http://schemas.microsoft.com/office/powerpoint/2010/main" val="2107535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0" name="Google Shape;1170;p148"/>
          <p:cNvSpPr txBox="1"/>
          <p:nvPr/>
        </p:nvSpPr>
        <p:spPr>
          <a:xfrm>
            <a:off x="0" y="0"/>
            <a:ext cx="12192000" cy="1159833"/>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ea typeface="Arial"/>
                <a:cs typeface="Arial"/>
                <a:sym typeface="Arial"/>
              </a:defRPr>
            </a:pPr>
            <a:r>
              <a:rPr lang="ar" dirty="0">
                <a:solidFill>
                  <a:schemeClr val="accent3"/>
                </a:solidFill>
                <a:latin typeface="Arial" panose="020B0604020202020204" pitchFamily="34" charset="0"/>
              </a:rPr>
              <a:t>الا</a:t>
            </a:r>
            <a:r>
              <a:rPr lang="ar" dirty="0">
                <a:solidFill>
                  <a:srgbClr val="009ADE"/>
                </a:solidFill>
                <a:latin typeface="Arial" panose="020B0604020202020204" pitchFamily="34" charset="0"/>
              </a:rPr>
              <a:t>س</a:t>
            </a:r>
            <a:r>
              <a:rPr lang="ar" dirty="0">
                <a:solidFill>
                  <a:schemeClr val="accent3"/>
                </a:solidFill>
                <a:latin typeface="Arial" panose="020B0604020202020204" pitchFamily="34" charset="0"/>
              </a:rPr>
              <a:t>تفسار عن الاحتياجات والشواغل (2)</a:t>
            </a:r>
            <a:endParaRPr sz="3400" dirty="0">
              <a:solidFill>
                <a:schemeClr val="accent3"/>
              </a:solidFill>
              <a:latin typeface="Arial" panose="020B0604020202020204" pitchFamily="34" charset="0"/>
              <a:ea typeface="Arial"/>
              <a:cs typeface="Arial"/>
              <a:sym typeface="Arial"/>
            </a:endParaRPr>
          </a:p>
        </p:txBody>
      </p:sp>
      <p:sp>
        <p:nvSpPr>
          <p:cNvPr id="5" name="TextBox 4">
            <a:extLst>
              <a:ext uri="{FF2B5EF4-FFF2-40B4-BE49-F238E27FC236}">
                <a16:creationId xmlns:a16="http://schemas.microsoft.com/office/drawing/2014/main" id="{E9AD6D2C-12FE-0118-7818-599CD0E8286E}"/>
              </a:ext>
            </a:extLst>
          </p:cNvPr>
          <p:cNvSpPr txBox="1"/>
          <p:nvPr/>
        </p:nvSpPr>
        <p:spPr>
          <a:xfrm>
            <a:off x="7120381" y="1663584"/>
            <a:ext cx="3113202" cy="461665"/>
          </a:xfrm>
          <a:prstGeom prst="rect">
            <a:avLst/>
          </a:prstGeom>
          <a:noFill/>
        </p:spPr>
        <p:txBody>
          <a:bodyPr wrap="square" rtlCol="1">
            <a:spAutoFit/>
          </a:bodyPr>
          <a:lstStyle>
            <a:defPPr algn="r" rtl="1"/>
          </a:lstStyle>
          <a:p>
            <a:pPr marL="0" marR="0" lvl="0" indent="0" algn="r" rtl="1">
              <a:lnSpc>
                <a:spcPct val="100000"/>
              </a:lnSpc>
              <a:spcBef>
                <a:spcPts val="0"/>
              </a:spcBef>
              <a:spcAft>
                <a:spcPts val="0"/>
              </a:spcAft>
              <a:buNone/>
              <a:defRPr sz="2400" b="1">
                <a:solidFill>
                  <a:srgbClr val="00B0F0"/>
                </a:solidFill>
                <a:latin typeface="Arial" panose="020B0604020202020204" pitchFamily="34" charset="0"/>
                <a:cs typeface="Arial" panose="020B0604020202020204" pitchFamily="34" charset="0"/>
              </a:defRPr>
            </a:pPr>
            <a:r>
              <a:rPr lang="ar"/>
              <a:t>مبادئ الاستقصاء</a:t>
            </a:r>
            <a:endParaRPr sz="2400" b="1">
              <a:solidFill>
                <a:schemeClr val="accent3"/>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803DADA-92D4-03C2-E34D-298D55A1320F}"/>
              </a:ext>
            </a:extLst>
          </p:cNvPr>
          <p:cNvSpPr txBox="1"/>
          <p:nvPr/>
        </p:nvSpPr>
        <p:spPr>
          <a:xfrm>
            <a:off x="6696173" y="3171917"/>
            <a:ext cx="4696907" cy="1600438"/>
          </a:xfrm>
          <a:prstGeom prst="rect">
            <a:avLst/>
          </a:prstGeom>
          <a:noFill/>
        </p:spPr>
        <p:txBody>
          <a:bodyPr wrap="square" rtlCol="1">
            <a:spAutoFit/>
          </a:bodyPr>
          <a:lstStyle>
            <a:defPPr algn="r" rtl="1"/>
          </a:lstStyle>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panose="020B0604020202020204" pitchFamily="34" charset="0"/>
                <a:cs typeface="Arial" panose="020B0604020202020204" pitchFamily="34" charset="0"/>
              </a:defRPr>
            </a:pPr>
            <a:r>
              <a:rPr lang="ar"/>
              <a:t>اطلب التوضيح عند الحاجة.</a:t>
            </a:r>
          </a:p>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panose="020B0604020202020204" pitchFamily="34" charset="0"/>
                <a:cs typeface="Arial" panose="020B0604020202020204" pitchFamily="34" charset="0"/>
              </a:defRPr>
            </a:pPr>
            <a:r>
              <a:rPr lang="ar"/>
              <a:t>ساعد الناجية على تحديد احتياجاتها وشواغلها والتعبير عنها.</a:t>
            </a:r>
          </a:p>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panose="020B0604020202020204" pitchFamily="34" charset="0"/>
                <a:cs typeface="Arial" panose="020B0604020202020204" pitchFamily="34" charset="0"/>
              </a:defRPr>
            </a:pPr>
            <a:r>
              <a:rPr lang="ar"/>
              <a:t>استكشف المزيد من الأحداث حسب الحاجة. </a:t>
            </a:r>
          </a:p>
        </p:txBody>
      </p:sp>
      <p:sp>
        <p:nvSpPr>
          <p:cNvPr id="9" name="TextBox 8">
            <a:extLst>
              <a:ext uri="{FF2B5EF4-FFF2-40B4-BE49-F238E27FC236}">
                <a16:creationId xmlns:a16="http://schemas.microsoft.com/office/drawing/2014/main" id="{57710E80-54C1-DEF0-14FA-6C0DC776CF7D}"/>
              </a:ext>
            </a:extLst>
          </p:cNvPr>
          <p:cNvSpPr txBox="1"/>
          <p:nvPr/>
        </p:nvSpPr>
        <p:spPr>
          <a:xfrm>
            <a:off x="663019" y="3171917"/>
            <a:ext cx="5234234" cy="1600438"/>
          </a:xfrm>
          <a:prstGeom prst="rect">
            <a:avLst/>
          </a:prstGeom>
          <a:noFill/>
        </p:spPr>
        <p:txBody>
          <a:bodyPr wrap="square" lIns="91440" tIns="45720" rIns="91440" bIns="45720" rtlCol="1" anchor="t">
            <a:spAutoFit/>
          </a:bodyPr>
          <a:lstStyle>
            <a:defPPr algn="r" rtl="1"/>
          </a:lstStyle>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a:cs typeface="Arial"/>
              </a:defRPr>
            </a:pPr>
            <a:r>
              <a:rPr lang="ar"/>
              <a:t>"هل يمكنك توضيح ذلك لي؟"</a:t>
            </a:r>
            <a:endParaRPr sz="2200" b="0" i="0" u="none" strike="noStrike" cap="none">
              <a:latin typeface="Arial" panose="020B0604020202020204" pitchFamily="34" charset="0"/>
              <a:cs typeface="Arial" panose="020B0604020202020204" pitchFamily="34" charset="0"/>
            </a:endParaRPr>
          </a:p>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panose="020B0604020202020204" pitchFamily="34" charset="0"/>
                <a:cs typeface="Arial" panose="020B0604020202020204" pitchFamily="34" charset="0"/>
              </a:defRPr>
            </a:pPr>
            <a:r>
              <a:rPr lang="ar"/>
              <a:t>"ما هي أكبر مخاوفك الآن؟"</a:t>
            </a:r>
          </a:p>
          <a:p>
            <a:pPr marL="342900" marR="0" lvl="0" indent="-342900" algn="r" rtl="1">
              <a:lnSpc>
                <a:spcPct val="100000"/>
              </a:lnSpc>
              <a:spcBef>
                <a:spcPts val="0"/>
              </a:spcBef>
              <a:spcAft>
                <a:spcPts val="600"/>
              </a:spcAft>
              <a:buClr>
                <a:schemeClr val="accent2"/>
              </a:buClr>
              <a:buSzPct val="125000"/>
              <a:buFont typeface="Arial" panose="020B0604020202020204" pitchFamily="34" charset="0"/>
              <a:buChar char="•"/>
              <a:defRPr sz="2200">
                <a:latin typeface="Arial" panose="020B0604020202020204" pitchFamily="34" charset="0"/>
                <a:cs typeface="Arial" panose="020B0604020202020204" pitchFamily="34" charset="0"/>
              </a:defRPr>
            </a:pPr>
            <a:r>
              <a:rPr lang="ar"/>
              <a:t>"هل يمكنك أن تخبريني المزيد عن ذلك؟"</a:t>
            </a:r>
          </a:p>
        </p:txBody>
      </p:sp>
      <p:sp>
        <p:nvSpPr>
          <p:cNvPr id="11" name="TextBox 10">
            <a:extLst>
              <a:ext uri="{FF2B5EF4-FFF2-40B4-BE49-F238E27FC236}">
                <a16:creationId xmlns:a16="http://schemas.microsoft.com/office/drawing/2014/main" id="{23B1A5F5-3419-9469-78CA-32D9A80725B4}"/>
              </a:ext>
            </a:extLst>
          </p:cNvPr>
          <p:cNvSpPr txBox="1"/>
          <p:nvPr/>
        </p:nvSpPr>
        <p:spPr>
          <a:xfrm>
            <a:off x="1502396" y="1663584"/>
            <a:ext cx="3443140" cy="461665"/>
          </a:xfrm>
          <a:prstGeom prst="rect">
            <a:avLst/>
          </a:prstGeom>
          <a:noFill/>
        </p:spPr>
        <p:txBody>
          <a:bodyPr wrap="square" rtlCol="1">
            <a:spAutoFit/>
          </a:bodyPr>
          <a:lstStyle>
            <a:defPPr algn="r" rtl="1"/>
          </a:lstStyle>
          <a:p>
            <a:pPr algn="r" rtl="1">
              <a:defRPr sz="2400" b="1">
                <a:solidFill>
                  <a:schemeClr val="accent2"/>
                </a:solidFill>
                <a:latin typeface="Arial" panose="020B0604020202020204" pitchFamily="34" charset="0"/>
                <a:cs typeface="Arial" panose="020B0604020202020204" pitchFamily="34" charset="0"/>
              </a:defRPr>
            </a:pPr>
            <a:r>
              <a:rPr lang="ar"/>
              <a:t>عينة من الأسئلة</a:t>
            </a:r>
            <a:endParaRPr sz="2400">
              <a:solidFill>
                <a:schemeClr val="accent2"/>
              </a:solidFill>
            </a:endParaRPr>
          </a:p>
        </p:txBody>
      </p:sp>
      <p:sp>
        <p:nvSpPr>
          <p:cNvPr id="14" name="Oval Callout 13">
            <a:extLst>
              <a:ext uri="{FF2B5EF4-FFF2-40B4-BE49-F238E27FC236}">
                <a16:creationId xmlns:a16="http://schemas.microsoft.com/office/drawing/2014/main" id="{A03FBBAC-31FE-96BF-D74F-CFF960110B1E}"/>
              </a:ext>
            </a:extLst>
          </p:cNvPr>
          <p:cNvSpPr/>
          <p:nvPr/>
        </p:nvSpPr>
        <p:spPr>
          <a:xfrm>
            <a:off x="5071617" y="1591642"/>
            <a:ext cx="1506807" cy="1229717"/>
          </a:xfrm>
          <a:prstGeom prst="wedgeEllipseCallout">
            <a:avLst>
              <a:gd name="adj1" fmla="val 28194"/>
              <a:gd name="adj2" fmla="val 6853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defRPr sz="6000" b="1">
                <a:latin typeface="Arial" panose="020B0604020202020204" pitchFamily="34" charset="0"/>
                <a:cs typeface="Arial" panose="020B0604020202020204" pitchFamily="34" charset="0"/>
              </a:defRPr>
            </a:pPr>
            <a:r>
              <a:rPr lang="ar"/>
              <a:t>؟</a:t>
            </a:r>
          </a:p>
        </p:txBody>
      </p:sp>
      <p:pic>
        <p:nvPicPr>
          <p:cNvPr id="15" name="Graphic 14">
            <a:extLst>
              <a:ext uri="{FF2B5EF4-FFF2-40B4-BE49-F238E27FC236}">
                <a16:creationId xmlns:a16="http://schemas.microsoft.com/office/drawing/2014/main" id="{C90FF116-E7EB-0713-1B7B-130B704578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69345" y="1159833"/>
            <a:ext cx="2322655" cy="2322655"/>
          </a:xfrm>
          <a:prstGeom prst="rect">
            <a:avLst/>
          </a:prstGeom>
        </p:spPr>
      </p:pic>
      <p:sp>
        <p:nvSpPr>
          <p:cNvPr id="2" name="TextBox 1">
            <a:extLst>
              <a:ext uri="{FF2B5EF4-FFF2-40B4-BE49-F238E27FC236}">
                <a16:creationId xmlns:a16="http://schemas.microsoft.com/office/drawing/2014/main" id="{5DDE07BC-24FC-A0CD-DF3F-791534240961}"/>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14</a:t>
            </a:r>
          </a:p>
        </p:txBody>
      </p:sp>
    </p:spTree>
    <p:extLst>
      <p:ext uri="{BB962C8B-B14F-4D97-AF65-F5344CB8AC3E}">
        <p14:creationId xmlns:p14="http://schemas.microsoft.com/office/powerpoint/2010/main" val="300949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7" name="Google Shape;1177;p149"/>
          <p:cNvSpPr txBox="1"/>
          <p:nvPr/>
        </p:nvSpPr>
        <p:spPr>
          <a:xfrm>
            <a:off x="1" y="12921"/>
            <a:ext cx="12191999" cy="1117600"/>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latin typeface="+mj-lt"/>
                <a:ea typeface="Arial"/>
                <a:cs typeface="Arial"/>
                <a:sym typeface="Arial"/>
              </a:defRPr>
            </a:pPr>
            <a:r>
              <a:rPr lang="ar" dirty="0">
                <a:solidFill>
                  <a:srgbClr val="009ADE"/>
                </a:solidFill>
                <a:latin typeface="Arial" panose="020B0604020202020204" pitchFamily="34" charset="0"/>
              </a:rPr>
              <a:t>أ</a:t>
            </a:r>
            <a:r>
              <a:rPr lang="ar" dirty="0">
                <a:solidFill>
                  <a:schemeClr val="accent3"/>
                </a:solidFill>
                <a:latin typeface="Arial" panose="020B0604020202020204" pitchFamily="34" charset="0"/>
              </a:rPr>
              <a:t>قرّ</a:t>
            </a:r>
            <a:endParaRPr sz="3400" dirty="0">
              <a:solidFill>
                <a:schemeClr val="accent3"/>
              </a:solidFill>
              <a:latin typeface="Arial" panose="020B0604020202020204" pitchFamily="34" charset="0"/>
              <a:ea typeface="Arial"/>
              <a:cs typeface="Arial"/>
              <a:sym typeface="Arial"/>
            </a:endParaRPr>
          </a:p>
        </p:txBody>
      </p:sp>
      <p:sp>
        <p:nvSpPr>
          <p:cNvPr id="1178" name="Google Shape;1178;p149"/>
          <p:cNvSpPr txBox="1"/>
          <p:nvPr/>
        </p:nvSpPr>
        <p:spPr>
          <a:xfrm>
            <a:off x="374248" y="1231085"/>
            <a:ext cx="10992091" cy="444051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1800"/>
              </a:spcAft>
              <a:defRPr sz="2400" b="1">
                <a:solidFill>
                  <a:schemeClr val="accent2"/>
                </a:solidFill>
                <a:latin typeface="Arial"/>
                <a:ea typeface="Arial"/>
                <a:cs typeface="Arial"/>
                <a:sym typeface="Arial"/>
              </a:defRPr>
            </a:pPr>
            <a:r>
              <a:rPr lang="ar"/>
              <a:t>أشياء مهمة يمكنك قولها:</a:t>
            </a:r>
            <a:endParaRPr sz="2400" b="1">
              <a:solidFill>
                <a:schemeClr val="accent2"/>
              </a:solidFill>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"الذنب ليس ذنبك."</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"لا بأس أن تتحدثي عن هذا الأمر."  </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"لا أحد يستحق أن يضربه شريكه."  </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"أنتِ ذات قيمة،  وحياتك وصحتك مهمة."  </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"لست بمفردك،  للأسف هناك الكثيرات ممّن واجهنَ هذا الأمر."  </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"ستتغير مشاعرك وطريقة تأقلمك بمرور الوقت،  لا بأس في المعاناة الآن."</a:t>
            </a:r>
            <a:endParaRPr sz="2200">
              <a:latin typeface="Arial" panose="020B0604020202020204" pitchFamily="34" charset="0"/>
            </a:endParaRPr>
          </a:p>
          <a:p>
            <a:pPr marL="2285989" marR="970256" lvl="4" indent="-457189" algn="r" rtl="1">
              <a:lnSpc>
                <a:spcPct val="108000"/>
              </a:lnSpc>
              <a:spcBef>
                <a:spcPts val="8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a:t>"المساعدة متاحة." (لا تقل هذه الجملة إلا إذا كانت صحيحة.)</a:t>
            </a:r>
            <a:endParaRPr sz="2200">
              <a:solidFill>
                <a:srgbClr val="000000"/>
              </a:solidFill>
              <a:latin typeface="Arial"/>
              <a:ea typeface="Arial"/>
              <a:cs typeface="Arial"/>
              <a:sym typeface="Arial"/>
            </a:endParaRPr>
          </a:p>
        </p:txBody>
      </p:sp>
      <p:sp>
        <p:nvSpPr>
          <p:cNvPr id="4" name="Oval Callout 3">
            <a:extLst>
              <a:ext uri="{FF2B5EF4-FFF2-40B4-BE49-F238E27FC236}">
                <a16:creationId xmlns:a16="http://schemas.microsoft.com/office/drawing/2014/main" id="{76A10AC6-6448-05A1-FC51-9F3245674535}"/>
              </a:ext>
            </a:extLst>
          </p:cNvPr>
          <p:cNvSpPr/>
          <p:nvPr/>
        </p:nvSpPr>
        <p:spPr>
          <a:xfrm flipH="1">
            <a:off x="9816446" y="2463301"/>
            <a:ext cx="1842126" cy="1477103"/>
          </a:xfrm>
          <a:prstGeom prst="wedgeEllipseCallout">
            <a:avLst>
              <a:gd name="adj1" fmla="val -4964"/>
              <a:gd name="adj2" fmla="val 70833"/>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defRPr sz="2400" b="1">
                <a:solidFill>
                  <a:schemeClr val="accent2"/>
                </a:solidFill>
              </a:defRPr>
            </a:pPr>
            <a:r>
              <a:rPr lang="ar" dirty="0">
                <a:latin typeface="Arial" panose="020B0604020202020204" pitchFamily="34" charset="0"/>
              </a:rPr>
              <a:t>"......"</a:t>
            </a:r>
          </a:p>
        </p:txBody>
      </p:sp>
      <p:sp>
        <p:nvSpPr>
          <p:cNvPr id="6" name="Rectangle 5">
            <a:extLst>
              <a:ext uri="{FF2B5EF4-FFF2-40B4-BE49-F238E27FC236}">
                <a16:creationId xmlns:a16="http://schemas.microsoft.com/office/drawing/2014/main" id="{F1943130-0A8D-C48B-8999-BC544F61EC95}"/>
              </a:ext>
            </a:extLst>
          </p:cNvPr>
          <p:cNvSpPr/>
          <p:nvPr/>
        </p:nvSpPr>
        <p:spPr>
          <a:xfrm>
            <a:off x="825660" y="1446835"/>
            <a:ext cx="4224759" cy="10164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lvl="2" algn="r" rtl="1">
              <a:defRPr b="1">
                <a:solidFill>
                  <a:schemeClr val="bg1"/>
                </a:solidFill>
                <a:latin typeface="Arial"/>
                <a:ea typeface="Arial"/>
                <a:cs typeface="Arial"/>
                <a:sym typeface="Arial"/>
              </a:defRPr>
            </a:pPr>
            <a:r>
              <a:rPr lang="ar"/>
              <a:t>قد تكون الشخص الأول أو الوحيد الذي يقول هذه الأشياء! </a:t>
            </a:r>
            <a:endParaRPr>
              <a:solidFill>
                <a:schemeClr val="bg1"/>
              </a:solidFill>
              <a:latin typeface="Arial" panose="020B0604020202020204" pitchFamily="34" charset="0"/>
            </a:endParaRPr>
          </a:p>
        </p:txBody>
      </p:sp>
      <p:sp>
        <p:nvSpPr>
          <p:cNvPr id="7" name="Right Arrow 6">
            <a:extLst>
              <a:ext uri="{FF2B5EF4-FFF2-40B4-BE49-F238E27FC236}">
                <a16:creationId xmlns:a16="http://schemas.microsoft.com/office/drawing/2014/main" id="{C3D71B16-E78A-3E5B-591E-9E90DD4AAAD1}"/>
              </a:ext>
            </a:extLst>
          </p:cNvPr>
          <p:cNvSpPr/>
          <p:nvPr/>
        </p:nvSpPr>
        <p:spPr>
          <a:xfrm flipH="1">
            <a:off x="4386020" y="1658058"/>
            <a:ext cx="664400" cy="500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sp>
        <p:nvSpPr>
          <p:cNvPr id="2" name="TextBox 1">
            <a:extLst>
              <a:ext uri="{FF2B5EF4-FFF2-40B4-BE49-F238E27FC236}">
                <a16:creationId xmlns:a16="http://schemas.microsoft.com/office/drawing/2014/main" id="{09957433-C36E-C5C5-8B6D-9D3AC44FD005}"/>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15</a:t>
            </a:r>
          </a:p>
        </p:txBody>
      </p:sp>
    </p:spTree>
    <p:extLst>
      <p:ext uri="{BB962C8B-B14F-4D97-AF65-F5344CB8AC3E}">
        <p14:creationId xmlns:p14="http://schemas.microsoft.com/office/powerpoint/2010/main" val="931857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6" name="Google Shape;1186;p150"/>
          <p:cNvSpPr txBox="1"/>
          <p:nvPr/>
        </p:nvSpPr>
        <p:spPr>
          <a:xfrm>
            <a:off x="673099" y="2292676"/>
            <a:ext cx="8891448" cy="2334174"/>
          </a:xfrm>
          <a:prstGeom prst="rect">
            <a:avLst/>
          </a:prstGeom>
          <a:noFill/>
          <a:ln>
            <a:noFill/>
          </a:ln>
        </p:spPr>
        <p:txBody>
          <a:bodyPr spcFirstLastPara="1" wrap="square" lIns="121900" tIns="60933" rIns="121900" bIns="60933" rtlCol="1" anchor="t" anchorCtr="0">
            <a:spAutoFit/>
          </a:bodyPr>
          <a:lstStyle>
            <a:defPPr algn="r" rtl="1"/>
          </a:lstStyle>
          <a:p>
            <a:pPr marL="342900" marR="127843" indent="-342900" algn="r" rtl="1">
              <a:lnSpc>
                <a:spcPct val="108000"/>
              </a:lnSpc>
              <a:spcBef>
                <a:spcPts val="1600"/>
              </a:spcBef>
              <a:buClr>
                <a:schemeClr val="accent2"/>
              </a:buClr>
              <a:buSzPct val="125000"/>
              <a:buFont typeface="Arial" panose="020B0604020202020204" pitchFamily="34" charset="0"/>
              <a:buChar char="•"/>
              <a:defRPr sz="2400">
                <a:latin typeface="Arial"/>
                <a:ea typeface="Arial"/>
                <a:cs typeface="Arial"/>
                <a:sym typeface="Arial"/>
              </a:defRPr>
            </a:pPr>
            <a:r>
              <a:rPr lang="ar" dirty="0">
                <a:solidFill>
                  <a:srgbClr val="000000"/>
                </a:solidFill>
              </a:rPr>
              <a:t>شاهد الطبيب وهو يشرح لك التقنيات المناسبة للخطوات الثلاث الأولى: </a:t>
            </a:r>
            <a:br>
              <a:rPr lang="en-US" dirty="0">
                <a:solidFill>
                  <a:srgbClr val="000000"/>
                </a:solidFill>
              </a:rPr>
            </a:br>
            <a:r>
              <a:rPr lang="ar" b="1" dirty="0">
                <a:solidFill>
                  <a:schemeClr val="accent2"/>
                </a:solidFill>
              </a:rPr>
              <a:t>الإصغاء - الاستفسار - الإقرار</a:t>
            </a:r>
            <a:endParaRPr sz="2400" b="1" dirty="0">
              <a:solidFill>
                <a:schemeClr val="accent2"/>
              </a:solidFill>
              <a:latin typeface="Arial" panose="020B0604020202020204" pitchFamily="34" charset="0"/>
            </a:endParaRPr>
          </a:p>
          <a:p>
            <a:pPr marL="342900" marR="127843" indent="-342900" algn="r" rtl="1">
              <a:lnSpc>
                <a:spcPct val="108000"/>
              </a:lnSpc>
              <a:spcBef>
                <a:spcPts val="1600"/>
              </a:spcBef>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فكر كيف يمكنك تقديم هذه الرعاية بعباراتك وأسلوبك الخاص</a:t>
            </a:r>
            <a:endParaRPr sz="2400" dirty="0">
              <a:latin typeface="Arial" panose="020B0604020202020204" pitchFamily="34" charset="0"/>
            </a:endParaRPr>
          </a:p>
          <a:p>
            <a:pPr marL="342900" marR="127843" indent="-342900" algn="r" rtl="1">
              <a:lnSpc>
                <a:spcPct val="108000"/>
              </a:lnSpc>
              <a:spcBef>
                <a:spcPts val="1600"/>
              </a:spcBef>
              <a:buClr>
                <a:schemeClr val="accent2"/>
              </a:buClr>
              <a:buSzPct val="125000"/>
              <a:buFont typeface="Arial" panose="020B0604020202020204" pitchFamily="34" charset="0"/>
              <a:buChar char="•"/>
              <a:defRPr sz="2400">
                <a:solidFill>
                  <a:srgbClr val="000000"/>
                </a:solidFill>
                <a:latin typeface="Arial"/>
                <a:ea typeface="Arial"/>
                <a:cs typeface="Arial"/>
                <a:sym typeface="Arial"/>
              </a:defRPr>
            </a:pPr>
            <a:r>
              <a:rPr lang="ar" dirty="0"/>
              <a:t>راقب تقنيات الإصغاء الفعّال</a:t>
            </a:r>
            <a:endParaRPr sz="2400" dirty="0">
              <a:latin typeface="Arial" panose="020B0604020202020204" pitchFamily="34" charset="0"/>
            </a:endParaRPr>
          </a:p>
        </p:txBody>
      </p:sp>
      <p:sp>
        <p:nvSpPr>
          <p:cNvPr id="2" name="Title 1">
            <a:extLst>
              <a:ext uri="{FF2B5EF4-FFF2-40B4-BE49-F238E27FC236}">
                <a16:creationId xmlns:a16="http://schemas.microsoft.com/office/drawing/2014/main" id="{5C1A0BA5-F620-8F3C-8420-636D8C8F424F}"/>
              </a:ext>
            </a:extLst>
          </p:cNvPr>
          <p:cNvSpPr>
            <a:spLocks noGrp="1"/>
          </p:cNvSpPr>
          <p:nvPr>
            <p:ph type="title"/>
          </p:nvPr>
        </p:nvSpPr>
        <p:spPr>
          <a:xfrm>
            <a:off x="415600" y="1292989"/>
            <a:ext cx="11360800" cy="720000"/>
          </a:xfrm>
        </p:spPr>
        <p:txBody>
          <a:bodyPr rtlCol="1"/>
          <a:lstStyle>
            <a:defPPr algn="r" rtl="1"/>
          </a:lstStyle>
          <a:p>
            <a:pPr rtl="1">
              <a:defRPr>
                <a:latin typeface="+mj-lt"/>
              </a:defRPr>
            </a:pPr>
            <a:r>
              <a:rPr lang="ar" b="1" dirty="0"/>
              <a:t>فيديو "التصدي </a:t>
            </a:r>
            <a:r>
              <a:rPr lang="ar" dirty="0"/>
              <a:t>لعنف </a:t>
            </a:r>
            <a:r>
              <a:rPr lang="ar" b="1" dirty="0"/>
              <a:t>الشريك الحميم، عناصر الإصغاء، </a:t>
            </a:r>
            <a:br>
              <a:rPr lang="ar-EG" b="1" dirty="0"/>
            </a:br>
            <a:r>
              <a:rPr lang="ar" b="1" dirty="0"/>
              <a:t>والاستفسار عن الاحتياجات والشواغل، والإقرار من نهج</a:t>
            </a:r>
            <a:r>
              <a:rPr lang="ar" b="1" dirty="0">
                <a:solidFill>
                  <a:schemeClr val="accent2"/>
                </a:solidFill>
              </a:rPr>
              <a:t> LIVES"</a:t>
            </a:r>
            <a:endParaRPr dirty="0"/>
          </a:p>
        </p:txBody>
      </p:sp>
      <p:sp>
        <p:nvSpPr>
          <p:cNvPr id="3" name="Text Placeholder 2">
            <a:extLst>
              <a:ext uri="{FF2B5EF4-FFF2-40B4-BE49-F238E27FC236}">
                <a16:creationId xmlns:a16="http://schemas.microsoft.com/office/drawing/2014/main" id="{B6A8C426-E07A-8F56-057A-DC9E2D227492}"/>
              </a:ext>
            </a:extLst>
          </p:cNvPr>
          <p:cNvSpPr>
            <a:spLocks noGrp="1"/>
          </p:cNvSpPr>
          <p:nvPr>
            <p:ph type="body" sz="quarter" idx="10"/>
          </p:nvPr>
        </p:nvSpPr>
        <p:spPr>
          <a:xfrm>
            <a:off x="415600" y="498500"/>
            <a:ext cx="10077875" cy="720000"/>
          </a:xfrm>
        </p:spPr>
        <p:txBody>
          <a:bodyPr rtlCol="1"/>
          <a:lstStyle>
            <a:defPPr algn="r" rtl="1"/>
          </a:lstStyle>
          <a:p>
            <a:pPr rtl="1">
              <a:defRPr>
                <a:sym typeface="Arial"/>
              </a:defRPr>
            </a:pPr>
            <a:r>
              <a:rPr lang="ar" dirty="0"/>
              <a:t>التمرين (7-1)</a:t>
            </a:r>
          </a:p>
        </p:txBody>
      </p:sp>
      <p:grpSp>
        <p:nvGrpSpPr>
          <p:cNvPr id="7" name="Group 6">
            <a:extLst>
              <a:ext uri="{FF2B5EF4-FFF2-40B4-BE49-F238E27FC236}">
                <a16:creationId xmlns:a16="http://schemas.microsoft.com/office/drawing/2014/main" id="{F572109A-0A13-2B74-E805-4B1F259CE154}"/>
              </a:ext>
            </a:extLst>
          </p:cNvPr>
          <p:cNvGrpSpPr/>
          <p:nvPr/>
        </p:nvGrpSpPr>
        <p:grpSpPr>
          <a:xfrm>
            <a:off x="9855175" y="2940940"/>
            <a:ext cx="1299943" cy="1299943"/>
            <a:chOff x="4706670" y="3561888"/>
            <a:chExt cx="1475315" cy="1475315"/>
          </a:xfrm>
        </p:grpSpPr>
        <p:sp>
          <p:nvSpPr>
            <p:cNvPr id="8" name="Oval 7">
              <a:extLst>
                <a:ext uri="{FF2B5EF4-FFF2-40B4-BE49-F238E27FC236}">
                  <a16:creationId xmlns:a16="http://schemas.microsoft.com/office/drawing/2014/main" id="{6631066A-2A63-D47E-41F1-FA4BF64FC9CF}"/>
                </a:ext>
              </a:extLst>
            </p:cNvPr>
            <p:cNvSpPr/>
            <p:nvPr/>
          </p:nvSpPr>
          <p:spPr>
            <a:xfrm>
              <a:off x="4706670" y="3561888"/>
              <a:ext cx="1475315" cy="14753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latin typeface="Arial" panose="020B0604020202020204" pitchFamily="34" charset="0"/>
              </a:endParaRPr>
            </a:p>
          </p:txBody>
        </p:sp>
        <p:grpSp>
          <p:nvGrpSpPr>
            <p:cNvPr id="9" name="Google Shape;290;p50">
              <a:extLst>
                <a:ext uri="{FF2B5EF4-FFF2-40B4-BE49-F238E27FC236}">
                  <a16:creationId xmlns:a16="http://schemas.microsoft.com/office/drawing/2014/main" id="{5C31696E-6D94-03F7-8054-07A202BFEF1F}"/>
                </a:ext>
              </a:extLst>
            </p:cNvPr>
            <p:cNvGrpSpPr/>
            <p:nvPr/>
          </p:nvGrpSpPr>
          <p:grpSpPr>
            <a:xfrm>
              <a:off x="4924538" y="3846334"/>
              <a:ext cx="1039577" cy="806498"/>
              <a:chOff x="511556" y="2988297"/>
              <a:chExt cx="1138555" cy="883285"/>
            </a:xfrm>
          </p:grpSpPr>
          <p:sp>
            <p:nvSpPr>
              <p:cNvPr id="10" name="Google Shape;291;p50">
                <a:extLst>
                  <a:ext uri="{FF2B5EF4-FFF2-40B4-BE49-F238E27FC236}">
                    <a16:creationId xmlns:a16="http://schemas.microsoft.com/office/drawing/2014/main" id="{DA62E4B0-2AAF-555F-CF2A-5DD8A96753F9}"/>
                  </a:ext>
                </a:extLst>
              </p:cNvPr>
              <p:cNvSpPr/>
              <p:nvPr/>
            </p:nvSpPr>
            <p:spPr>
              <a:xfrm>
                <a:off x="668034" y="3173383"/>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1" name="Google Shape;292;p50">
                <a:extLst>
                  <a:ext uri="{FF2B5EF4-FFF2-40B4-BE49-F238E27FC236}">
                    <a16:creationId xmlns:a16="http://schemas.microsoft.com/office/drawing/2014/main" id="{62FA2A0B-8265-3A5E-2A50-47033A8495F3}"/>
                  </a:ext>
                </a:extLst>
              </p:cNvPr>
              <p:cNvSpPr/>
              <p:nvPr/>
            </p:nvSpPr>
            <p:spPr>
              <a:xfrm>
                <a:off x="1066327" y="3116432"/>
                <a:ext cx="170697" cy="170851"/>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2" name="Google Shape;293;p50">
                <a:extLst>
                  <a:ext uri="{FF2B5EF4-FFF2-40B4-BE49-F238E27FC236}">
                    <a16:creationId xmlns:a16="http://schemas.microsoft.com/office/drawing/2014/main" id="{E03FF3B4-6076-5DE4-CBAA-65C4ACDB4004}"/>
                  </a:ext>
                </a:extLst>
              </p:cNvPr>
              <p:cNvSpPr/>
              <p:nvPr/>
            </p:nvSpPr>
            <p:spPr>
              <a:xfrm>
                <a:off x="511556" y="2988297"/>
                <a:ext cx="1138555" cy="883285"/>
              </a:xfrm>
              <a:custGeom>
                <a:avLst/>
                <a:gdLst/>
                <a:ahLst/>
                <a:cxnLst/>
                <a:rect l="l" t="t" r="r" b="b"/>
                <a:pathLst>
                  <a:path w="1138555" h="883285" extrusionOk="0">
                    <a:moveTo>
                      <a:pt x="853490" y="213563"/>
                    </a:moveTo>
                    <a:lnTo>
                      <a:pt x="847864" y="164528"/>
                    </a:lnTo>
                    <a:lnTo>
                      <a:pt x="831837" y="119545"/>
                    </a:lnTo>
                    <a:lnTo>
                      <a:pt x="810183" y="85432"/>
                    </a:lnTo>
                    <a:lnTo>
                      <a:pt x="806678" y="79895"/>
                    </a:lnTo>
                    <a:lnTo>
                      <a:pt x="773658" y="46850"/>
                    </a:lnTo>
                    <a:lnTo>
                      <a:pt x="768134" y="43345"/>
                    </a:lnTo>
                    <a:lnTo>
                      <a:pt x="768134" y="213563"/>
                    </a:lnTo>
                    <a:lnTo>
                      <a:pt x="758139" y="263626"/>
                    </a:lnTo>
                    <a:lnTo>
                      <a:pt x="730796" y="304330"/>
                    </a:lnTo>
                    <a:lnTo>
                      <a:pt x="711238" y="317500"/>
                    </a:lnTo>
                    <a:lnTo>
                      <a:pt x="711238" y="768832"/>
                    </a:lnTo>
                    <a:lnTo>
                      <a:pt x="708990" y="779894"/>
                    </a:lnTo>
                    <a:lnTo>
                      <a:pt x="702881" y="788949"/>
                    </a:lnTo>
                    <a:lnTo>
                      <a:pt x="693839" y="795058"/>
                    </a:lnTo>
                    <a:lnTo>
                      <a:pt x="682790" y="797306"/>
                    </a:lnTo>
                    <a:lnTo>
                      <a:pt x="671741" y="795058"/>
                    </a:lnTo>
                    <a:lnTo>
                      <a:pt x="662698" y="788949"/>
                    </a:lnTo>
                    <a:lnTo>
                      <a:pt x="656577" y="779894"/>
                    </a:lnTo>
                    <a:lnTo>
                      <a:pt x="654342" y="768832"/>
                    </a:lnTo>
                    <a:lnTo>
                      <a:pt x="656577" y="757770"/>
                    </a:lnTo>
                    <a:lnTo>
                      <a:pt x="662698" y="748728"/>
                    </a:lnTo>
                    <a:lnTo>
                      <a:pt x="671741" y="742607"/>
                    </a:lnTo>
                    <a:lnTo>
                      <a:pt x="682790" y="740359"/>
                    </a:lnTo>
                    <a:lnTo>
                      <a:pt x="693839" y="742607"/>
                    </a:lnTo>
                    <a:lnTo>
                      <a:pt x="702881" y="748728"/>
                    </a:lnTo>
                    <a:lnTo>
                      <a:pt x="708990" y="757770"/>
                    </a:lnTo>
                    <a:lnTo>
                      <a:pt x="711238" y="768832"/>
                    </a:lnTo>
                    <a:lnTo>
                      <a:pt x="711238" y="317500"/>
                    </a:lnTo>
                    <a:lnTo>
                      <a:pt x="690118" y="331698"/>
                    </a:lnTo>
                    <a:lnTo>
                      <a:pt x="640118" y="341706"/>
                    </a:lnTo>
                    <a:lnTo>
                      <a:pt x="590105" y="331698"/>
                    </a:lnTo>
                    <a:lnTo>
                      <a:pt x="560539" y="311810"/>
                    </a:lnTo>
                    <a:lnTo>
                      <a:pt x="549427" y="304330"/>
                    </a:lnTo>
                    <a:lnTo>
                      <a:pt x="533425" y="280504"/>
                    </a:lnTo>
                    <a:lnTo>
                      <a:pt x="533425" y="398653"/>
                    </a:lnTo>
                    <a:lnTo>
                      <a:pt x="412521" y="398653"/>
                    </a:lnTo>
                    <a:lnTo>
                      <a:pt x="425526" y="378879"/>
                    </a:lnTo>
                    <a:lnTo>
                      <a:pt x="436524" y="357898"/>
                    </a:lnTo>
                    <a:lnTo>
                      <a:pt x="445122" y="335584"/>
                    </a:lnTo>
                    <a:lnTo>
                      <a:pt x="450926" y="311810"/>
                    </a:lnTo>
                    <a:lnTo>
                      <a:pt x="466813" y="337388"/>
                    </a:lnTo>
                    <a:lnTo>
                      <a:pt x="486308" y="360565"/>
                    </a:lnTo>
                    <a:lnTo>
                      <a:pt x="508736" y="381076"/>
                    </a:lnTo>
                    <a:lnTo>
                      <a:pt x="533425" y="398653"/>
                    </a:lnTo>
                    <a:lnTo>
                      <a:pt x="533425" y="280504"/>
                    </a:lnTo>
                    <a:lnTo>
                      <a:pt x="522097" y="263626"/>
                    </a:lnTo>
                    <a:lnTo>
                      <a:pt x="512089" y="213563"/>
                    </a:lnTo>
                    <a:lnTo>
                      <a:pt x="520344" y="172275"/>
                    </a:lnTo>
                    <a:lnTo>
                      <a:pt x="549427" y="122809"/>
                    </a:lnTo>
                    <a:lnTo>
                      <a:pt x="590105" y="95440"/>
                    </a:lnTo>
                    <a:lnTo>
                      <a:pt x="640118" y="85432"/>
                    </a:lnTo>
                    <a:lnTo>
                      <a:pt x="690118" y="95440"/>
                    </a:lnTo>
                    <a:lnTo>
                      <a:pt x="730796" y="122809"/>
                    </a:lnTo>
                    <a:lnTo>
                      <a:pt x="758139" y="163512"/>
                    </a:lnTo>
                    <a:lnTo>
                      <a:pt x="768134" y="213563"/>
                    </a:lnTo>
                    <a:lnTo>
                      <a:pt x="768134" y="43345"/>
                    </a:lnTo>
                    <a:lnTo>
                      <a:pt x="734047" y="21666"/>
                    </a:lnTo>
                    <a:lnTo>
                      <a:pt x="689114" y="5626"/>
                    </a:lnTo>
                    <a:lnTo>
                      <a:pt x="640118" y="0"/>
                    </a:lnTo>
                    <a:lnTo>
                      <a:pt x="589953" y="5943"/>
                    </a:lnTo>
                    <a:lnTo>
                      <a:pt x="544169" y="22834"/>
                    </a:lnTo>
                    <a:lnTo>
                      <a:pt x="504088" y="49301"/>
                    </a:lnTo>
                    <a:lnTo>
                      <a:pt x="470992" y="83947"/>
                    </a:lnTo>
                    <a:lnTo>
                      <a:pt x="446201" y="125412"/>
                    </a:lnTo>
                    <a:lnTo>
                      <a:pt x="431012" y="172275"/>
                    </a:lnTo>
                    <a:lnTo>
                      <a:pt x="411137" y="142379"/>
                    </a:lnTo>
                    <a:lnTo>
                      <a:pt x="405599" y="134035"/>
                    </a:lnTo>
                    <a:lnTo>
                      <a:pt x="372808" y="102158"/>
                    </a:lnTo>
                    <a:lnTo>
                      <a:pt x="369849" y="100317"/>
                    </a:lnTo>
                    <a:lnTo>
                      <a:pt x="369849" y="270522"/>
                    </a:lnTo>
                    <a:lnTo>
                      <a:pt x="359841" y="320573"/>
                    </a:lnTo>
                    <a:lnTo>
                      <a:pt x="332498" y="361276"/>
                    </a:lnTo>
                    <a:lnTo>
                      <a:pt x="291833" y="388645"/>
                    </a:lnTo>
                    <a:lnTo>
                      <a:pt x="241820" y="398653"/>
                    </a:lnTo>
                    <a:lnTo>
                      <a:pt x="191808" y="388645"/>
                    </a:lnTo>
                    <a:lnTo>
                      <a:pt x="151142" y="361276"/>
                    </a:lnTo>
                    <a:lnTo>
                      <a:pt x="123799" y="320573"/>
                    </a:lnTo>
                    <a:lnTo>
                      <a:pt x="113792" y="270522"/>
                    </a:lnTo>
                    <a:lnTo>
                      <a:pt x="123799" y="220459"/>
                    </a:lnTo>
                    <a:lnTo>
                      <a:pt x="151142" y="179755"/>
                    </a:lnTo>
                    <a:lnTo>
                      <a:pt x="191808" y="152387"/>
                    </a:lnTo>
                    <a:lnTo>
                      <a:pt x="241820" y="142379"/>
                    </a:lnTo>
                    <a:lnTo>
                      <a:pt x="291833" y="152387"/>
                    </a:lnTo>
                    <a:lnTo>
                      <a:pt x="332498" y="179755"/>
                    </a:lnTo>
                    <a:lnTo>
                      <a:pt x="359841" y="220459"/>
                    </a:lnTo>
                    <a:lnTo>
                      <a:pt x="369849" y="270522"/>
                    </a:lnTo>
                    <a:lnTo>
                      <a:pt x="369849" y="100317"/>
                    </a:lnTo>
                    <a:lnTo>
                      <a:pt x="333819" y="77863"/>
                    </a:lnTo>
                    <a:lnTo>
                      <a:pt x="289763" y="62382"/>
                    </a:lnTo>
                    <a:lnTo>
                      <a:pt x="241820" y="56959"/>
                    </a:lnTo>
                    <a:lnTo>
                      <a:pt x="192824" y="62585"/>
                    </a:lnTo>
                    <a:lnTo>
                      <a:pt x="147891" y="78625"/>
                    </a:lnTo>
                    <a:lnTo>
                      <a:pt x="108267" y="103797"/>
                    </a:lnTo>
                    <a:lnTo>
                      <a:pt x="75260" y="136855"/>
                    </a:lnTo>
                    <a:lnTo>
                      <a:pt x="50101" y="176504"/>
                    </a:lnTo>
                    <a:lnTo>
                      <a:pt x="34074" y="221475"/>
                    </a:lnTo>
                    <a:lnTo>
                      <a:pt x="28448" y="270522"/>
                    </a:lnTo>
                    <a:lnTo>
                      <a:pt x="34582" y="321043"/>
                    </a:lnTo>
                    <a:lnTo>
                      <a:pt x="51917" y="367157"/>
                    </a:lnTo>
                    <a:lnTo>
                      <a:pt x="78854" y="407670"/>
                    </a:lnTo>
                    <a:lnTo>
                      <a:pt x="113792" y="441363"/>
                    </a:lnTo>
                    <a:lnTo>
                      <a:pt x="113792" y="484085"/>
                    </a:lnTo>
                    <a:lnTo>
                      <a:pt x="85344" y="484085"/>
                    </a:lnTo>
                    <a:lnTo>
                      <a:pt x="56896" y="455612"/>
                    </a:lnTo>
                    <a:lnTo>
                      <a:pt x="0" y="455612"/>
                    </a:lnTo>
                    <a:lnTo>
                      <a:pt x="0" y="597979"/>
                    </a:lnTo>
                    <a:lnTo>
                      <a:pt x="56896" y="597979"/>
                    </a:lnTo>
                    <a:lnTo>
                      <a:pt x="85344" y="569506"/>
                    </a:lnTo>
                    <a:lnTo>
                      <a:pt x="113792" y="569506"/>
                    </a:lnTo>
                    <a:lnTo>
                      <a:pt x="113792" y="825779"/>
                    </a:lnTo>
                    <a:lnTo>
                      <a:pt x="118287" y="847902"/>
                    </a:lnTo>
                    <a:lnTo>
                      <a:pt x="130517" y="866000"/>
                    </a:lnTo>
                    <a:lnTo>
                      <a:pt x="148602" y="878243"/>
                    </a:lnTo>
                    <a:lnTo>
                      <a:pt x="170700" y="882738"/>
                    </a:lnTo>
                    <a:lnTo>
                      <a:pt x="739686" y="882738"/>
                    </a:lnTo>
                    <a:lnTo>
                      <a:pt x="761784" y="878243"/>
                    </a:lnTo>
                    <a:lnTo>
                      <a:pt x="779868" y="866000"/>
                    </a:lnTo>
                    <a:lnTo>
                      <a:pt x="792099" y="847902"/>
                    </a:lnTo>
                    <a:lnTo>
                      <a:pt x="796582" y="825779"/>
                    </a:lnTo>
                    <a:lnTo>
                      <a:pt x="796582" y="797306"/>
                    </a:lnTo>
                    <a:lnTo>
                      <a:pt x="796582" y="740359"/>
                    </a:lnTo>
                    <a:lnTo>
                      <a:pt x="796582" y="569506"/>
                    </a:lnTo>
                    <a:lnTo>
                      <a:pt x="796582" y="484085"/>
                    </a:lnTo>
                    <a:lnTo>
                      <a:pt x="796582" y="455612"/>
                    </a:lnTo>
                    <a:lnTo>
                      <a:pt x="792581" y="434492"/>
                    </a:lnTo>
                    <a:lnTo>
                      <a:pt x="781646" y="416991"/>
                    </a:lnTo>
                    <a:lnTo>
                      <a:pt x="765378" y="404545"/>
                    </a:lnTo>
                    <a:lnTo>
                      <a:pt x="745375" y="398653"/>
                    </a:lnTo>
                    <a:lnTo>
                      <a:pt x="781202" y="372846"/>
                    </a:lnTo>
                    <a:lnTo>
                      <a:pt x="809942" y="341706"/>
                    </a:lnTo>
                    <a:lnTo>
                      <a:pt x="811085" y="340474"/>
                    </a:lnTo>
                    <a:lnTo>
                      <a:pt x="833869" y="302501"/>
                    </a:lnTo>
                    <a:lnTo>
                      <a:pt x="848385" y="259880"/>
                    </a:lnTo>
                    <a:lnTo>
                      <a:pt x="853490" y="213563"/>
                    </a:lnTo>
                    <a:close/>
                  </a:path>
                  <a:path w="1138555" h="883285" extrusionOk="0">
                    <a:moveTo>
                      <a:pt x="1137983" y="398653"/>
                    </a:moveTo>
                    <a:lnTo>
                      <a:pt x="1052639" y="398653"/>
                    </a:lnTo>
                    <a:lnTo>
                      <a:pt x="967282" y="484085"/>
                    </a:lnTo>
                    <a:lnTo>
                      <a:pt x="853490" y="484085"/>
                    </a:lnTo>
                    <a:lnTo>
                      <a:pt x="853490" y="797306"/>
                    </a:lnTo>
                    <a:lnTo>
                      <a:pt x="967282" y="797306"/>
                    </a:lnTo>
                    <a:lnTo>
                      <a:pt x="1052639" y="882738"/>
                    </a:lnTo>
                    <a:lnTo>
                      <a:pt x="1137983" y="882738"/>
                    </a:lnTo>
                    <a:lnTo>
                      <a:pt x="1137983" y="398653"/>
                    </a:lnTo>
                    <a:close/>
                  </a:path>
                </a:pathLst>
              </a:custGeom>
              <a:solidFill>
                <a:schemeClr val="bg1"/>
              </a:solidFill>
              <a:ln>
                <a:noFill/>
              </a:ln>
            </p:spPr>
            <p:txBody>
              <a:bodyPr spcFirstLastPara="1" wrap="square" lIns="0" tIns="0" rIns="0" bIns="0" rtlCol="1" anchor="t" anchorCtr="0">
                <a:noAutofit/>
              </a:bodyPr>
              <a:lstStyle>
                <a:defPPr algn="r" rtl="1"/>
              </a:lstStyle>
              <a:p>
                <a:pPr algn="r" rtl="1"/>
                <a:endParaRPr sz="1867">
                  <a:solidFill>
                    <a:srgbClr val="000000"/>
                  </a:solidFill>
                  <a:latin typeface="Arial"/>
                  <a:ea typeface="Arial"/>
                  <a:cs typeface="Arial"/>
                  <a:sym typeface="Arial"/>
                </a:endParaRPr>
              </a:p>
            </p:txBody>
          </p:sp>
        </p:grpSp>
      </p:grpSp>
      <p:sp>
        <p:nvSpPr>
          <p:cNvPr id="4" name="TextBox 3">
            <a:extLst>
              <a:ext uri="{FF2B5EF4-FFF2-40B4-BE49-F238E27FC236}">
                <a16:creationId xmlns:a16="http://schemas.microsoft.com/office/drawing/2014/main" id="{E938808E-BEC2-04C8-FA2E-370488DCAB4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16</a:t>
            </a:r>
          </a:p>
        </p:txBody>
      </p:sp>
    </p:spTree>
    <p:extLst>
      <p:ext uri="{BB962C8B-B14F-4D97-AF65-F5344CB8AC3E}">
        <p14:creationId xmlns:p14="http://schemas.microsoft.com/office/powerpoint/2010/main" val="3185709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3" name="Google Shape;1193;p151"/>
          <p:cNvSpPr txBox="1"/>
          <p:nvPr/>
        </p:nvSpPr>
        <p:spPr>
          <a:xfrm>
            <a:off x="1059544" y="2350970"/>
            <a:ext cx="10290627" cy="2334174"/>
          </a:xfrm>
          <a:prstGeom prst="rect">
            <a:avLst/>
          </a:prstGeom>
          <a:noFill/>
          <a:ln>
            <a:noFill/>
          </a:ln>
        </p:spPr>
        <p:txBody>
          <a:bodyPr spcFirstLastPara="1" wrap="square" lIns="121900" tIns="60933" rIns="121900" bIns="60933" rtlCol="1" anchor="t" anchorCtr="0">
            <a:spAutoFit/>
          </a:bodyPr>
          <a:lstStyle>
            <a:defPPr algn="r" rtl="1"/>
          </a:lstStyle>
          <a:p>
            <a:pPr marR="127843" lvl="1" algn="r" rtl="1">
              <a:lnSpc>
                <a:spcPct val="108000"/>
              </a:lnSpc>
              <a:spcBef>
                <a:spcPts val="1600"/>
              </a:spcBef>
              <a:buClr>
                <a:schemeClr val="accent2"/>
              </a:buClr>
              <a:buSzPct val="125000"/>
              <a:defRPr sz="2400"/>
            </a:pPr>
            <a:r>
              <a:rPr lang="ar">
                <a:solidFill>
                  <a:srgbClr val="000000"/>
                </a:solidFill>
                <a:latin typeface="Arial"/>
                <a:ea typeface="Arial"/>
                <a:cs typeface="Arial"/>
                <a:sym typeface="Arial"/>
              </a:rPr>
              <a:t>تدرّب</a:t>
            </a:r>
            <a:r>
              <a:rPr lang="ar">
                <a:latin typeface="Arial" panose="020B0604020202020204" pitchFamily="34" charset="0"/>
              </a:rPr>
              <a:t>على</a:t>
            </a:r>
            <a:r>
              <a:rPr lang="ar">
                <a:solidFill>
                  <a:srgbClr val="000000"/>
                </a:solidFill>
                <a:latin typeface="Arial"/>
                <a:ea typeface="Arial"/>
                <a:cs typeface="Arial"/>
                <a:sym typeface="Arial"/>
              </a:rPr>
              <a:t> الخطوات الثلاث الأولى: </a:t>
            </a:r>
            <a:r>
              <a:rPr lang="ar" b="1">
                <a:solidFill>
                  <a:schemeClr val="accent2"/>
                </a:solidFill>
                <a:latin typeface="Arial"/>
                <a:ea typeface="Arial"/>
                <a:cs typeface="Arial"/>
                <a:sym typeface="Arial"/>
              </a:rPr>
              <a:t>استمع</a:t>
            </a:r>
            <a:r>
              <a:rPr lang="ar">
                <a:solidFill>
                  <a:srgbClr val="000000"/>
                </a:solidFill>
                <a:latin typeface="Arial"/>
                <a:ea typeface="Arial"/>
                <a:cs typeface="Arial"/>
                <a:sym typeface="Arial"/>
              </a:rPr>
              <a:t> - </a:t>
            </a:r>
            <a:r>
              <a:rPr lang="ar" b="1">
                <a:solidFill>
                  <a:schemeClr val="accent2"/>
                </a:solidFill>
                <a:latin typeface="Arial"/>
                <a:ea typeface="Arial"/>
                <a:cs typeface="Arial"/>
                <a:sym typeface="Arial"/>
              </a:rPr>
              <a:t>استفسر</a:t>
            </a:r>
            <a:r>
              <a:rPr lang="ar">
                <a:latin typeface="Arial" panose="020B0604020202020204" pitchFamily="34" charset="0"/>
              </a:rPr>
              <a:t> - </a:t>
            </a:r>
            <a:r>
              <a:rPr lang="ar">
                <a:solidFill>
                  <a:srgbClr val="000000"/>
                </a:solidFill>
                <a:latin typeface="Arial"/>
                <a:ea typeface="Arial"/>
                <a:cs typeface="Arial"/>
                <a:sym typeface="Arial"/>
              </a:rPr>
              <a:t>أقرّ</a:t>
            </a:r>
            <a:endParaRPr sz="2400">
              <a:latin typeface="Arial" panose="020B0604020202020204" pitchFamily="34" charset="0"/>
            </a:endParaRPr>
          </a:p>
          <a:p>
            <a:pPr marR="127843" lvl="1" algn="r" rtl="1">
              <a:lnSpc>
                <a:spcPct val="108000"/>
              </a:lnSpc>
              <a:spcBef>
                <a:spcPts val="1600"/>
              </a:spcBef>
              <a:buClr>
                <a:schemeClr val="accent2"/>
              </a:buClr>
              <a:buSzPct val="125000"/>
              <a:defRPr sz="2400">
                <a:solidFill>
                  <a:srgbClr val="000000"/>
                </a:solidFill>
                <a:latin typeface="Arial"/>
                <a:ea typeface="Arial"/>
                <a:cs typeface="Arial"/>
                <a:sym typeface="Arial"/>
              </a:defRPr>
            </a:pPr>
            <a:r>
              <a:rPr lang="ar"/>
              <a:t>لا تستعجل لمتابعة مسارات الفحص البدني أو المشورة العلاجية  </a:t>
            </a:r>
            <a:endParaRPr sz="2400">
              <a:latin typeface="Arial" panose="020B0604020202020204" pitchFamily="34" charset="0"/>
            </a:endParaRPr>
          </a:p>
          <a:p>
            <a:pPr marR="127843" lvl="1" algn="r" rtl="1">
              <a:lnSpc>
                <a:spcPct val="108000"/>
              </a:lnSpc>
              <a:spcBef>
                <a:spcPts val="1600"/>
              </a:spcBef>
              <a:buClr>
                <a:schemeClr val="accent2"/>
              </a:buClr>
              <a:buSzPct val="125000"/>
              <a:defRPr sz="2400">
                <a:solidFill>
                  <a:srgbClr val="000000"/>
                </a:solidFill>
                <a:latin typeface="Arial"/>
                <a:ea typeface="Arial"/>
                <a:cs typeface="Arial"/>
                <a:sym typeface="Arial"/>
              </a:defRPr>
            </a:pPr>
            <a:r>
              <a:rPr lang="ar"/>
              <a:t>تذكّر تقنيات الإصغاء الفعّال</a:t>
            </a:r>
            <a:endParaRPr sz="2400">
              <a:latin typeface="Arial" panose="020B0604020202020204" pitchFamily="34" charset="0"/>
            </a:endParaRPr>
          </a:p>
        </p:txBody>
      </p:sp>
      <p:sp>
        <p:nvSpPr>
          <p:cNvPr id="2" name="Title 1">
            <a:extLst>
              <a:ext uri="{FF2B5EF4-FFF2-40B4-BE49-F238E27FC236}">
                <a16:creationId xmlns:a16="http://schemas.microsoft.com/office/drawing/2014/main" id="{05760D21-BC38-1AAF-229D-DAAF54BC0A73}"/>
              </a:ext>
            </a:extLst>
          </p:cNvPr>
          <p:cNvSpPr>
            <a:spLocks noGrp="1"/>
          </p:cNvSpPr>
          <p:nvPr>
            <p:ph type="title"/>
          </p:nvPr>
        </p:nvSpPr>
        <p:spPr>
          <a:xfrm>
            <a:off x="415600" y="1292988"/>
            <a:ext cx="11360800" cy="1291949"/>
          </a:xfrm>
        </p:spPr>
        <p:txBody>
          <a:bodyPr rtlCol="1"/>
          <a:lstStyle>
            <a:defPPr algn="r" rtl="1"/>
          </a:lstStyle>
          <a:p>
            <a:pPr rtl="1">
              <a:defRPr b="1">
                <a:latin typeface="+mj-lt"/>
                <a:ea typeface="Arial"/>
                <a:cs typeface="Arial"/>
              </a:defRPr>
            </a:pPr>
            <a:r>
              <a:rPr lang="ar" dirty="0">
                <a:solidFill>
                  <a:schemeClr val="accent3"/>
                </a:solidFill>
              </a:rPr>
              <a:t> أداء الأدوار لتطبيق المهارات الخاصة بعنصري تعزيز </a:t>
            </a:r>
            <a:r>
              <a:rPr lang="ar" dirty="0">
                <a:solidFill>
                  <a:srgbClr val="009ADE"/>
                </a:solidFill>
              </a:rPr>
              <a:t>السلامة والدعم</a:t>
            </a:r>
            <a:br>
              <a:rPr lang="ar-EG" dirty="0">
                <a:solidFill>
                  <a:srgbClr val="009ADE"/>
                </a:solidFill>
              </a:rPr>
            </a:br>
            <a:r>
              <a:rPr lang="ar" dirty="0">
                <a:solidFill>
                  <a:srgbClr val="009ADE"/>
                </a:solidFill>
              </a:rPr>
              <a:t>من نهج LIVES</a:t>
            </a:r>
            <a:r>
              <a:rPr lang="ar" dirty="0">
                <a:solidFill>
                  <a:schemeClr val="accent3"/>
                </a:solidFill>
              </a:rPr>
              <a:t>، الجزء الأول</a:t>
            </a:r>
            <a:endParaRPr dirty="0">
              <a:solidFill>
                <a:schemeClr val="accent3"/>
              </a:solidFill>
              <a:ea typeface="Arial"/>
              <a:cs typeface="Arial"/>
              <a:sym typeface="Arial"/>
            </a:endParaRPr>
          </a:p>
        </p:txBody>
      </p:sp>
      <p:sp>
        <p:nvSpPr>
          <p:cNvPr id="3" name="Text Placeholder 2">
            <a:extLst>
              <a:ext uri="{FF2B5EF4-FFF2-40B4-BE49-F238E27FC236}">
                <a16:creationId xmlns:a16="http://schemas.microsoft.com/office/drawing/2014/main" id="{2AB1B049-33BB-AD15-C414-0534627FD490}"/>
              </a:ext>
            </a:extLst>
          </p:cNvPr>
          <p:cNvSpPr>
            <a:spLocks noGrp="1"/>
          </p:cNvSpPr>
          <p:nvPr>
            <p:ph type="body" sz="quarter" idx="10"/>
          </p:nvPr>
        </p:nvSpPr>
        <p:spPr>
          <a:xfrm>
            <a:off x="415600" y="498500"/>
            <a:ext cx="10125879" cy="720000"/>
          </a:xfrm>
        </p:spPr>
        <p:txBody>
          <a:bodyPr rtlCol="1">
            <a:normAutofit/>
          </a:bodyPr>
          <a:lstStyle>
            <a:defPPr algn="r" rtl="1"/>
          </a:lstStyle>
          <a:p>
            <a:pPr rtl="1">
              <a:defRPr b="1">
                <a:solidFill>
                  <a:schemeClr val="bg1"/>
                </a:solidFill>
                <a:latin typeface="+mj-lt"/>
                <a:ea typeface="Arial"/>
                <a:cs typeface="Arial"/>
                <a:sym typeface="Arial"/>
              </a:defRPr>
            </a:pPr>
            <a:r>
              <a:rPr lang="ar" dirty="0"/>
              <a:t>التمرين (7-2)</a:t>
            </a:r>
          </a:p>
        </p:txBody>
      </p:sp>
      <p:sp>
        <p:nvSpPr>
          <p:cNvPr id="4" name="Rounded Rectangle 3">
            <a:extLst>
              <a:ext uri="{FF2B5EF4-FFF2-40B4-BE49-F238E27FC236}">
                <a16:creationId xmlns:a16="http://schemas.microsoft.com/office/drawing/2014/main" id="{221AB9E7-F67B-729E-A3E2-C852C92431DB}"/>
              </a:ext>
            </a:extLst>
          </p:cNvPr>
          <p:cNvSpPr/>
          <p:nvPr/>
        </p:nvSpPr>
        <p:spPr>
          <a:xfrm>
            <a:off x="1233163" y="3942776"/>
            <a:ext cx="2083485" cy="1622235"/>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defRPr sz="2000" b="1">
                <a:solidFill>
                  <a:schemeClr val="bg1"/>
                </a:solidFill>
                <a:latin typeface="Arial"/>
                <a:ea typeface="Arial"/>
                <a:cs typeface="Arial"/>
                <a:sym typeface="Arial"/>
              </a:defRPr>
            </a:pPr>
            <a:r>
              <a:rPr lang="ar"/>
              <a:t>أداة المساعدة على العمل (7أ)</a:t>
            </a:r>
            <a:endParaRPr sz="2000">
              <a:solidFill>
                <a:schemeClr val="bg1"/>
              </a:solidFill>
              <a:latin typeface="Arial" panose="020B0604020202020204" pitchFamily="34" charset="0"/>
            </a:endParaRPr>
          </a:p>
          <a:p>
            <a:pPr algn="ctr" rtl="1">
              <a:defRPr>
                <a:solidFill>
                  <a:schemeClr val="bg1"/>
                </a:solidFill>
              </a:defRPr>
            </a:pPr>
            <a:r>
              <a:rPr lang="ar">
                <a:latin typeface="Arial" panose="020B0604020202020204" pitchFamily="34" charset="0"/>
              </a:rPr>
              <a:t>في مرفق الويب (ب):</a:t>
            </a:r>
            <a:endParaRPr>
              <a:solidFill>
                <a:schemeClr val="bg1"/>
              </a:solidFill>
              <a:latin typeface="Arial" panose="020B0604020202020204" pitchFamily="34" charset="0"/>
            </a:endParaRPr>
          </a:p>
          <a:p>
            <a:pPr algn="ctr" rtl="1">
              <a:defRPr>
                <a:solidFill>
                  <a:schemeClr val="bg1"/>
                </a:solidFill>
                <a:latin typeface="Arial"/>
                <a:ea typeface="Arial"/>
                <a:cs typeface="Arial"/>
                <a:sym typeface="Arial"/>
              </a:defRPr>
            </a:pPr>
            <a:r>
              <a:rPr lang="ar"/>
              <a:t> أدوات المساعدة على العمل للمشاركين</a:t>
            </a:r>
            <a:endParaRPr>
              <a:solidFill>
                <a:schemeClr val="bg1"/>
              </a:solidFill>
              <a:latin typeface="Arial" panose="020B0604020202020204" pitchFamily="34" charset="0"/>
            </a:endParaRPr>
          </a:p>
        </p:txBody>
      </p:sp>
      <p:pic>
        <p:nvPicPr>
          <p:cNvPr id="5" name="Graphic 4" descr="Checkbox Ticked with solid fill">
            <a:extLst>
              <a:ext uri="{FF2B5EF4-FFF2-40B4-BE49-F238E27FC236}">
                <a16:creationId xmlns:a16="http://schemas.microsoft.com/office/drawing/2014/main" id="{656A98BF-BC5A-666E-B423-E307E1888F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6456" y="2522412"/>
            <a:ext cx="612000" cy="612000"/>
          </a:xfrm>
          <a:prstGeom prst="rect">
            <a:avLst/>
          </a:prstGeom>
        </p:spPr>
      </p:pic>
      <p:pic>
        <p:nvPicPr>
          <p:cNvPr id="6" name="Graphic 5" descr="Checkbox Ticked with solid fill">
            <a:extLst>
              <a:ext uri="{FF2B5EF4-FFF2-40B4-BE49-F238E27FC236}">
                <a16:creationId xmlns:a16="http://schemas.microsoft.com/office/drawing/2014/main" id="{9A7DF95E-5616-4899-A75E-FE9F747661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6456" y="3077288"/>
            <a:ext cx="612000" cy="612000"/>
          </a:xfrm>
          <a:prstGeom prst="rect">
            <a:avLst/>
          </a:prstGeom>
        </p:spPr>
      </p:pic>
      <p:pic>
        <p:nvPicPr>
          <p:cNvPr id="7" name="Graphic 6" descr="Checkbox Ticked with solid fill">
            <a:extLst>
              <a:ext uri="{FF2B5EF4-FFF2-40B4-BE49-F238E27FC236}">
                <a16:creationId xmlns:a16="http://schemas.microsoft.com/office/drawing/2014/main" id="{F51955C9-7E7E-607E-1BD2-790C98A5B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26456" y="3751836"/>
            <a:ext cx="612000" cy="612000"/>
          </a:xfrm>
          <a:prstGeom prst="rect">
            <a:avLst/>
          </a:prstGeom>
        </p:spPr>
      </p:pic>
      <p:sp>
        <p:nvSpPr>
          <p:cNvPr id="8" name="TextBox 7">
            <a:extLst>
              <a:ext uri="{FF2B5EF4-FFF2-40B4-BE49-F238E27FC236}">
                <a16:creationId xmlns:a16="http://schemas.microsoft.com/office/drawing/2014/main" id="{25AF1833-7979-CCF7-713B-D4A4BC1F640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17</a:t>
            </a:r>
          </a:p>
        </p:txBody>
      </p:sp>
    </p:spTree>
    <p:extLst>
      <p:ext uri="{BB962C8B-B14F-4D97-AF65-F5344CB8AC3E}">
        <p14:creationId xmlns:p14="http://schemas.microsoft.com/office/powerpoint/2010/main" val="3589868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200" name="Google Shape;1200;p152"/>
          <p:cNvSpPr txBox="1"/>
          <p:nvPr/>
        </p:nvSpPr>
        <p:spPr>
          <a:xfrm>
            <a:off x="0" y="0"/>
            <a:ext cx="12192000" cy="1349829"/>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‫الجلسة 7: وصلنا إلى الملخص!</a:t>
            </a:r>
          </a:p>
        </p:txBody>
      </p:sp>
      <p:sp>
        <p:nvSpPr>
          <p:cNvPr id="1201" name="Google Shape;1201;p152"/>
          <p:cNvSpPr txBox="1"/>
          <p:nvPr/>
        </p:nvSpPr>
        <p:spPr>
          <a:xfrm>
            <a:off x="756213" y="1439126"/>
            <a:ext cx="10637135" cy="3635813"/>
          </a:xfrm>
          <a:prstGeom prst="rect">
            <a:avLst/>
          </a:prstGeom>
          <a:noFill/>
          <a:ln>
            <a:noFill/>
          </a:ln>
        </p:spPr>
        <p:txBody>
          <a:bodyPr spcFirstLastPara="1" wrap="square" lIns="121900" tIns="60933" rIns="121900" bIns="60933" rtlCol="1" anchor="t" anchorCtr="0">
            <a:spAutoFit/>
          </a:bodyPr>
          <a:lstStyle>
            <a:defPPr algn="r" rtl="1"/>
          </a:lstStyle>
          <a:p>
            <a:pPr marL="457189" indent="-457189" algn="r" rtl="1">
              <a:lnSpc>
                <a:spcPct val="120000"/>
              </a:lnSpc>
              <a:spcBef>
                <a:spcPts val="8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يُعتبر الإصغاء الفعال ونهج LIVES من الأدوات العلاجية المهمة بالنسبة للناجيات. وبالنسبة للبعض، قد تكون الاستجابة الأولية وحدها كافية لتجاوز هذه المرحلة.</a:t>
            </a:r>
            <a:endParaRPr sz="2400" dirty="0">
              <a:latin typeface="Arial" panose="020B0604020202020204" pitchFamily="34" charset="0"/>
            </a:endParaRPr>
          </a:p>
          <a:p>
            <a:pPr marL="457189" indent="-457189" algn="r" rtl="1">
              <a:lnSpc>
                <a:spcPct val="120000"/>
              </a:lnSpc>
              <a:spcBef>
                <a:spcPts val="8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احرص دائماً على تقليل عوامل تشتيت الانتباه وركّز على الناجية للتواصل معها بأكبر قدر من الفعالية.</a:t>
            </a:r>
            <a:endParaRPr sz="2400" dirty="0">
              <a:latin typeface="Arial" panose="020B0604020202020204" pitchFamily="34" charset="0"/>
            </a:endParaRPr>
          </a:p>
          <a:p>
            <a:pPr marL="457189" indent="-457189" algn="r" rtl="1">
              <a:lnSpc>
                <a:spcPct val="120000"/>
              </a:lnSpc>
              <a:spcBef>
                <a:spcPts val="800"/>
              </a:spcBef>
              <a:buClr>
                <a:schemeClr val="accent3"/>
              </a:buClr>
              <a:buSzPct val="125000"/>
              <a:buFont typeface="Wingdings" panose="05000000000000000000" pitchFamily="2" charset="2"/>
              <a:buChar char="×"/>
              <a:defRPr>
                <a:latin typeface="Arial"/>
                <a:ea typeface="Arial"/>
                <a:cs typeface="Arial"/>
                <a:sym typeface="Arial"/>
              </a:defRPr>
            </a:pPr>
            <a:r>
              <a:rPr lang="ar" sz="2400" dirty="0">
                <a:solidFill>
                  <a:srgbClr val="000000"/>
                </a:solidFill>
              </a:rPr>
              <a:t>عندما تقدم الدعم الأولي للناجيات الأصغر سناً، احرص على توفير </a:t>
            </a:r>
            <a:br>
              <a:rPr lang="ar" sz="2400" dirty="0">
                <a:solidFill>
                  <a:srgbClr val="000000"/>
                </a:solidFill>
              </a:rPr>
            </a:br>
            <a:r>
              <a:rPr lang="ar" sz="2400" dirty="0">
                <a:solidFill>
                  <a:srgbClr val="000000"/>
                </a:solidFill>
              </a:rPr>
              <a:t>بيئة صديقة ل</a:t>
            </a:r>
            <a:r>
              <a:rPr lang="ar" sz="2400" dirty="0">
                <a:solidFill>
                  <a:srgbClr val="009ADE"/>
                </a:solidFill>
              </a:rPr>
              <a:t>لأطفال</a:t>
            </a:r>
            <a:r>
              <a:rPr lang="ar" sz="2400" dirty="0">
                <a:solidFill>
                  <a:srgbClr val="000000"/>
                </a:solidFill>
              </a:rPr>
              <a:t> وال</a:t>
            </a:r>
            <a:r>
              <a:rPr lang="ar" sz="2400" dirty="0">
                <a:solidFill>
                  <a:srgbClr val="009ADE"/>
                </a:solidFill>
              </a:rPr>
              <a:t>مراهقين</a:t>
            </a:r>
            <a:r>
              <a:rPr lang="ar" sz="2400" dirty="0">
                <a:solidFill>
                  <a:srgbClr val="000000"/>
                </a:solidFill>
              </a:rPr>
              <a:t> ودعم مقدم الرعاية. </a:t>
            </a:r>
            <a:endParaRPr sz="2400" dirty="0">
              <a:solidFill>
                <a:srgbClr val="000000"/>
              </a:solidFill>
              <a:latin typeface="Arial"/>
              <a:ea typeface="Arial"/>
              <a:cs typeface="Arial"/>
              <a:sym typeface="Arial"/>
            </a:endParaRPr>
          </a:p>
          <a:p>
            <a:pPr marL="457189" indent="-457189" algn="r" rtl="1">
              <a:lnSpc>
                <a:spcPct val="120000"/>
              </a:lnSpc>
              <a:spcBef>
                <a:spcPts val="800"/>
              </a:spcBef>
              <a:buClr>
                <a:schemeClr val="accent3"/>
              </a:buClr>
              <a:buSzPct val="125000"/>
              <a:buFont typeface="Wingdings" panose="05000000000000000000" pitchFamily="2" charset="2"/>
              <a:buChar char="×"/>
              <a:defRPr sz="2400">
                <a:solidFill>
                  <a:srgbClr val="000000"/>
                </a:solidFill>
                <a:latin typeface="Arial"/>
                <a:ea typeface="Arial"/>
                <a:cs typeface="Arial"/>
                <a:sym typeface="Arial"/>
              </a:defRPr>
            </a:pPr>
            <a:r>
              <a:rPr lang="ar" dirty="0"/>
              <a:t>خصّص بعض الوقت لمواصلة التطبيق العملي لعناصر الإصغاء والاستفسار عن الاحتياجات والشواغل والإقرار من نهج LIVES، وفكّر في كيفية تقديم الدعم الأولي باستخدام عباراتك الخاصة.</a:t>
            </a:r>
            <a:endParaRPr sz="2400" dirty="0">
              <a:latin typeface="Arial" panose="020B0604020202020204" pitchFamily="34" charset="0"/>
            </a:endParaRPr>
          </a:p>
        </p:txBody>
      </p:sp>
      <p:sp>
        <p:nvSpPr>
          <p:cNvPr id="2" name="TextBox 1">
            <a:extLst>
              <a:ext uri="{FF2B5EF4-FFF2-40B4-BE49-F238E27FC236}">
                <a16:creationId xmlns:a16="http://schemas.microsoft.com/office/drawing/2014/main" id="{84CF2126-387D-90BA-716E-FE9A2E4F101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18</a:t>
            </a:r>
          </a:p>
        </p:txBody>
      </p:sp>
    </p:spTree>
    <p:extLst>
      <p:ext uri="{BB962C8B-B14F-4D97-AF65-F5344CB8AC3E}">
        <p14:creationId xmlns:p14="http://schemas.microsoft.com/office/powerpoint/2010/main" val="401144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3" name="Google Shape;1083;p138" descr="Close-up of two people holding hands"/>
          <p:cNvSpPr/>
          <p:nvPr/>
        </p:nvSpPr>
        <p:spPr>
          <a:xfrm>
            <a:off x="5963399" y="-14717"/>
            <a:ext cx="6221201" cy="6828567"/>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4" name="Google Shape;36;p34" descr="Close-up of two people holding hands">
            <a:extLst>
              <a:ext uri="{FF2B5EF4-FFF2-40B4-BE49-F238E27FC236}">
                <a16:creationId xmlns:a16="http://schemas.microsoft.com/office/drawing/2014/main" id="{0F4FBE82-45AF-86AF-B5C4-A53D2301766D}"/>
              </a:ext>
            </a:extLst>
          </p:cNvPr>
          <p:cNvPicPr>
            <a:picLocks noChangeAspect="1"/>
          </p:cNvPicPr>
          <p:nvPr/>
        </p:nvPicPr>
        <p:blipFill rotWithShape="1">
          <a:blip r:embed="rId3"/>
          <a:srcRect l="13349" t="832" r="20357" b="9971"/>
          <a:stretch/>
        </p:blipFill>
        <p:spPr>
          <a:xfrm>
            <a:off x="5496000" y="0"/>
            <a:ext cx="6696000" cy="6012000"/>
          </a:xfrm>
          <a:prstGeom prst="rect">
            <a:avLst/>
          </a:prstGeom>
          <a:noFill/>
          <a:ln>
            <a:noFill/>
          </a:ln>
        </p:spPr>
      </p:pic>
      <p:sp>
        <p:nvSpPr>
          <p:cNvPr id="3" name="Text Placeholder 2">
            <a:extLst>
              <a:ext uri="{FF2B5EF4-FFF2-40B4-BE49-F238E27FC236}">
                <a16:creationId xmlns:a16="http://schemas.microsoft.com/office/drawing/2014/main" id="{6A44617D-0473-AC11-B810-4BE73A48820A}"/>
              </a:ext>
            </a:extLst>
          </p:cNvPr>
          <p:cNvSpPr>
            <a:spLocks noGrp="1"/>
          </p:cNvSpPr>
          <p:nvPr>
            <p:ph type="body" sz="quarter" idx="11"/>
          </p:nvPr>
        </p:nvSpPr>
        <p:spPr>
          <a:xfrm>
            <a:off x="664234" y="2536166"/>
            <a:ext cx="4144833" cy="2662367"/>
          </a:xfrm>
        </p:spPr>
        <p:txBody>
          <a:bodyPr rtlCol="1"/>
          <a:lstStyle>
            <a:defPPr algn="r" rtl="1"/>
          </a:lstStyle>
          <a:p>
            <a:pPr rtl="1"/>
            <a:r>
              <a:rPr lang="ar" dirty="0"/>
              <a:t>تقديم الدعم الأولي باستخدام عنصري تعزيز السلامة والدعم من نهج LIVES، الجزء الأول: </a:t>
            </a:r>
            <a:br>
              <a:rPr lang="ar" dirty="0"/>
            </a:br>
            <a:r>
              <a:rPr lang="ar" dirty="0">
                <a:solidFill>
                  <a:schemeClr val="accent2"/>
                </a:solidFill>
              </a:rPr>
              <a:t>الاستماع</a:t>
            </a:r>
            <a:r>
              <a:rPr lang="ar" dirty="0"/>
              <a:t>، و</a:t>
            </a:r>
            <a:r>
              <a:rPr lang="ar" dirty="0">
                <a:solidFill>
                  <a:schemeClr val="accent2"/>
                </a:solidFill>
              </a:rPr>
              <a:t>الاستفسار</a:t>
            </a:r>
            <a:r>
              <a:rPr lang="ar" dirty="0"/>
              <a:t>، و</a:t>
            </a:r>
            <a:r>
              <a:rPr lang="ar" dirty="0">
                <a:solidFill>
                  <a:schemeClr val="accent2"/>
                </a:solidFill>
              </a:rPr>
              <a:t>التحقق من صحة الأقوال</a:t>
            </a:r>
          </a:p>
          <a:p>
            <a:pPr algn="r" rtl="1"/>
            <a:endParaRPr lang="ar" dirty="0">
              <a:solidFill>
                <a:schemeClr val="accent2"/>
              </a:solidFill>
            </a:endParaRPr>
          </a:p>
          <a:p>
            <a:pPr algn="r" rtl="1"/>
            <a:endParaRPr lang="ar" dirty="0">
              <a:solidFill>
                <a:schemeClr val="accent2"/>
              </a:solidFill>
            </a:endParaRPr>
          </a:p>
        </p:txBody>
      </p:sp>
      <p:sp>
        <p:nvSpPr>
          <p:cNvPr id="2" name="Text Placeholder 1">
            <a:extLst>
              <a:ext uri="{FF2B5EF4-FFF2-40B4-BE49-F238E27FC236}">
                <a16:creationId xmlns:a16="http://schemas.microsoft.com/office/drawing/2014/main" id="{4921DBBA-688F-3282-09DB-4DB5EEE939DC}"/>
              </a:ext>
            </a:extLst>
          </p:cNvPr>
          <p:cNvSpPr>
            <a:spLocks noGrp="1"/>
          </p:cNvSpPr>
          <p:nvPr>
            <p:ph type="body" sz="quarter" idx="10"/>
          </p:nvPr>
        </p:nvSpPr>
        <p:spPr>
          <a:xfrm>
            <a:off x="1029067" y="1918364"/>
            <a:ext cx="3780000" cy="397032"/>
          </a:xfrm>
        </p:spPr>
        <p:txBody>
          <a:bodyPr rtlCol="1"/>
          <a:lstStyle>
            <a:defPPr algn="r" rtl="1"/>
          </a:lstStyle>
          <a:p>
            <a:pPr rtl="1"/>
            <a:r>
              <a:rPr lang="ar" dirty="0"/>
              <a:t>الجلسة 7</a:t>
            </a:r>
          </a:p>
        </p:txBody>
      </p:sp>
      <p:sp>
        <p:nvSpPr>
          <p:cNvPr id="6" name="TextBox 5">
            <a:extLst>
              <a:ext uri="{FF2B5EF4-FFF2-40B4-BE49-F238E27FC236}">
                <a16:creationId xmlns:a16="http://schemas.microsoft.com/office/drawing/2014/main" id="{B12F623E-5B1F-617E-60C4-CB8B17388A5C}"/>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2</a:t>
            </a:r>
          </a:p>
        </p:txBody>
      </p:sp>
    </p:spTree>
    <p:extLst>
      <p:ext uri="{BB962C8B-B14F-4D97-AF65-F5344CB8AC3E}">
        <p14:creationId xmlns:p14="http://schemas.microsoft.com/office/powerpoint/2010/main" val="3930788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91" name="Google Shape;1091;p139"/>
          <p:cNvSpPr txBox="1"/>
          <p:nvPr/>
        </p:nvSpPr>
        <p:spPr>
          <a:xfrm>
            <a:off x="633274" y="1596087"/>
            <a:ext cx="10925453" cy="3199197"/>
          </a:xfrm>
          <a:prstGeom prst="rect">
            <a:avLst/>
          </a:prstGeom>
          <a:noFill/>
          <a:ln>
            <a:noFill/>
          </a:ln>
        </p:spPr>
        <p:txBody>
          <a:bodyPr spcFirstLastPara="1" wrap="square" lIns="121900" tIns="60933" rIns="121900" bIns="60933" rtlCol="1" anchor="t" anchorCtr="0">
            <a:noAutofit/>
          </a:bodyPr>
          <a:lstStyle>
            <a:defPPr algn="r" rtl="1"/>
          </a:lstStyle>
          <a:p>
            <a:pPr marL="1612900" marR="118530" indent="-1612900" algn="r" rtl="1">
              <a:lnSpc>
                <a:spcPct val="108000"/>
              </a:lnSpc>
              <a:spcAft>
                <a:spcPts val="1600"/>
              </a:spcAft>
              <a:defRPr sz="2400">
                <a:sym typeface="Arial"/>
              </a:defRPr>
            </a:pPr>
            <a:r>
              <a:rPr lang="ar" u="sng" dirty="0">
                <a:solidFill>
                  <a:schemeClr val="accent3"/>
                </a:solidFill>
                <a:latin typeface="Arial" panose="020B0604020202020204" pitchFamily="34" charset="0"/>
                <a:cs typeface="Arial" panose="020B0604020202020204" pitchFamily="34" charset="0"/>
              </a:rPr>
              <a:t>الهدف 3:</a:t>
            </a:r>
            <a:r>
              <a:rPr lang="ar-EG" dirty="0">
                <a:solidFill>
                  <a:srgbClr val="00B0F0"/>
                </a:solidFill>
                <a:latin typeface="Arial"/>
                <a:ea typeface="Arial"/>
                <a:cs typeface="Arial"/>
              </a:rPr>
              <a:t>	</a:t>
            </a:r>
            <a:r>
              <a:rPr lang="ar" dirty="0">
                <a:solidFill>
                  <a:srgbClr val="00B0F0"/>
                </a:solidFill>
                <a:latin typeface="Arial" panose="020B0604020202020204" pitchFamily="34" charset="0"/>
              </a:rPr>
              <a:t>تطبيق المهارات السريرية المناسبة لمجال عمل المتدرب بُغية الاستجابة للاعتداء الجنسي وعنف الشريك الحميم</a:t>
            </a:r>
            <a:endParaRPr sz="2400" dirty="0">
              <a:solidFill>
                <a:srgbClr val="00B0F0"/>
              </a:solidFill>
              <a:latin typeface="Arial" panose="020B0604020202020204" pitchFamily="34" charset="0"/>
            </a:endParaRPr>
          </a:p>
          <a:p>
            <a:pPr marR="118530" algn="r" rtl="1"/>
            <a:endParaRPr sz="1000" b="1" dirty="0">
              <a:solidFill>
                <a:schemeClr val="accent1"/>
              </a:solidFill>
              <a:latin typeface="Arial"/>
              <a:ea typeface="Arial"/>
              <a:cs typeface="Arial"/>
              <a:sym typeface="Arial"/>
            </a:endParaRPr>
          </a:p>
          <a:p>
            <a:pPr marR="118530" algn="r" rtl="1">
              <a:spcAft>
                <a:spcPts val="600"/>
              </a:spcAft>
              <a:defRPr sz="2200" b="1">
                <a:solidFill>
                  <a:schemeClr val="accent1"/>
                </a:solidFill>
                <a:latin typeface="Arial"/>
                <a:cs typeface="Arial"/>
                <a:sym typeface="Arial"/>
              </a:defRPr>
            </a:pPr>
            <a:r>
              <a:rPr lang="ar" dirty="0"/>
              <a:t>الكفاءات</a:t>
            </a:r>
            <a:r>
              <a:rPr lang="ar" dirty="0">
                <a:ea typeface="Arial"/>
              </a:rPr>
              <a:t>:</a:t>
            </a:r>
            <a:endParaRPr sz="2200" dirty="0">
              <a:solidFill>
                <a:schemeClr val="accent1"/>
              </a:solidFill>
              <a:latin typeface="Arial"/>
              <a:ea typeface="Arial"/>
              <a:cs typeface="Arial"/>
              <a:sym typeface="Arial"/>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التعرف على محتوى الدعم الأولي (نهج LIVES).</a:t>
            </a:r>
            <a:endParaRPr sz="2000" dirty="0">
              <a:solidFill>
                <a:srgbClr val="000000"/>
              </a:solidFill>
              <a:latin typeface="Arial" panose="020B0604020202020204" pitchFamily="34" charset="0"/>
            </a:endParaRPr>
          </a:p>
          <a:p>
            <a:pPr marL="360000" marR="18626" indent="-360000" algn="r" rtl="1">
              <a:lnSpc>
                <a:spcPct val="108000"/>
              </a:lnSpc>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ar" dirty="0"/>
              <a:t>إثبات المهارات في تطبيق العناصر الثلاثة الأولى (الإصغاء، والاستفسار عن الاحتياجات والشواغل، والإقرار) الخاصة بالدعم الأولي للناجيات اللواتي يفصحنَ عن تعرضهنَّ لاعتداء.</a:t>
            </a:r>
            <a:endParaRPr sz="2000" dirty="0">
              <a:solidFill>
                <a:srgbClr val="000000"/>
              </a:solidFill>
              <a:latin typeface="Arial" panose="020B0604020202020204" pitchFamily="34" charset="0"/>
            </a:endParaRPr>
          </a:p>
        </p:txBody>
      </p:sp>
      <p:sp>
        <p:nvSpPr>
          <p:cNvPr id="4" name="Title 3">
            <a:extLst>
              <a:ext uri="{FF2B5EF4-FFF2-40B4-BE49-F238E27FC236}">
                <a16:creationId xmlns:a16="http://schemas.microsoft.com/office/drawing/2014/main" id="{1E03F772-106A-CCCF-446B-63242951D1FC}"/>
              </a:ext>
            </a:extLst>
          </p:cNvPr>
          <p:cNvSpPr>
            <a:spLocks noGrp="1"/>
          </p:cNvSpPr>
          <p:nvPr>
            <p:ph type="title"/>
          </p:nvPr>
        </p:nvSpPr>
        <p:spPr>
          <a:xfrm>
            <a:off x="415600" y="432000"/>
            <a:ext cx="10755608" cy="561254"/>
          </a:xfrm>
        </p:spPr>
        <p:txBody>
          <a:bodyPr rtlCol="1"/>
          <a:lstStyle>
            <a:defPPr algn="r" rtl="1"/>
          </a:lstStyle>
          <a:p>
            <a:pPr rtl="1"/>
            <a:r>
              <a:rPr lang="ar" dirty="0"/>
              <a:t>أهداف الجلسة</a:t>
            </a:r>
          </a:p>
        </p:txBody>
      </p:sp>
      <p:sp>
        <p:nvSpPr>
          <p:cNvPr id="2" name="TextBox 1">
            <a:extLst>
              <a:ext uri="{FF2B5EF4-FFF2-40B4-BE49-F238E27FC236}">
                <a16:creationId xmlns:a16="http://schemas.microsoft.com/office/drawing/2014/main" id="{7360E788-20FB-D816-3ABD-D1157B7CA40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3</a:t>
            </a:r>
          </a:p>
        </p:txBody>
      </p:sp>
    </p:spTree>
    <p:extLst>
      <p:ext uri="{BB962C8B-B14F-4D97-AF65-F5344CB8AC3E}">
        <p14:creationId xmlns:p14="http://schemas.microsoft.com/office/powerpoint/2010/main" val="3960158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sp>
        <p:nvSpPr>
          <p:cNvPr id="1100" name="Google Shape;1100;p140"/>
          <p:cNvSpPr txBox="1"/>
          <p:nvPr/>
        </p:nvSpPr>
        <p:spPr>
          <a:xfrm>
            <a:off x="0" y="0"/>
            <a:ext cx="12192000" cy="1166493"/>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pPr>
            <a:endParaRPr sz="3400" b="1" dirty="0">
              <a:solidFill>
                <a:schemeClr val="accent3"/>
              </a:solidFill>
              <a:latin typeface="Arial" panose="020B0604020202020204" pitchFamily="34" charset="0"/>
              <a:cs typeface="Arial"/>
              <a:sym typeface="Arial"/>
            </a:endParaRPr>
          </a:p>
        </p:txBody>
      </p:sp>
      <p:sp>
        <p:nvSpPr>
          <p:cNvPr id="1101" name="Google Shape;1101;p140"/>
          <p:cNvSpPr/>
          <p:nvPr/>
        </p:nvSpPr>
        <p:spPr>
          <a:xfrm>
            <a:off x="6509467" y="1145634"/>
            <a:ext cx="4611757" cy="4855909"/>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103" name="Google Shape;1103;p140" descr="Eye with solid fill"/>
          <p:cNvSpPr/>
          <p:nvPr/>
        </p:nvSpPr>
        <p:spPr>
          <a:xfrm>
            <a:off x="4776083" y="2124987"/>
            <a:ext cx="906448" cy="906448"/>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104" name="Google Shape;1104;p140" descr="Ear outline"/>
          <p:cNvSpPr/>
          <p:nvPr/>
        </p:nvSpPr>
        <p:spPr>
          <a:xfrm>
            <a:off x="4725723" y="3153474"/>
            <a:ext cx="1007167" cy="1007167"/>
          </a:xfrm>
          <a:prstGeom prst="rect">
            <a:avLst/>
          </a:prstGeom>
          <a:noFill/>
          <a:ln>
            <a:noFill/>
          </a:ln>
        </p:spPr>
        <p:txBody>
          <a:bodyPr rtlCol="1"/>
          <a:lstStyle>
            <a:defPPr algn="r" rtl="1"/>
          </a:lstStyle>
          <a:p>
            <a:pPr algn="r" rtl="1"/>
            <a:endParaRPr sz="2400">
              <a:latin typeface="Arial" panose="020B0604020202020204" pitchFamily="34" charset="0"/>
            </a:endParaRPr>
          </a:p>
        </p:txBody>
      </p:sp>
      <p:sp>
        <p:nvSpPr>
          <p:cNvPr id="1105" name="Google Shape;1105;p140" descr="Sparkling Heart outline"/>
          <p:cNvSpPr/>
          <p:nvPr/>
        </p:nvSpPr>
        <p:spPr>
          <a:xfrm>
            <a:off x="4693919" y="4430767"/>
            <a:ext cx="906448" cy="906448"/>
          </a:xfrm>
          <a:prstGeom prst="rect">
            <a:avLst/>
          </a:prstGeom>
          <a:noFill/>
          <a:ln>
            <a:noFill/>
          </a:ln>
        </p:spPr>
        <p:txBody>
          <a:bodyPr rtlCol="1"/>
          <a:lstStyle>
            <a:defPPr algn="r" rtl="1"/>
          </a:lstStyle>
          <a:p>
            <a:pPr algn="r" rtl="1"/>
            <a:endParaRPr sz="2400">
              <a:latin typeface="Arial" panose="020B0604020202020204" pitchFamily="34" charset="0"/>
            </a:endParaRPr>
          </a:p>
        </p:txBody>
      </p:sp>
      <p:pic>
        <p:nvPicPr>
          <p:cNvPr id="9" name="Picture 8">
            <a:extLst>
              <a:ext uri="{FF2B5EF4-FFF2-40B4-BE49-F238E27FC236}">
                <a16:creationId xmlns:a16="http://schemas.microsoft.com/office/drawing/2014/main" id="{E631A590-27F7-FD93-D2CE-26D9367A2A2C}"/>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6451333" y="-42547"/>
            <a:ext cx="5739448" cy="6044090"/>
          </a:xfrm>
          <a:prstGeom prst="rect">
            <a:avLst/>
          </a:prstGeom>
        </p:spPr>
      </p:pic>
      <p:sp>
        <p:nvSpPr>
          <p:cNvPr id="3" name="Title 2">
            <a:extLst>
              <a:ext uri="{FF2B5EF4-FFF2-40B4-BE49-F238E27FC236}">
                <a16:creationId xmlns:a16="http://schemas.microsoft.com/office/drawing/2014/main" id="{090C05C4-EC43-A0CA-8F5F-A9A0C5283651}"/>
              </a:ext>
            </a:extLst>
          </p:cNvPr>
          <p:cNvSpPr>
            <a:spLocks noGrp="1"/>
          </p:cNvSpPr>
          <p:nvPr>
            <p:ph type="title"/>
          </p:nvPr>
        </p:nvSpPr>
        <p:spPr>
          <a:xfrm>
            <a:off x="238800" y="288000"/>
            <a:ext cx="5857200" cy="878494"/>
          </a:xfrm>
        </p:spPr>
        <p:txBody>
          <a:bodyPr rtlCol="1"/>
          <a:lstStyle>
            <a:defPPr algn="r" rtl="1"/>
          </a:lstStyle>
          <a:p>
            <a:pPr rtl="1">
              <a:defRPr sz="3400" b="1">
                <a:solidFill>
                  <a:schemeClr val="accent3"/>
                </a:solidFill>
                <a:latin typeface="+mj-lt"/>
                <a:cs typeface="Arial"/>
              </a:defRPr>
            </a:pPr>
            <a:r>
              <a:rPr lang="ar" dirty="0"/>
              <a:t>الدعم الأولي</a:t>
            </a:r>
          </a:p>
        </p:txBody>
      </p:sp>
      <p:grpSp>
        <p:nvGrpSpPr>
          <p:cNvPr id="5" name="Group 4">
            <a:extLst>
              <a:ext uri="{FF2B5EF4-FFF2-40B4-BE49-F238E27FC236}">
                <a16:creationId xmlns:a16="http://schemas.microsoft.com/office/drawing/2014/main" id="{7DFC4179-5627-B3AA-D89A-7A736B9E4695}"/>
              </a:ext>
            </a:extLst>
          </p:cNvPr>
          <p:cNvGrpSpPr/>
          <p:nvPr/>
        </p:nvGrpSpPr>
        <p:grpSpPr>
          <a:xfrm flipH="1">
            <a:off x="467238" y="1541243"/>
            <a:ext cx="5323963" cy="3747510"/>
            <a:chOff x="6400799" y="1541243"/>
            <a:chExt cx="5323963" cy="3747510"/>
          </a:xfrm>
        </p:grpSpPr>
        <p:sp>
          <p:nvSpPr>
            <p:cNvPr id="6" name="Google Shape;742;p98">
              <a:extLst>
                <a:ext uri="{FF2B5EF4-FFF2-40B4-BE49-F238E27FC236}">
                  <a16:creationId xmlns:a16="http://schemas.microsoft.com/office/drawing/2014/main" id="{F84C9500-5C05-5092-8A50-80D0A745D1C8}"/>
                </a:ext>
              </a:extLst>
            </p:cNvPr>
            <p:cNvSpPr txBox="1"/>
            <p:nvPr/>
          </p:nvSpPr>
          <p:spPr>
            <a:xfrm>
              <a:off x="6445097" y="1541243"/>
              <a:ext cx="5279665" cy="3747510"/>
            </a:xfrm>
            <a:prstGeom prst="rect">
              <a:avLst/>
            </a:prstGeom>
            <a:noFill/>
            <a:ln>
              <a:noFill/>
            </a:ln>
          </p:spPr>
          <p:txBody>
            <a:bodyPr spcFirstLastPara="1" wrap="square" lIns="121900" tIns="60933" rIns="121900" bIns="60933" rtlCol="1" anchor="t" anchorCtr="0">
              <a:spAutoFit/>
            </a:bodyPr>
            <a:lstStyle>
              <a:defPPr algn="r" rtl="1"/>
            </a:lstStyle>
            <a:p>
              <a:pPr algn="r" rtl="1">
                <a:lnSpc>
                  <a:spcPct val="108000"/>
                </a:lnSpc>
                <a:spcAft>
                  <a:spcPts val="2400"/>
                </a:spcAft>
                <a:defRPr sz="2400">
                  <a:solidFill>
                    <a:srgbClr val="000000"/>
                  </a:solidFill>
                  <a:latin typeface="Arial"/>
                  <a:ea typeface="Arial"/>
                  <a:cs typeface="Arial"/>
                  <a:sym typeface="Arial"/>
                </a:defRPr>
              </a:pPr>
              <a:r>
                <a:rPr lang="ar" dirty="0"/>
                <a:t>تعلّم كيف تُصغي من خلال:</a:t>
              </a: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العينين: امنحها انتباهك الكامل</a:t>
              </a:r>
              <a:br>
                <a:rPr lang="ar-EG" dirty="0"/>
              </a:b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الأذنين استمع إلى مخاوفها وأسئلتها بصدق</a:t>
              </a:r>
              <a:br>
                <a:rPr lang="ar-EG" dirty="0"/>
              </a:br>
              <a:endParaRPr sz="2400" dirty="0">
                <a:solidFill>
                  <a:srgbClr val="000000"/>
                </a:solidFill>
                <a:latin typeface="Arial"/>
                <a:ea typeface="Arial"/>
                <a:cs typeface="Arial"/>
                <a:sym typeface="Arial"/>
              </a:endParaRPr>
            </a:p>
            <a:p>
              <a:pPr algn="r" rtl="1">
                <a:lnSpc>
                  <a:spcPct val="108000"/>
                </a:lnSpc>
                <a:spcAft>
                  <a:spcPts val="2400"/>
                </a:spcAft>
                <a:defRPr sz="2400">
                  <a:solidFill>
                    <a:srgbClr val="000000"/>
                  </a:solidFill>
                  <a:latin typeface="Arial"/>
                  <a:ea typeface="Arial"/>
                  <a:cs typeface="Arial"/>
                  <a:sym typeface="Arial"/>
                </a:defRPr>
              </a:pPr>
              <a:r>
                <a:rPr lang="ar" dirty="0"/>
                <a:t>	القلب : أصغِ بعناية واحترام</a:t>
              </a:r>
              <a:endParaRPr sz="2400" dirty="0">
                <a:latin typeface="Arial" panose="020B0604020202020204" pitchFamily="34" charset="0"/>
              </a:endParaRPr>
            </a:p>
          </p:txBody>
        </p:sp>
        <p:pic>
          <p:nvPicPr>
            <p:cNvPr id="7" name="Graphic 13" descr="Ear outline">
              <a:extLst>
                <a:ext uri="{FF2B5EF4-FFF2-40B4-BE49-F238E27FC236}">
                  <a16:creationId xmlns:a16="http://schemas.microsoft.com/office/drawing/2014/main" id="{1950BF1F-546D-41E7-4A54-7EC7F1CD38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00799" y="3134082"/>
              <a:ext cx="1007167" cy="1007167"/>
            </a:xfrm>
            <a:prstGeom prst="rect">
              <a:avLst/>
            </a:prstGeom>
          </p:spPr>
        </p:pic>
        <p:pic>
          <p:nvPicPr>
            <p:cNvPr id="8" name="Graphic 15" descr="Sparkling Heart outline">
              <a:extLst>
                <a:ext uri="{FF2B5EF4-FFF2-40B4-BE49-F238E27FC236}">
                  <a16:creationId xmlns:a16="http://schemas.microsoft.com/office/drawing/2014/main" id="{30A852A3-A8C3-8CF8-C20A-DF3AE527D8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59110" y="4237755"/>
              <a:ext cx="906448" cy="906448"/>
            </a:xfrm>
            <a:prstGeom prst="rect">
              <a:avLst/>
            </a:prstGeom>
          </p:spPr>
        </p:pic>
        <p:pic>
          <p:nvPicPr>
            <p:cNvPr id="13" name="Graphic 11" descr="Eye with solid fill">
              <a:extLst>
                <a:ext uri="{FF2B5EF4-FFF2-40B4-BE49-F238E27FC236}">
                  <a16:creationId xmlns:a16="http://schemas.microsoft.com/office/drawing/2014/main" id="{8F6AC591-050A-15B3-8775-334658AE26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51159" y="2038466"/>
              <a:ext cx="906448" cy="906448"/>
            </a:xfrm>
            <a:prstGeom prst="rect">
              <a:avLst/>
            </a:prstGeom>
          </p:spPr>
        </p:pic>
      </p:grpSp>
      <p:sp>
        <p:nvSpPr>
          <p:cNvPr id="2" name="TextBox 1">
            <a:extLst>
              <a:ext uri="{FF2B5EF4-FFF2-40B4-BE49-F238E27FC236}">
                <a16:creationId xmlns:a16="http://schemas.microsoft.com/office/drawing/2014/main" id="{E1DA4F5E-D5E7-6C22-EF80-301437EBA33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4</a:t>
            </a:r>
          </a:p>
        </p:txBody>
      </p:sp>
    </p:spTree>
    <p:extLst>
      <p:ext uri="{BB962C8B-B14F-4D97-AF65-F5344CB8AC3E}">
        <p14:creationId xmlns:p14="http://schemas.microsoft.com/office/powerpoint/2010/main" val="266465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1" name="Google Shape;1111;p141"/>
          <p:cNvSpPr txBox="1"/>
          <p:nvPr/>
        </p:nvSpPr>
        <p:spPr>
          <a:xfrm>
            <a:off x="1" y="0"/>
            <a:ext cx="12191999" cy="1157862"/>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الدعم الأولي للأطفال والمراهقين</a:t>
            </a:r>
          </a:p>
        </p:txBody>
      </p:sp>
      <p:sp>
        <p:nvSpPr>
          <p:cNvPr id="1112" name="Google Shape;1112;p141"/>
          <p:cNvSpPr txBox="1"/>
          <p:nvPr/>
        </p:nvSpPr>
        <p:spPr>
          <a:xfrm>
            <a:off x="353866" y="3201589"/>
            <a:ext cx="5515392" cy="2055893"/>
          </a:xfrm>
          <a:prstGeom prst="rect">
            <a:avLst/>
          </a:prstGeom>
          <a:noFill/>
          <a:ln w="25400" cap="flat" cmpd="sng">
            <a:solidFill>
              <a:srgbClr val="EF8600"/>
            </a:solidFill>
            <a:prstDash val="solid"/>
            <a:round/>
            <a:headEnd type="none" w="sm" len="sm"/>
            <a:tailEnd type="none" w="sm" len="sm"/>
          </a:ln>
        </p:spPr>
        <p:txBody>
          <a:bodyPr spcFirstLastPara="1" wrap="square" lIns="121900" tIns="60933" rIns="121900" bIns="60933" rtlCol="1" anchor="t" anchorCtr="0">
            <a:spAutoFit/>
          </a:bodyPr>
          <a:lstStyle>
            <a:defPPr algn="r" rtl="1"/>
          </a:lstStyle>
          <a:p>
            <a:pPr algn="r" rtl="1">
              <a:lnSpc>
                <a:spcPct val="120000"/>
              </a:lnSpc>
              <a:spcAft>
                <a:spcPts val="2400"/>
              </a:spcAft>
              <a:defRPr sz="2200">
                <a:latin typeface="Arial"/>
                <a:ea typeface="Arial"/>
                <a:cs typeface="Arial"/>
                <a:sym typeface="Arial"/>
              </a:defRPr>
            </a:pPr>
            <a:r>
              <a:rPr lang="ar" dirty="0"/>
              <a:t>أشرِك مقدم رعاية متفهّم</a:t>
            </a:r>
            <a:r>
              <a:rPr lang="ar-EG" dirty="0"/>
              <a:t> </a:t>
            </a:r>
            <a:r>
              <a:rPr lang="ar" dirty="0"/>
              <a:t>في جميع جوانب الدعم الأولي</a:t>
            </a:r>
          </a:p>
          <a:p>
            <a:pPr algn="r" rtl="1">
              <a:lnSpc>
                <a:spcPct val="120000"/>
              </a:lnSpc>
              <a:defRPr sz="2200">
                <a:latin typeface="Arial"/>
                <a:ea typeface="Arial"/>
                <a:cs typeface="Arial"/>
                <a:sym typeface="Arial"/>
              </a:defRPr>
            </a:pPr>
            <a:r>
              <a:rPr lang="ar" dirty="0"/>
              <a:t>زوّد مقدمي الرعاية المتفهّمين بالمعلومات حول الرعاية وموارد الإحالة والدعم المستمر والشفاء</a:t>
            </a:r>
            <a:br>
              <a:rPr lang="ar-EG" dirty="0"/>
            </a:br>
            <a:endParaRPr sz="2200" dirty="0">
              <a:latin typeface="Arial" panose="020B0604020202020204" pitchFamily="34" charset="0"/>
            </a:endParaRPr>
          </a:p>
        </p:txBody>
      </p:sp>
      <p:sp>
        <p:nvSpPr>
          <p:cNvPr id="1113" name="Google Shape;1113;p141"/>
          <p:cNvSpPr txBox="1"/>
          <p:nvPr/>
        </p:nvSpPr>
        <p:spPr>
          <a:xfrm>
            <a:off x="6229104" y="3201588"/>
            <a:ext cx="5515392" cy="2055893"/>
          </a:xfrm>
          <a:prstGeom prst="rect">
            <a:avLst/>
          </a:prstGeom>
          <a:noFill/>
          <a:ln w="25400" cap="flat" cmpd="sng">
            <a:solidFill>
              <a:srgbClr val="EF8600"/>
            </a:solidFill>
            <a:prstDash val="solid"/>
            <a:round/>
            <a:headEnd type="none" w="sm" len="sm"/>
            <a:tailEnd type="none" w="sm" len="sm"/>
          </a:ln>
        </p:spPr>
        <p:txBody>
          <a:bodyPr spcFirstLastPara="1" wrap="square" lIns="121900" tIns="60933" rIns="121900" bIns="60933" rtlCol="1" anchor="t" anchorCtr="0">
            <a:spAutoFit/>
          </a:bodyPr>
          <a:lstStyle>
            <a:defPPr algn="r" rtl="1"/>
          </a:lstStyle>
          <a:p>
            <a:pPr algn="r" rtl="1">
              <a:lnSpc>
                <a:spcPct val="120000"/>
              </a:lnSpc>
              <a:spcAft>
                <a:spcPts val="2400"/>
              </a:spcAft>
              <a:defRPr sz="2200">
                <a:latin typeface="Arial"/>
                <a:ea typeface="Arial"/>
                <a:cs typeface="Arial"/>
                <a:sym typeface="Arial"/>
              </a:defRPr>
            </a:pPr>
            <a:r>
              <a:rPr lang="ar" dirty="0"/>
              <a:t>قدِّم معلومات مناسبة لسنّ الناجية وبطريقة وبيئة مصممة لملائمة لعمرها ومرحلتها الحياتية</a:t>
            </a:r>
          </a:p>
          <a:p>
            <a:pPr algn="r" rtl="1">
              <a:lnSpc>
                <a:spcPct val="120000"/>
              </a:lnSpc>
              <a:defRPr sz="2200">
                <a:latin typeface="Arial"/>
                <a:ea typeface="Arial"/>
                <a:cs typeface="Arial"/>
                <a:sym typeface="Arial"/>
              </a:defRPr>
            </a:pPr>
            <a:r>
              <a:rPr lang="ar" dirty="0"/>
              <a:t>احترم آراء الناجية ومعتقداتها وأفكارها وخياراتها، </a:t>
            </a:r>
            <a:br>
              <a:rPr lang="ar-EG" dirty="0"/>
            </a:br>
            <a:r>
              <a:rPr lang="ar" dirty="0"/>
              <a:t>أياً كان عمرها</a:t>
            </a:r>
            <a:endParaRPr sz="2200" dirty="0">
              <a:latin typeface="Arial" panose="020B0604020202020204" pitchFamily="34" charset="0"/>
            </a:endParaRPr>
          </a:p>
        </p:txBody>
      </p:sp>
      <p:sp>
        <p:nvSpPr>
          <p:cNvPr id="1114" name="Google Shape;1114;p141"/>
          <p:cNvSpPr txBox="1"/>
          <p:nvPr/>
        </p:nvSpPr>
        <p:spPr>
          <a:xfrm>
            <a:off x="6229104" y="2214915"/>
            <a:ext cx="5515392" cy="986674"/>
          </a:xfrm>
          <a:prstGeom prst="rect">
            <a:avLst/>
          </a:prstGeom>
          <a:solidFill>
            <a:schemeClr val="accent3"/>
          </a:solidFill>
          <a:ln w="25400">
            <a:solidFill>
              <a:schemeClr val="accent3"/>
            </a:solid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b="1">
                <a:latin typeface="+mj-lt"/>
                <a:cs typeface="Arial"/>
                <a:sym typeface="Arial"/>
              </a:defRPr>
            </a:pPr>
            <a:r>
              <a:rPr lang="ar" sz="2800" dirty="0">
                <a:solidFill>
                  <a:schemeClr val="bg1"/>
                </a:solidFill>
                <a:latin typeface="Arial" panose="020B0604020202020204" pitchFamily="34" charset="0"/>
              </a:rPr>
              <a:t>بيئة صديقة للأطفال والمراهقين</a:t>
            </a:r>
            <a:endParaRPr sz="2800" b="1" dirty="0">
              <a:solidFill>
                <a:schemeClr val="bg1"/>
              </a:solidFill>
              <a:latin typeface="Arial" panose="020B0604020202020204" pitchFamily="34" charset="0"/>
              <a:cs typeface="Arial"/>
            </a:endParaRPr>
          </a:p>
        </p:txBody>
      </p:sp>
      <p:sp>
        <p:nvSpPr>
          <p:cNvPr id="1115" name="Google Shape;1115;p141"/>
          <p:cNvSpPr txBox="1"/>
          <p:nvPr/>
        </p:nvSpPr>
        <p:spPr>
          <a:xfrm>
            <a:off x="353866" y="2214914"/>
            <a:ext cx="5515392" cy="986673"/>
          </a:xfrm>
          <a:prstGeom prst="rect">
            <a:avLst/>
          </a:prstGeom>
          <a:solidFill>
            <a:schemeClr val="accent3"/>
          </a:solidFill>
          <a:ln w="25400">
            <a:solidFill>
              <a:schemeClr val="accent3"/>
            </a:solidFill>
          </a:ln>
        </p:spPr>
        <p:txBody>
          <a:bodyPr spcFirstLastPara="1" wrap="square" lIns="121900" tIns="60933" rIns="121900" bIns="60933" rtlCol="1" anchor="ctr" anchorCtr="0">
            <a:noAutofit/>
          </a:bodyPr>
          <a:lstStyle>
            <a:defPPr algn="r" rtl="1"/>
          </a:lstStyle>
          <a:p>
            <a:pPr algn="ctr" rtl="1">
              <a:lnSpc>
                <a:spcPct val="90000"/>
              </a:lnSpc>
              <a:spcAft>
                <a:spcPts val="800"/>
              </a:spcAft>
              <a:buClr>
                <a:srgbClr val="000000"/>
              </a:buClr>
              <a:buSzPts val="2400"/>
              <a:defRPr b="1">
                <a:latin typeface="+mj-lt"/>
                <a:cs typeface="Arial"/>
                <a:sym typeface="Arial"/>
              </a:defRPr>
            </a:pPr>
            <a:r>
              <a:rPr lang="ar" sz="2800" dirty="0">
                <a:solidFill>
                  <a:schemeClr val="bg1"/>
                </a:solidFill>
                <a:latin typeface="Arial" panose="020B0604020202020204" pitchFamily="34" charset="0"/>
              </a:rPr>
              <a:t>دعم من مقدم الرعاية</a:t>
            </a:r>
            <a:endParaRPr sz="2800" b="1" dirty="0">
              <a:solidFill>
                <a:schemeClr val="bg1"/>
              </a:solidFill>
              <a:latin typeface="Arial" panose="020B0604020202020204" pitchFamily="34" charset="0"/>
              <a:cs typeface="Arial"/>
            </a:endParaRPr>
          </a:p>
        </p:txBody>
      </p:sp>
      <p:sp>
        <p:nvSpPr>
          <p:cNvPr id="2" name="TextBox 1">
            <a:extLst>
              <a:ext uri="{FF2B5EF4-FFF2-40B4-BE49-F238E27FC236}">
                <a16:creationId xmlns:a16="http://schemas.microsoft.com/office/drawing/2014/main" id="{A1AF25F0-2B09-2B81-E657-6C4552C03CD2}"/>
              </a:ext>
            </a:extLst>
          </p:cNvPr>
          <p:cNvSpPr txBox="1"/>
          <p:nvPr/>
        </p:nvSpPr>
        <p:spPr>
          <a:xfrm>
            <a:off x="2562045" y="830296"/>
            <a:ext cx="6625087" cy="1138773"/>
          </a:xfrm>
          <a:prstGeom prst="rect">
            <a:avLst/>
          </a:prstGeom>
          <a:noFill/>
        </p:spPr>
        <p:txBody>
          <a:bodyPr wrap="square" rtlCol="1">
            <a:spAutoFit/>
          </a:bodyPr>
          <a:lstStyle>
            <a:defPPr algn="r" rtl="1"/>
          </a:lstStyle>
          <a:p>
            <a:pPr algn="ctr" rtl="1">
              <a:defRPr sz="3400" b="1">
                <a:solidFill>
                  <a:schemeClr val="accent2"/>
                </a:solidFill>
                <a:latin typeface="+mj-lt"/>
              </a:defRPr>
            </a:pPr>
            <a:r>
              <a:rPr lang="ar" dirty="0">
                <a:latin typeface="Arial" panose="020B0604020202020204" pitchFamily="34" charset="0"/>
              </a:rPr>
              <a:t>عنصران: (1) بيئة صديقة للأطفال والمراهقين و(2) دعم من مقدم الرعاية</a:t>
            </a:r>
          </a:p>
        </p:txBody>
      </p:sp>
      <p:sp>
        <p:nvSpPr>
          <p:cNvPr id="3" name="TextBox 2">
            <a:extLst>
              <a:ext uri="{FF2B5EF4-FFF2-40B4-BE49-F238E27FC236}">
                <a16:creationId xmlns:a16="http://schemas.microsoft.com/office/drawing/2014/main" id="{E6899B91-2ED1-0660-5782-77B72331C65A}"/>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5</a:t>
            </a:r>
          </a:p>
        </p:txBody>
      </p:sp>
    </p:spTree>
    <p:extLst>
      <p:ext uri="{BB962C8B-B14F-4D97-AF65-F5344CB8AC3E}">
        <p14:creationId xmlns:p14="http://schemas.microsoft.com/office/powerpoint/2010/main" val="3331365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9"/>
        <p:cNvGrpSpPr/>
        <p:nvPr/>
      </p:nvGrpSpPr>
      <p:grpSpPr>
        <a:xfrm>
          <a:off x="0" y="0"/>
          <a:ext cx="0" cy="0"/>
          <a:chOff x="0" y="0"/>
          <a:chExt cx="0" cy="0"/>
        </a:xfrm>
      </p:grpSpPr>
      <p:sp>
        <p:nvSpPr>
          <p:cNvPr id="1121" name="Google Shape;1121;p142"/>
          <p:cNvSpPr txBox="1"/>
          <p:nvPr/>
        </p:nvSpPr>
        <p:spPr>
          <a:xfrm>
            <a:off x="0" y="-1"/>
            <a:ext cx="12192000" cy="1458411"/>
          </a:xfrm>
          <a:prstGeom prst="rect">
            <a:avLst/>
          </a:prstGeom>
          <a:noFill/>
          <a:ln>
            <a:noFill/>
          </a:ln>
        </p:spPr>
        <p:txBody>
          <a:bodyPr spcFirstLastPara="1" wrap="square" lIns="121900" tIns="60933" rIns="121900" bIns="60933" rtlCol="1" anchor="ctr" anchorCtr="0">
            <a:normAutofit/>
          </a:bodyPr>
          <a:lstStyle>
            <a:defPPr algn="r" rtl="1"/>
          </a:lstStyle>
          <a:p>
            <a:pPr algn="ctr" rtl="1">
              <a:lnSpc>
                <a:spcPct val="90000"/>
              </a:lnSpc>
              <a:spcAft>
                <a:spcPts val="800"/>
              </a:spcAft>
              <a:defRPr sz="3400" b="1">
                <a:solidFill>
                  <a:schemeClr val="accent3"/>
                </a:solidFill>
                <a:latin typeface="+mj-lt"/>
                <a:cs typeface="Arial"/>
                <a:sym typeface="Arial"/>
              </a:defRPr>
            </a:pPr>
            <a:r>
              <a:rPr lang="ar" dirty="0">
                <a:latin typeface="Arial" panose="020B0604020202020204" pitchFamily="34" charset="0"/>
              </a:rPr>
              <a:t>اعتبارات خاصة للاستفسار عن الاحتياجات والشواغل</a:t>
            </a:r>
            <a:endParaRPr sz="3400" b="1" dirty="0">
              <a:solidFill>
                <a:schemeClr val="accent3"/>
              </a:solidFill>
              <a:latin typeface="Arial" panose="020B0604020202020204" pitchFamily="34" charset="0"/>
              <a:cs typeface="Arial"/>
              <a:sym typeface="Arial"/>
            </a:endParaRPr>
          </a:p>
        </p:txBody>
      </p:sp>
      <p:sp>
        <p:nvSpPr>
          <p:cNvPr id="1122" name="Google Shape;1122;p142"/>
          <p:cNvSpPr txBox="1"/>
          <p:nvPr/>
        </p:nvSpPr>
        <p:spPr>
          <a:xfrm>
            <a:off x="987706" y="1626668"/>
            <a:ext cx="10123050" cy="3026355"/>
          </a:xfrm>
          <a:prstGeom prst="rect">
            <a:avLst/>
          </a:prstGeom>
          <a:noFill/>
          <a:ln>
            <a:noFill/>
          </a:ln>
        </p:spPr>
        <p:txBody>
          <a:bodyPr spcFirstLastPara="1" wrap="square" lIns="121900" tIns="60933" rIns="121900" bIns="60933" rtlCol="1" anchor="t" anchorCtr="0">
            <a:noAutofit/>
          </a:bodyPr>
          <a:lstStyle>
            <a:defPPr algn="r" rtl="1"/>
          </a:lstStyle>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تعرّف على قوانين وبروتوكولات الإبلاغ الإلزامي المتعلقة بالاعتداء على الأطفال واتبعها</a:t>
            </a:r>
            <a:endParaRPr sz="2200" dirty="0">
              <a:latin typeface="Arial" panose="020B0604020202020204" pitchFamily="34" charset="0"/>
            </a:endParaRPr>
          </a:p>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تعرّف على القوانين الوطنية والمحلية المتعلّقة بموافقة القاصرين على الرعاية الطبية والعلاج</a:t>
            </a:r>
            <a:endParaRPr sz="2200" dirty="0">
              <a:latin typeface="Arial" panose="020B0604020202020204" pitchFamily="34" charset="0"/>
            </a:endParaRPr>
          </a:p>
          <a:p>
            <a:pPr marL="457189" marR="970256" indent="-457189" algn="r" rtl="1">
              <a:lnSpc>
                <a:spcPct val="108000"/>
              </a:lnSpc>
              <a:spcBef>
                <a:spcPts val="1600"/>
              </a:spcBef>
              <a:buClr>
                <a:schemeClr val="accent2"/>
              </a:buClr>
              <a:buSzPct val="125000"/>
              <a:buFont typeface="Arial" panose="020B0604020202020204" pitchFamily="34" charset="0"/>
              <a:buChar char="•"/>
              <a:defRPr sz="2200">
                <a:solidFill>
                  <a:srgbClr val="000000"/>
                </a:solidFill>
                <a:latin typeface="Arial"/>
                <a:ea typeface="Arial"/>
                <a:cs typeface="Arial"/>
                <a:sym typeface="Arial"/>
              </a:defRPr>
            </a:pPr>
            <a:r>
              <a:rPr lang="ar" dirty="0"/>
              <a:t>ضع في اعتبارك أنّ الشخص البالغ الذي أحضر الطفل إلى المركز الصحي قد يكون هو الجاني أو المتواطئ مع الجاني في الاعتداء</a:t>
            </a:r>
            <a:endParaRPr sz="2200"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197AE92D-207D-DB9A-E9CA-7960826CA8F2}"/>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6</a:t>
            </a:r>
          </a:p>
        </p:txBody>
      </p:sp>
    </p:spTree>
    <p:extLst>
      <p:ext uri="{BB962C8B-B14F-4D97-AF65-F5344CB8AC3E}">
        <p14:creationId xmlns:p14="http://schemas.microsoft.com/office/powerpoint/2010/main" val="138065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29"/>
        <p:cNvGrpSpPr/>
        <p:nvPr/>
      </p:nvGrpSpPr>
      <p:grpSpPr>
        <a:xfrm>
          <a:off x="0" y="0"/>
          <a:ext cx="0" cy="0"/>
          <a:chOff x="0" y="0"/>
          <a:chExt cx="0" cy="0"/>
        </a:xfrm>
      </p:grpSpPr>
      <p:sp>
        <p:nvSpPr>
          <p:cNvPr id="3" name="Rectangle 2">
            <a:extLst>
              <a:ext uri="{FF2B5EF4-FFF2-40B4-BE49-F238E27FC236}">
                <a16:creationId xmlns:a16="http://schemas.microsoft.com/office/drawing/2014/main" id="{FB0C99BF-FA94-B2DD-BF44-0624C08148D5}"/>
              </a:ext>
            </a:extLst>
          </p:cNvPr>
          <p:cNvSpPr/>
          <p:nvPr/>
        </p:nvSpPr>
        <p:spPr>
          <a:xfrm>
            <a:off x="879835" y="2057505"/>
            <a:ext cx="10432333" cy="3473723"/>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1132" name="Google Shape;1132;p143"/>
          <p:cNvSpPr txBox="1"/>
          <p:nvPr/>
        </p:nvSpPr>
        <p:spPr>
          <a:xfrm>
            <a:off x="940214" y="2191779"/>
            <a:ext cx="10018853" cy="3339449"/>
          </a:xfrm>
          <a:prstGeom prst="rect">
            <a:avLst/>
          </a:prstGeom>
          <a:noFill/>
          <a:ln>
            <a:noFill/>
          </a:ln>
        </p:spPr>
        <p:txBody>
          <a:bodyPr spcFirstLastPara="1" wrap="square" lIns="121900" tIns="60933" rIns="121900" bIns="60933" rtlCol="1" anchor="t" anchorCtr="0">
            <a:spAutoFit/>
          </a:bodyPr>
          <a:lstStyle>
            <a:defPPr algn="r" rtl="1"/>
          </a:lstStyle>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حدّد الاحتياجات والشواغل</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قدّم استجابة للاحتياجات العاطفية والبدنية ولاحتياجات السلامة والدعم</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أصغِ إلى التجارب والشواغل وأقرّ بها</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ساعدها على الشعور بالهدوء والتواصل مع الآخرين وامنحها بصيصاً من الأمل</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اجلعها واثقة من قدرتها على مساعدة نفسها والتماس المساعدة</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استكشف الخيارات المتاحة</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احترم رغباتها</a:t>
            </a:r>
          </a:p>
        </p:txBody>
      </p:sp>
      <p:sp>
        <p:nvSpPr>
          <p:cNvPr id="1131" name="Google Shape;1131;p143"/>
          <p:cNvSpPr txBox="1"/>
          <p:nvPr/>
        </p:nvSpPr>
        <p:spPr>
          <a:xfrm>
            <a:off x="0" y="1"/>
            <a:ext cx="12192000" cy="1351136"/>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ما هو الدعم الأولي؟</a:t>
            </a:r>
          </a:p>
        </p:txBody>
      </p:sp>
      <p:sp>
        <p:nvSpPr>
          <p:cNvPr id="8" name="Google Shape;2611;p293">
            <a:extLst>
              <a:ext uri="{FF2B5EF4-FFF2-40B4-BE49-F238E27FC236}">
                <a16:creationId xmlns:a16="http://schemas.microsoft.com/office/drawing/2014/main" id="{50F68902-D148-D041-2AD3-D5B72FA6899C}"/>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rtlCol="1" anchor="t" anchorCtr="0">
            <a:spAutoFit/>
          </a:bodyPr>
          <a:lstStyle>
            <a:defPPr algn="r" rtl="1"/>
          </a:lstStyle>
          <a:p>
            <a:pPr marL="571500" indent="-571500" algn="ctr" rtl="1">
              <a:buFont typeface="Wingdings" pitchFamily="2" charset="2"/>
              <a:buChar char="ü"/>
              <a:defRPr sz="3600" b="1">
                <a:solidFill>
                  <a:schemeClr val="bg1"/>
                </a:solidFill>
                <a:latin typeface="Arial"/>
                <a:ea typeface="Arial"/>
                <a:cs typeface="Arial"/>
                <a:sym typeface="Arial"/>
              </a:defRPr>
            </a:pPr>
            <a:r>
              <a:rPr lang="ar"/>
              <a:t>الخطوات المطلوبة</a:t>
            </a:r>
            <a:endParaRPr sz="36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8178C683-70F6-C129-5931-1DCF4F6BE56E}"/>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7</a:t>
            </a:r>
          </a:p>
        </p:txBody>
      </p:sp>
    </p:spTree>
    <p:extLst>
      <p:ext uri="{BB962C8B-B14F-4D97-AF65-F5344CB8AC3E}">
        <p14:creationId xmlns:p14="http://schemas.microsoft.com/office/powerpoint/2010/main" val="147663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9" name="Google Shape;1139;p144"/>
          <p:cNvSpPr txBox="1"/>
          <p:nvPr/>
        </p:nvSpPr>
        <p:spPr>
          <a:xfrm>
            <a:off x="0" y="-1"/>
            <a:ext cx="12192000" cy="1289297"/>
          </a:xfrm>
          <a:prstGeom prst="rect">
            <a:avLst/>
          </a:prstGeom>
          <a:noFill/>
          <a:ln>
            <a:noFill/>
          </a:ln>
        </p:spPr>
        <p:txBody>
          <a:bodyPr spcFirstLastPara="1" wrap="square" lIns="121900" tIns="121900" rIns="121900" bIns="121900" rtlCol="1" anchor="ctr" anchorCtr="0">
            <a:noAutofit/>
          </a:bodyPr>
          <a:lstStyle>
            <a:defPPr algn="r" rtl="1"/>
          </a:lstStyle>
          <a:p>
            <a:pPr algn="ctr" rtl="1">
              <a:lnSpc>
                <a:spcPct val="90000"/>
              </a:lnSpc>
              <a:spcAft>
                <a:spcPts val="800"/>
              </a:spcAft>
              <a:buClr>
                <a:srgbClr val="000000"/>
              </a:buClr>
              <a:buSzPts val="2400"/>
              <a:defRPr b="1">
                <a:solidFill>
                  <a:schemeClr val="accent3"/>
                </a:solidFill>
                <a:latin typeface="+mj-lt"/>
                <a:cs typeface="Arial"/>
                <a:sym typeface="Arial"/>
              </a:defRPr>
            </a:pPr>
            <a:r>
              <a:rPr lang="ar" sz="3400" dirty="0">
                <a:latin typeface="Arial" panose="020B0604020202020204" pitchFamily="34" charset="0"/>
              </a:rPr>
              <a:t>الخطوات المطلوبة في نهج LIVES + بيئة صديقة للأطفال والمراهقين </a:t>
            </a:r>
            <a:br>
              <a:rPr lang="ar-EG" sz="3400" dirty="0">
                <a:latin typeface="Arial" panose="020B0604020202020204" pitchFamily="34" charset="0"/>
              </a:rPr>
            </a:br>
            <a:r>
              <a:rPr lang="ar" sz="3400" dirty="0">
                <a:latin typeface="Arial" panose="020B0604020202020204" pitchFamily="34" charset="0"/>
              </a:rPr>
              <a:t>ودعم مقدم الرعاية</a:t>
            </a:r>
            <a:endParaRPr sz="3200" b="1" dirty="0">
              <a:solidFill>
                <a:schemeClr val="accent3"/>
              </a:solidFill>
              <a:latin typeface="Arial" panose="020B0604020202020204" pitchFamily="34" charset="0"/>
              <a:cs typeface="Arial"/>
              <a:sym typeface="Arial"/>
            </a:endParaRPr>
          </a:p>
        </p:txBody>
      </p:sp>
      <p:sp>
        <p:nvSpPr>
          <p:cNvPr id="3" name="Rectangle 2">
            <a:extLst>
              <a:ext uri="{FF2B5EF4-FFF2-40B4-BE49-F238E27FC236}">
                <a16:creationId xmlns:a16="http://schemas.microsoft.com/office/drawing/2014/main" id="{534FBF37-F751-C295-EFC0-4B6C0F12B1A8}"/>
              </a:ext>
            </a:extLst>
          </p:cNvPr>
          <p:cNvSpPr/>
          <p:nvPr/>
        </p:nvSpPr>
        <p:spPr>
          <a:xfrm>
            <a:off x="879833" y="2057505"/>
            <a:ext cx="10432334" cy="3796539"/>
          </a:xfrm>
          <a:prstGeom prst="rect">
            <a:avLst/>
          </a:prstGeom>
          <a:noFill/>
          <a:ln w="254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5" name="Google Shape;2610;p293">
            <a:extLst>
              <a:ext uri="{FF2B5EF4-FFF2-40B4-BE49-F238E27FC236}">
                <a16:creationId xmlns:a16="http://schemas.microsoft.com/office/drawing/2014/main" id="{B353F061-9666-6B2E-6D7A-6914FFF4BD38}"/>
              </a:ext>
            </a:extLst>
          </p:cNvPr>
          <p:cNvSpPr txBox="1"/>
          <p:nvPr/>
        </p:nvSpPr>
        <p:spPr>
          <a:xfrm>
            <a:off x="879833" y="2151483"/>
            <a:ext cx="10124390" cy="3561160"/>
          </a:xfrm>
          <a:prstGeom prst="rect">
            <a:avLst/>
          </a:prstGeom>
          <a:noFill/>
          <a:ln>
            <a:noFill/>
          </a:ln>
        </p:spPr>
        <p:txBody>
          <a:bodyPr spcFirstLastPara="1" wrap="square" lIns="121900" tIns="121900" rIns="121900" bIns="121900" rtlCol="1" anchor="t" anchorCtr="0">
            <a:noAutofit/>
          </a:bodyPr>
          <a:lstStyle>
            <a:defPPr algn="r" rtl="1"/>
          </a:lstStyle>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تحدّث بطريقة يفهمها الطفل</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ساعد الطفل على الشعور بالأمان</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أعطِ اهتماماً إضافياً للتواصل غير اللفظي</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طمئن الطفل أو المراهق بأنه ليس مخطئاً</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خصّص وقتاً إضافياً كي تشرح للطفل لماذا تتناول هذه الأمور وساعده على فهم ذلك</a:t>
            </a:r>
            <a:endParaRPr sz="2200" dirty="0">
              <a:latin typeface="Arial"/>
              <a:cs typeface="Arial"/>
            </a:endParaRPr>
          </a:p>
          <a:p>
            <a:pPr marL="609585" marR="127843" indent="-457189" algn="r" rtl="1">
              <a:lnSpc>
                <a:spcPct val="113000"/>
              </a:lnSpc>
              <a:spcAft>
                <a:spcPts val="600"/>
              </a:spcAft>
              <a:buClr>
                <a:schemeClr val="accent2"/>
              </a:buClr>
              <a:buSzPct val="125000"/>
              <a:buFont typeface="Arial"/>
              <a:buChar char="✓"/>
              <a:defRPr sz="2200">
                <a:latin typeface="Arial"/>
                <a:cs typeface="Arial"/>
              </a:defRPr>
            </a:pPr>
            <a:r>
              <a:rPr lang="ar" dirty="0">
                <a:sym typeface="Arial"/>
              </a:rPr>
              <a:t>استعِن بشخص مناصر لحقوق الطفل أو بمرشد اجتماعي في حال عدم توفّر مقدم رعاية متفهّم من الأسرة</a:t>
            </a:r>
            <a:endParaRPr sz="2200" dirty="0">
              <a:latin typeface="Arial"/>
              <a:cs typeface="Arial"/>
            </a:endParaRPr>
          </a:p>
        </p:txBody>
      </p:sp>
      <p:sp>
        <p:nvSpPr>
          <p:cNvPr id="6" name="Google Shape;2611;p293">
            <a:extLst>
              <a:ext uri="{FF2B5EF4-FFF2-40B4-BE49-F238E27FC236}">
                <a16:creationId xmlns:a16="http://schemas.microsoft.com/office/drawing/2014/main" id="{885ACA45-1916-68F8-7A5D-0F18B96EB9C4}"/>
              </a:ext>
            </a:extLst>
          </p:cNvPr>
          <p:cNvSpPr txBox="1"/>
          <p:nvPr/>
        </p:nvSpPr>
        <p:spPr>
          <a:xfrm>
            <a:off x="879833" y="1380451"/>
            <a:ext cx="10432334" cy="677054"/>
          </a:xfrm>
          <a:prstGeom prst="rect">
            <a:avLst/>
          </a:prstGeom>
          <a:solidFill>
            <a:schemeClr val="accent1"/>
          </a:solidFill>
          <a:ln w="25400">
            <a:solidFill>
              <a:schemeClr val="accent1"/>
            </a:solidFill>
          </a:ln>
        </p:spPr>
        <p:txBody>
          <a:bodyPr spcFirstLastPara="1" wrap="square" lIns="121900" tIns="60933" rIns="121900" bIns="60933" rtlCol="1" anchor="t" anchorCtr="0">
            <a:spAutoFit/>
          </a:bodyPr>
          <a:lstStyle>
            <a:defPPr algn="r" rtl="1"/>
          </a:lstStyle>
          <a:p>
            <a:pPr marL="571500" indent="-571500" algn="ctr" rtl="1">
              <a:buFont typeface="Wingdings" pitchFamily="2" charset="2"/>
              <a:buChar char="ü"/>
              <a:defRPr sz="3600" b="1">
                <a:solidFill>
                  <a:schemeClr val="bg1"/>
                </a:solidFill>
                <a:latin typeface="Arial"/>
                <a:ea typeface="Arial"/>
                <a:cs typeface="Arial"/>
                <a:sym typeface="Arial"/>
              </a:defRPr>
            </a:pPr>
            <a:r>
              <a:rPr lang="ar"/>
              <a:t>الخطوات المطلوبة</a:t>
            </a:r>
            <a:endParaRPr sz="360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B635F166-5AF9-01DF-205E-648F47F21329}"/>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8</a:t>
            </a:r>
          </a:p>
        </p:txBody>
      </p:sp>
    </p:spTree>
    <p:extLst>
      <p:ext uri="{BB962C8B-B14F-4D97-AF65-F5344CB8AC3E}">
        <p14:creationId xmlns:p14="http://schemas.microsoft.com/office/powerpoint/2010/main" val="518623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7" name="Google Shape;1147;p145"/>
          <p:cNvSpPr txBox="1"/>
          <p:nvPr/>
        </p:nvSpPr>
        <p:spPr>
          <a:xfrm>
            <a:off x="0" y="0"/>
            <a:ext cx="12192000" cy="1203767"/>
          </a:xfrm>
          <a:prstGeom prst="rect">
            <a:avLst/>
          </a:prstGeom>
          <a:noFill/>
          <a:ln>
            <a:noFill/>
          </a:ln>
        </p:spPr>
        <p:txBody>
          <a:bodyPr spcFirstLastPara="1" wrap="square" lIns="121900" tIns="121900" rIns="121900" bIns="121900" rtlCol="1" anchor="ctr" anchorCtr="0">
            <a:noAutofit/>
          </a:bodyPr>
          <a:lstStyle>
            <a:defPPr algn="r" rtl="1"/>
          </a:lstStyle>
          <a:p>
            <a:pPr algn="ctr" rtl="1">
              <a:buClr>
                <a:srgbClr val="000000"/>
              </a:buClr>
              <a:buSzPts val="2400"/>
              <a:defRPr sz="3400" b="1">
                <a:solidFill>
                  <a:schemeClr val="accent3"/>
                </a:solidFill>
                <a:latin typeface="+mj-lt"/>
                <a:cs typeface="Arial"/>
                <a:sym typeface="Arial"/>
              </a:defRPr>
            </a:pPr>
            <a:r>
              <a:rPr lang="ar" dirty="0">
                <a:latin typeface="Arial" panose="020B0604020202020204" pitchFamily="34" charset="0"/>
              </a:rPr>
              <a:t>ما هو الدعم الأولي؟</a:t>
            </a:r>
          </a:p>
        </p:txBody>
      </p:sp>
      <p:sp>
        <p:nvSpPr>
          <p:cNvPr id="1148" name="Google Shape;1148;p145"/>
          <p:cNvSpPr txBox="1"/>
          <p:nvPr/>
        </p:nvSpPr>
        <p:spPr>
          <a:xfrm>
            <a:off x="3043516" y="2241613"/>
            <a:ext cx="8030663" cy="1995026"/>
          </a:xfrm>
          <a:prstGeom prst="rect">
            <a:avLst/>
          </a:prstGeom>
          <a:noFill/>
          <a:ln>
            <a:noFill/>
          </a:ln>
        </p:spPr>
        <p:txBody>
          <a:bodyPr spcFirstLastPara="1" wrap="square" lIns="121900" tIns="60933" rIns="121900" bIns="60933" rtlCol="1" anchor="t" anchorCtr="0">
            <a:spAutoFit/>
          </a:bodyPr>
          <a:lstStyle>
            <a:defPPr algn="r" rtl="1"/>
          </a:lstStyle>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حاول حلّ مشاكلها</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حاول إقناعها بالتخلي عن علاقة عنيفة</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حاول إقناعها بالذهاب إلى الشرطة أو المحاكم</a:t>
            </a:r>
            <a:endParaRPr sz="2200" dirty="0">
              <a:latin typeface="Arial"/>
              <a:cs typeface="Arial"/>
            </a:endParaRPr>
          </a:p>
          <a:p>
            <a:pPr marL="609585" marR="127843" indent="-457189" algn="r" rtl="1">
              <a:lnSpc>
                <a:spcPct val="113000"/>
              </a:lnSpc>
              <a:spcAft>
                <a:spcPts val="600"/>
              </a:spcAft>
              <a:buClr>
                <a:schemeClr val="accent3"/>
              </a:buClr>
              <a:buSzPct val="125000"/>
              <a:buFont typeface="Zapf Dingbats" panose="05020102010704020609" pitchFamily="18" charset="2"/>
              <a:buChar char="8"/>
              <a:defRPr sz="2200">
                <a:latin typeface="Arial"/>
                <a:cs typeface="Arial"/>
              </a:defRPr>
            </a:pPr>
            <a:r>
              <a:rPr lang="ar" dirty="0">
                <a:sym typeface="Arial"/>
              </a:rPr>
              <a:t>حاول أن تعرف لماذا حدثت المشكلة</a:t>
            </a:r>
            <a:endParaRPr sz="2200" dirty="0">
              <a:latin typeface="Arial"/>
              <a:cs typeface="Arial"/>
            </a:endParaRPr>
          </a:p>
        </p:txBody>
      </p:sp>
      <p:sp>
        <p:nvSpPr>
          <p:cNvPr id="1149" name="Google Shape;1149;p145"/>
          <p:cNvSpPr txBox="1"/>
          <p:nvPr/>
        </p:nvSpPr>
        <p:spPr>
          <a:xfrm>
            <a:off x="8264106" y="1555625"/>
            <a:ext cx="3158169" cy="615499"/>
          </a:xfrm>
          <a:prstGeom prst="rect">
            <a:avLst/>
          </a:prstGeom>
          <a:noFill/>
          <a:ln>
            <a:noFill/>
          </a:ln>
        </p:spPr>
        <p:txBody>
          <a:bodyPr spcFirstLastPara="1" wrap="square" lIns="121900" tIns="60933" rIns="121900" bIns="60933" rtlCol="1" anchor="t" anchorCtr="0">
            <a:spAutoFit/>
          </a:bodyPr>
          <a:lstStyle>
            <a:defPPr algn="r" rtl="1"/>
          </a:lstStyle>
          <a:p>
            <a:pPr algn="r" rtl="1">
              <a:defRPr sz="3200" b="1">
                <a:solidFill>
                  <a:srgbClr val="000000"/>
                </a:solidFill>
                <a:latin typeface="Arial"/>
                <a:ea typeface="Arial"/>
                <a:cs typeface="Arial"/>
                <a:sym typeface="Arial"/>
              </a:defRPr>
            </a:pPr>
            <a:r>
              <a:rPr lang="ar" dirty="0"/>
              <a:t>الخطوات الممنوعة:</a:t>
            </a:r>
            <a:endParaRPr sz="3200" dirty="0">
              <a:latin typeface="Arial" panose="020B0604020202020204" pitchFamily="34" charset="0"/>
            </a:endParaRPr>
          </a:p>
        </p:txBody>
      </p:sp>
      <p:sp>
        <p:nvSpPr>
          <p:cNvPr id="3" name="Google Shape;2611;p293">
            <a:extLst>
              <a:ext uri="{FF2B5EF4-FFF2-40B4-BE49-F238E27FC236}">
                <a16:creationId xmlns:a16="http://schemas.microsoft.com/office/drawing/2014/main" id="{420D9B2E-9D6B-1723-8663-849845B6651B}"/>
              </a:ext>
            </a:extLst>
          </p:cNvPr>
          <p:cNvSpPr txBox="1"/>
          <p:nvPr/>
        </p:nvSpPr>
        <p:spPr>
          <a:xfrm>
            <a:off x="879833" y="1380451"/>
            <a:ext cx="10432334" cy="677054"/>
          </a:xfrm>
          <a:prstGeom prst="rect">
            <a:avLst/>
          </a:prstGeom>
          <a:solidFill>
            <a:schemeClr val="accent3"/>
          </a:solidFill>
          <a:ln w="25400">
            <a:solidFill>
              <a:schemeClr val="accent3"/>
            </a:solidFill>
          </a:ln>
        </p:spPr>
        <p:txBody>
          <a:bodyPr spcFirstLastPara="1" wrap="square" lIns="121900" tIns="60933" rIns="121900" bIns="60933" rtlCol="1" anchor="t" anchorCtr="0">
            <a:spAutoFit/>
          </a:bodyPr>
          <a:lstStyle>
            <a:defPPr algn="r" rtl="1"/>
          </a:lstStyle>
          <a:p>
            <a:pPr marL="571500" indent="-571500" algn="ctr" rtl="1">
              <a:buClr>
                <a:schemeClr val="bg1"/>
              </a:buClr>
              <a:buSzPct val="125000"/>
              <a:buFont typeface="Zapf Dingbats" panose="05020102010704020609" pitchFamily="18" charset="2"/>
              <a:buChar char="8"/>
              <a:defRPr sz="3600" b="1">
                <a:solidFill>
                  <a:schemeClr val="bg1"/>
                </a:solidFill>
                <a:latin typeface="Arial"/>
                <a:ea typeface="Arial"/>
                <a:cs typeface="Arial"/>
                <a:sym typeface="Arial"/>
              </a:defRPr>
            </a:pPr>
            <a:r>
              <a:rPr lang="ar" dirty="0"/>
              <a:t>الخطوات الممنوعة:</a:t>
            </a:r>
            <a:endParaRPr sz="3600" dirty="0">
              <a:solidFill>
                <a:schemeClr val="bg1"/>
              </a:solidFill>
              <a:latin typeface="Arial" panose="020B0604020202020204" pitchFamily="34" charset="0"/>
            </a:endParaRPr>
          </a:p>
        </p:txBody>
      </p:sp>
      <p:sp>
        <p:nvSpPr>
          <p:cNvPr id="4" name="Rectangle 3">
            <a:extLst>
              <a:ext uri="{FF2B5EF4-FFF2-40B4-BE49-F238E27FC236}">
                <a16:creationId xmlns:a16="http://schemas.microsoft.com/office/drawing/2014/main" id="{17FE505D-BEF8-7F5B-98C0-11A323B4A750}"/>
              </a:ext>
            </a:extLst>
          </p:cNvPr>
          <p:cNvSpPr/>
          <p:nvPr/>
        </p:nvSpPr>
        <p:spPr>
          <a:xfrm>
            <a:off x="879833" y="2057506"/>
            <a:ext cx="10432334" cy="2505068"/>
          </a:xfrm>
          <a:prstGeom prst="rect">
            <a:avLst/>
          </a:prstGeom>
          <a:noFill/>
          <a:ln w="254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defPPr algn="r" rtl="1"/>
          </a:lstStyle>
          <a:p>
            <a:pPr algn="ctr" rtl="1"/>
            <a:endParaRPr dirty="0">
              <a:solidFill>
                <a:schemeClr val="bg1"/>
              </a:solidFill>
              <a:latin typeface="Arial" panose="020B0604020202020204" pitchFamily="34" charset="0"/>
            </a:endParaRPr>
          </a:p>
        </p:txBody>
      </p:sp>
      <p:sp>
        <p:nvSpPr>
          <p:cNvPr id="2" name="TextBox 1">
            <a:extLst>
              <a:ext uri="{FF2B5EF4-FFF2-40B4-BE49-F238E27FC236}">
                <a16:creationId xmlns:a16="http://schemas.microsoft.com/office/drawing/2014/main" id="{5612E3BB-8224-6C4B-B92A-BCA8C31ACF1D}"/>
              </a:ext>
            </a:extLst>
          </p:cNvPr>
          <p:cNvSpPr txBox="1"/>
          <p:nvPr/>
        </p:nvSpPr>
        <p:spPr>
          <a:xfrm>
            <a:off x="54591" y="6349429"/>
            <a:ext cx="517337" cy="358688"/>
          </a:xfrm>
          <a:prstGeom prst="rect">
            <a:avLst/>
          </a:prstGeom>
          <a:solidFill>
            <a:schemeClr val="bg1"/>
          </a:solidFill>
          <a:ln>
            <a:solidFill>
              <a:schemeClr val="bg1"/>
            </a:solidFill>
          </a:ln>
        </p:spPr>
        <p:txBody>
          <a:bodyPr wrap="square" rtlCol="1">
            <a:spAutoFit/>
          </a:bodyPr>
          <a:lstStyle>
            <a:defPPr algn="r" rtl="1"/>
          </a:lstStyle>
          <a:p>
            <a:pPr algn="l" rtl="1">
              <a:lnSpc>
                <a:spcPct val="200000"/>
              </a:lnSpc>
              <a:defRPr sz="1000">
                <a:latin typeface="Aptos" panose="020B0004020202020204" pitchFamily="34" charset="0"/>
              </a:defRPr>
            </a:pPr>
            <a:r>
              <a:rPr lang="ar" dirty="0"/>
              <a:t>7</a:t>
            </a:r>
            <a:r>
              <a:rPr lang="ar-EG" dirty="0"/>
              <a:t>-</a:t>
            </a:r>
            <a:r>
              <a:rPr lang="ar" dirty="0"/>
              <a:t>9</a:t>
            </a:r>
          </a:p>
        </p:txBody>
      </p:sp>
    </p:spTree>
    <p:extLst>
      <p:ext uri="{BB962C8B-B14F-4D97-AF65-F5344CB8AC3E}">
        <p14:creationId xmlns:p14="http://schemas.microsoft.com/office/powerpoint/2010/main" val="1337207779"/>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defPPr algn="r" rtl="1"/>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21526</TotalTime>
  <Words>1890</Words>
  <Application>Microsoft Office PowerPoint</Application>
  <PresentationFormat>Widescreen</PresentationFormat>
  <Paragraphs>178</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Arial</vt:lpstr>
      <vt:lpstr>Calibri</vt:lpstr>
      <vt:lpstr>Wingdings</vt:lpstr>
      <vt:lpstr>Zapf Dingbats</vt:lpstr>
      <vt:lpstr>1_Office Theme 4 - WHO</vt:lpstr>
      <vt:lpstr>1_Office Theme 5</vt:lpstr>
      <vt:lpstr>مجموعة الشرائح</vt:lpstr>
      <vt:lpstr>PowerPoint Presentation</vt:lpstr>
      <vt:lpstr>أهداف الجلسة</vt:lpstr>
      <vt:lpstr>الدعم الأولي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فيديو "التصدي لعنف الشريك الحميم، عناصر الإصغاء،  والاستفسار عن الاحتياجات والشواغل، والإقرار من نهج LIVES"</vt:lpstr>
      <vt:lpstr> أداء الأدوار لتطبيق المهارات الخاصة بعنصري تعزيز السلامة والدعم من نهج LIVES، الجزء الأول</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708</cp:revision>
  <cp:lastPrinted>2024-11-29T14:13:27Z</cp:lastPrinted>
  <dcterms:created xsi:type="dcterms:W3CDTF">2024-07-22T16:05:02Z</dcterms:created>
  <dcterms:modified xsi:type="dcterms:W3CDTF">2025-10-02T21:17:23Z</dcterms:modified>
</cp:coreProperties>
</file>