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20"/>
  </p:notesMasterIdLst>
  <p:sldIdLst>
    <p:sldId id="553"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554" r:id="rId19"/>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E"/>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857" autoAdjust="0"/>
    <p:restoredTop sz="96374" autoAdjust="0"/>
  </p:normalViewPr>
  <p:slideViewPr>
    <p:cSldViewPr snapToGrid="0">
      <p:cViewPr varScale="1">
        <p:scale>
          <a:sx n="114" d="100"/>
          <a:sy n="114" d="100"/>
        </p:scale>
        <p:origin x="81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C71B1489-41C0-497E-85BD-103171DA4B9D}"/>
    <pc:docChg chg="delSld delMainMaster">
      <pc:chgData name="Eilidh McGregor (Green Ink)" userId="9cba41ee-7d70-4c23-afba-c2290bddaa61" providerId="ADAL" clId="{C71B1489-41C0-497E-85BD-103171DA4B9D}" dt="2025-03-31T14:25:39.032" v="1" actId="2696"/>
      <pc:docMkLst>
        <pc:docMk/>
      </pc:docMkLst>
      <pc:sldChg chg="del">
        <pc:chgData name="Eilidh McGregor (Green Ink)" userId="9cba41ee-7d70-4c23-afba-c2290bddaa61" providerId="ADAL" clId="{C71B1489-41C0-497E-85BD-103171DA4B9D}" dt="2025-03-31T14:25:15.305" v="0" actId="2696"/>
        <pc:sldMkLst>
          <pc:docMk/>
          <pc:sldMk cId="0" sldId="257"/>
        </pc:sldMkLst>
      </pc:sldChg>
      <pc:sldChg chg="del">
        <pc:chgData name="Eilidh McGregor (Green Ink)" userId="9cba41ee-7d70-4c23-afba-c2290bddaa61" providerId="ADAL" clId="{C71B1489-41C0-497E-85BD-103171DA4B9D}" dt="2025-03-31T14:25:15.305" v="0" actId="2696"/>
        <pc:sldMkLst>
          <pc:docMk/>
          <pc:sldMk cId="0" sldId="258"/>
        </pc:sldMkLst>
      </pc:sldChg>
      <pc:sldChg chg="del">
        <pc:chgData name="Eilidh McGregor (Green Ink)" userId="9cba41ee-7d70-4c23-afba-c2290bddaa61" providerId="ADAL" clId="{C71B1489-41C0-497E-85BD-103171DA4B9D}" dt="2025-03-31T14:25:15.305" v="0" actId="2696"/>
        <pc:sldMkLst>
          <pc:docMk/>
          <pc:sldMk cId="0" sldId="259"/>
        </pc:sldMkLst>
      </pc:sldChg>
      <pc:sldChg chg="del">
        <pc:chgData name="Eilidh McGregor (Green Ink)" userId="9cba41ee-7d70-4c23-afba-c2290bddaa61" providerId="ADAL" clId="{C71B1489-41C0-497E-85BD-103171DA4B9D}" dt="2025-03-31T14:25:15.305" v="0" actId="2696"/>
        <pc:sldMkLst>
          <pc:docMk/>
          <pc:sldMk cId="0" sldId="260"/>
        </pc:sldMkLst>
      </pc:sldChg>
      <pc:sldChg chg="del">
        <pc:chgData name="Eilidh McGregor (Green Ink)" userId="9cba41ee-7d70-4c23-afba-c2290bddaa61" providerId="ADAL" clId="{C71B1489-41C0-497E-85BD-103171DA4B9D}" dt="2025-03-31T14:25:15.305" v="0" actId="2696"/>
        <pc:sldMkLst>
          <pc:docMk/>
          <pc:sldMk cId="0" sldId="261"/>
        </pc:sldMkLst>
      </pc:sldChg>
      <pc:sldChg chg="del">
        <pc:chgData name="Eilidh McGregor (Green Ink)" userId="9cba41ee-7d70-4c23-afba-c2290bddaa61" providerId="ADAL" clId="{C71B1489-41C0-497E-85BD-103171DA4B9D}" dt="2025-03-31T14:25:15.305" v="0" actId="2696"/>
        <pc:sldMkLst>
          <pc:docMk/>
          <pc:sldMk cId="0" sldId="262"/>
        </pc:sldMkLst>
      </pc:sldChg>
      <pc:sldChg chg="del">
        <pc:chgData name="Eilidh McGregor (Green Ink)" userId="9cba41ee-7d70-4c23-afba-c2290bddaa61" providerId="ADAL" clId="{C71B1489-41C0-497E-85BD-103171DA4B9D}" dt="2025-03-31T14:25:15.305" v="0" actId="2696"/>
        <pc:sldMkLst>
          <pc:docMk/>
          <pc:sldMk cId="0" sldId="263"/>
        </pc:sldMkLst>
      </pc:sldChg>
      <pc:sldChg chg="del">
        <pc:chgData name="Eilidh McGregor (Green Ink)" userId="9cba41ee-7d70-4c23-afba-c2290bddaa61" providerId="ADAL" clId="{C71B1489-41C0-497E-85BD-103171DA4B9D}" dt="2025-03-31T14:25:15.305" v="0" actId="2696"/>
        <pc:sldMkLst>
          <pc:docMk/>
          <pc:sldMk cId="0" sldId="264"/>
        </pc:sldMkLst>
      </pc:sldChg>
      <pc:sldChg chg="del">
        <pc:chgData name="Eilidh McGregor (Green Ink)" userId="9cba41ee-7d70-4c23-afba-c2290bddaa61" providerId="ADAL" clId="{C71B1489-41C0-497E-85BD-103171DA4B9D}" dt="2025-03-31T14:25:15.305" v="0" actId="2696"/>
        <pc:sldMkLst>
          <pc:docMk/>
          <pc:sldMk cId="0" sldId="265"/>
        </pc:sldMkLst>
      </pc:sldChg>
      <pc:sldChg chg="del">
        <pc:chgData name="Eilidh McGregor (Green Ink)" userId="9cba41ee-7d70-4c23-afba-c2290bddaa61" providerId="ADAL" clId="{C71B1489-41C0-497E-85BD-103171DA4B9D}" dt="2025-03-31T14:25:15.305" v="0" actId="2696"/>
        <pc:sldMkLst>
          <pc:docMk/>
          <pc:sldMk cId="0" sldId="268"/>
        </pc:sldMkLst>
      </pc:sldChg>
      <pc:sldChg chg="del">
        <pc:chgData name="Eilidh McGregor (Green Ink)" userId="9cba41ee-7d70-4c23-afba-c2290bddaa61" providerId="ADAL" clId="{C71B1489-41C0-497E-85BD-103171DA4B9D}" dt="2025-03-31T14:25:15.305" v="0" actId="2696"/>
        <pc:sldMkLst>
          <pc:docMk/>
          <pc:sldMk cId="0" sldId="269"/>
        </pc:sldMkLst>
      </pc:sldChg>
      <pc:sldChg chg="del">
        <pc:chgData name="Eilidh McGregor (Green Ink)" userId="9cba41ee-7d70-4c23-afba-c2290bddaa61" providerId="ADAL" clId="{C71B1489-41C0-497E-85BD-103171DA4B9D}" dt="2025-03-31T14:25:15.305" v="0" actId="2696"/>
        <pc:sldMkLst>
          <pc:docMk/>
          <pc:sldMk cId="0" sldId="270"/>
        </pc:sldMkLst>
      </pc:sldChg>
      <pc:sldChg chg="del">
        <pc:chgData name="Eilidh McGregor (Green Ink)" userId="9cba41ee-7d70-4c23-afba-c2290bddaa61" providerId="ADAL" clId="{C71B1489-41C0-497E-85BD-103171DA4B9D}" dt="2025-03-31T14:25:15.305" v="0" actId="2696"/>
        <pc:sldMkLst>
          <pc:docMk/>
          <pc:sldMk cId="0" sldId="271"/>
        </pc:sldMkLst>
      </pc:sldChg>
      <pc:sldChg chg="del">
        <pc:chgData name="Eilidh McGregor (Green Ink)" userId="9cba41ee-7d70-4c23-afba-c2290bddaa61" providerId="ADAL" clId="{C71B1489-41C0-497E-85BD-103171DA4B9D}" dt="2025-03-31T14:25:15.305" v="0" actId="2696"/>
        <pc:sldMkLst>
          <pc:docMk/>
          <pc:sldMk cId="0" sldId="272"/>
        </pc:sldMkLst>
      </pc:sldChg>
      <pc:sldChg chg="del">
        <pc:chgData name="Eilidh McGregor (Green Ink)" userId="9cba41ee-7d70-4c23-afba-c2290bddaa61" providerId="ADAL" clId="{C71B1489-41C0-497E-85BD-103171DA4B9D}" dt="2025-03-31T14:25:15.305" v="0" actId="2696"/>
        <pc:sldMkLst>
          <pc:docMk/>
          <pc:sldMk cId="0" sldId="273"/>
        </pc:sldMkLst>
      </pc:sldChg>
      <pc:sldChg chg="del">
        <pc:chgData name="Eilidh McGregor (Green Ink)" userId="9cba41ee-7d70-4c23-afba-c2290bddaa61" providerId="ADAL" clId="{C71B1489-41C0-497E-85BD-103171DA4B9D}" dt="2025-03-31T14:25:15.305" v="0" actId="2696"/>
        <pc:sldMkLst>
          <pc:docMk/>
          <pc:sldMk cId="0" sldId="274"/>
        </pc:sldMkLst>
      </pc:sldChg>
      <pc:sldChg chg="del">
        <pc:chgData name="Eilidh McGregor (Green Ink)" userId="9cba41ee-7d70-4c23-afba-c2290bddaa61" providerId="ADAL" clId="{C71B1489-41C0-497E-85BD-103171DA4B9D}" dt="2025-03-31T14:25:15.305" v="0" actId="2696"/>
        <pc:sldMkLst>
          <pc:docMk/>
          <pc:sldMk cId="2325324675" sldId="276"/>
        </pc:sldMkLst>
      </pc:sldChg>
      <pc:sldChg chg="del">
        <pc:chgData name="Eilidh McGregor (Green Ink)" userId="9cba41ee-7d70-4c23-afba-c2290bddaa61" providerId="ADAL" clId="{C71B1489-41C0-497E-85BD-103171DA4B9D}" dt="2025-03-31T14:25:15.305" v="0" actId="2696"/>
        <pc:sldMkLst>
          <pc:docMk/>
          <pc:sldMk cId="1137728767" sldId="277"/>
        </pc:sldMkLst>
      </pc:sldChg>
      <pc:sldChg chg="del">
        <pc:chgData name="Eilidh McGregor (Green Ink)" userId="9cba41ee-7d70-4c23-afba-c2290bddaa61" providerId="ADAL" clId="{C71B1489-41C0-497E-85BD-103171DA4B9D}" dt="2025-03-31T14:25:15.305" v="0" actId="2696"/>
        <pc:sldMkLst>
          <pc:docMk/>
          <pc:sldMk cId="156287223" sldId="278"/>
        </pc:sldMkLst>
      </pc:sldChg>
      <pc:sldChg chg="del">
        <pc:chgData name="Eilidh McGregor (Green Ink)" userId="9cba41ee-7d70-4c23-afba-c2290bddaa61" providerId="ADAL" clId="{C71B1489-41C0-497E-85BD-103171DA4B9D}" dt="2025-03-31T14:25:15.305" v="0" actId="2696"/>
        <pc:sldMkLst>
          <pc:docMk/>
          <pc:sldMk cId="487998334" sldId="279"/>
        </pc:sldMkLst>
      </pc:sldChg>
      <pc:sldChg chg="del">
        <pc:chgData name="Eilidh McGregor (Green Ink)" userId="9cba41ee-7d70-4c23-afba-c2290bddaa61" providerId="ADAL" clId="{C71B1489-41C0-497E-85BD-103171DA4B9D}" dt="2025-03-31T14:25:15.305" v="0" actId="2696"/>
        <pc:sldMkLst>
          <pc:docMk/>
          <pc:sldMk cId="2105561284" sldId="280"/>
        </pc:sldMkLst>
      </pc:sldChg>
      <pc:sldChg chg="del">
        <pc:chgData name="Eilidh McGregor (Green Ink)" userId="9cba41ee-7d70-4c23-afba-c2290bddaa61" providerId="ADAL" clId="{C71B1489-41C0-497E-85BD-103171DA4B9D}" dt="2025-03-31T14:25:15.305" v="0" actId="2696"/>
        <pc:sldMkLst>
          <pc:docMk/>
          <pc:sldMk cId="44598553" sldId="281"/>
        </pc:sldMkLst>
      </pc:sldChg>
      <pc:sldChg chg="del">
        <pc:chgData name="Eilidh McGregor (Green Ink)" userId="9cba41ee-7d70-4c23-afba-c2290bddaa61" providerId="ADAL" clId="{C71B1489-41C0-497E-85BD-103171DA4B9D}" dt="2025-03-31T14:25:15.305" v="0" actId="2696"/>
        <pc:sldMkLst>
          <pc:docMk/>
          <pc:sldMk cId="1578025308" sldId="282"/>
        </pc:sldMkLst>
      </pc:sldChg>
      <pc:sldChg chg="del">
        <pc:chgData name="Eilidh McGregor (Green Ink)" userId="9cba41ee-7d70-4c23-afba-c2290bddaa61" providerId="ADAL" clId="{C71B1489-41C0-497E-85BD-103171DA4B9D}" dt="2025-03-31T14:25:15.305" v="0" actId="2696"/>
        <pc:sldMkLst>
          <pc:docMk/>
          <pc:sldMk cId="2402466503" sldId="283"/>
        </pc:sldMkLst>
      </pc:sldChg>
      <pc:sldChg chg="del">
        <pc:chgData name="Eilidh McGregor (Green Ink)" userId="9cba41ee-7d70-4c23-afba-c2290bddaa61" providerId="ADAL" clId="{C71B1489-41C0-497E-85BD-103171DA4B9D}" dt="2025-03-31T14:25:15.305" v="0" actId="2696"/>
        <pc:sldMkLst>
          <pc:docMk/>
          <pc:sldMk cId="2856298819" sldId="284"/>
        </pc:sldMkLst>
      </pc:sldChg>
      <pc:sldChg chg="del">
        <pc:chgData name="Eilidh McGregor (Green Ink)" userId="9cba41ee-7d70-4c23-afba-c2290bddaa61" providerId="ADAL" clId="{C71B1489-41C0-497E-85BD-103171DA4B9D}" dt="2025-03-31T14:25:15.305" v="0" actId="2696"/>
        <pc:sldMkLst>
          <pc:docMk/>
          <pc:sldMk cId="3595759619" sldId="285"/>
        </pc:sldMkLst>
      </pc:sldChg>
      <pc:sldChg chg="del">
        <pc:chgData name="Eilidh McGregor (Green Ink)" userId="9cba41ee-7d70-4c23-afba-c2290bddaa61" providerId="ADAL" clId="{C71B1489-41C0-497E-85BD-103171DA4B9D}" dt="2025-03-31T14:25:15.305" v="0" actId="2696"/>
        <pc:sldMkLst>
          <pc:docMk/>
          <pc:sldMk cId="3483525006" sldId="286"/>
        </pc:sldMkLst>
      </pc:sldChg>
      <pc:sldChg chg="del">
        <pc:chgData name="Eilidh McGregor (Green Ink)" userId="9cba41ee-7d70-4c23-afba-c2290bddaa61" providerId="ADAL" clId="{C71B1489-41C0-497E-85BD-103171DA4B9D}" dt="2025-03-31T14:25:15.305" v="0" actId="2696"/>
        <pc:sldMkLst>
          <pc:docMk/>
          <pc:sldMk cId="1127691587" sldId="287"/>
        </pc:sldMkLst>
      </pc:sldChg>
      <pc:sldChg chg="del">
        <pc:chgData name="Eilidh McGregor (Green Ink)" userId="9cba41ee-7d70-4c23-afba-c2290bddaa61" providerId="ADAL" clId="{C71B1489-41C0-497E-85BD-103171DA4B9D}" dt="2025-03-31T14:25:15.305" v="0" actId="2696"/>
        <pc:sldMkLst>
          <pc:docMk/>
          <pc:sldMk cId="3760288944" sldId="288"/>
        </pc:sldMkLst>
      </pc:sldChg>
      <pc:sldChg chg="del">
        <pc:chgData name="Eilidh McGregor (Green Ink)" userId="9cba41ee-7d70-4c23-afba-c2290bddaa61" providerId="ADAL" clId="{C71B1489-41C0-497E-85BD-103171DA4B9D}" dt="2025-03-31T14:25:15.305" v="0" actId="2696"/>
        <pc:sldMkLst>
          <pc:docMk/>
          <pc:sldMk cId="2088804391" sldId="289"/>
        </pc:sldMkLst>
      </pc:sldChg>
      <pc:sldChg chg="del">
        <pc:chgData name="Eilidh McGregor (Green Ink)" userId="9cba41ee-7d70-4c23-afba-c2290bddaa61" providerId="ADAL" clId="{C71B1489-41C0-497E-85BD-103171DA4B9D}" dt="2025-03-31T14:25:15.305" v="0" actId="2696"/>
        <pc:sldMkLst>
          <pc:docMk/>
          <pc:sldMk cId="2536136086" sldId="290"/>
        </pc:sldMkLst>
      </pc:sldChg>
      <pc:sldChg chg="del">
        <pc:chgData name="Eilidh McGregor (Green Ink)" userId="9cba41ee-7d70-4c23-afba-c2290bddaa61" providerId="ADAL" clId="{C71B1489-41C0-497E-85BD-103171DA4B9D}" dt="2025-03-31T14:25:15.305" v="0" actId="2696"/>
        <pc:sldMkLst>
          <pc:docMk/>
          <pc:sldMk cId="2948403408" sldId="291"/>
        </pc:sldMkLst>
      </pc:sldChg>
      <pc:sldChg chg="del">
        <pc:chgData name="Eilidh McGregor (Green Ink)" userId="9cba41ee-7d70-4c23-afba-c2290bddaa61" providerId="ADAL" clId="{C71B1489-41C0-497E-85BD-103171DA4B9D}" dt="2025-03-31T14:25:15.305" v="0" actId="2696"/>
        <pc:sldMkLst>
          <pc:docMk/>
          <pc:sldMk cId="3190309418" sldId="292"/>
        </pc:sldMkLst>
      </pc:sldChg>
      <pc:sldChg chg="del">
        <pc:chgData name="Eilidh McGregor (Green Ink)" userId="9cba41ee-7d70-4c23-afba-c2290bddaa61" providerId="ADAL" clId="{C71B1489-41C0-497E-85BD-103171DA4B9D}" dt="2025-03-31T14:25:15.305" v="0" actId="2696"/>
        <pc:sldMkLst>
          <pc:docMk/>
          <pc:sldMk cId="4008065995" sldId="293"/>
        </pc:sldMkLst>
      </pc:sldChg>
      <pc:sldChg chg="del">
        <pc:chgData name="Eilidh McGregor (Green Ink)" userId="9cba41ee-7d70-4c23-afba-c2290bddaa61" providerId="ADAL" clId="{C71B1489-41C0-497E-85BD-103171DA4B9D}" dt="2025-03-31T14:25:15.305" v="0" actId="2696"/>
        <pc:sldMkLst>
          <pc:docMk/>
          <pc:sldMk cId="2273748839" sldId="294"/>
        </pc:sldMkLst>
      </pc:sldChg>
      <pc:sldChg chg="del">
        <pc:chgData name="Eilidh McGregor (Green Ink)" userId="9cba41ee-7d70-4c23-afba-c2290bddaa61" providerId="ADAL" clId="{C71B1489-41C0-497E-85BD-103171DA4B9D}" dt="2025-03-31T14:25:15.305" v="0" actId="2696"/>
        <pc:sldMkLst>
          <pc:docMk/>
          <pc:sldMk cId="506637727" sldId="295"/>
        </pc:sldMkLst>
      </pc:sldChg>
      <pc:sldChg chg="del">
        <pc:chgData name="Eilidh McGregor (Green Ink)" userId="9cba41ee-7d70-4c23-afba-c2290bddaa61" providerId="ADAL" clId="{C71B1489-41C0-497E-85BD-103171DA4B9D}" dt="2025-03-31T14:25:15.305" v="0" actId="2696"/>
        <pc:sldMkLst>
          <pc:docMk/>
          <pc:sldMk cId="2167027896" sldId="296"/>
        </pc:sldMkLst>
      </pc:sldChg>
      <pc:sldChg chg="del">
        <pc:chgData name="Eilidh McGregor (Green Ink)" userId="9cba41ee-7d70-4c23-afba-c2290bddaa61" providerId="ADAL" clId="{C71B1489-41C0-497E-85BD-103171DA4B9D}" dt="2025-03-31T14:25:15.305" v="0" actId="2696"/>
        <pc:sldMkLst>
          <pc:docMk/>
          <pc:sldMk cId="638909572" sldId="297"/>
        </pc:sldMkLst>
      </pc:sldChg>
      <pc:sldChg chg="del">
        <pc:chgData name="Eilidh McGregor (Green Ink)" userId="9cba41ee-7d70-4c23-afba-c2290bddaa61" providerId="ADAL" clId="{C71B1489-41C0-497E-85BD-103171DA4B9D}" dt="2025-03-31T14:25:15.305" v="0" actId="2696"/>
        <pc:sldMkLst>
          <pc:docMk/>
          <pc:sldMk cId="2532305775" sldId="298"/>
        </pc:sldMkLst>
      </pc:sldChg>
      <pc:sldChg chg="del">
        <pc:chgData name="Eilidh McGregor (Green Ink)" userId="9cba41ee-7d70-4c23-afba-c2290bddaa61" providerId="ADAL" clId="{C71B1489-41C0-497E-85BD-103171DA4B9D}" dt="2025-03-31T14:25:15.305" v="0" actId="2696"/>
        <pc:sldMkLst>
          <pc:docMk/>
          <pc:sldMk cId="2589981433" sldId="299"/>
        </pc:sldMkLst>
      </pc:sldChg>
      <pc:sldChg chg="del">
        <pc:chgData name="Eilidh McGregor (Green Ink)" userId="9cba41ee-7d70-4c23-afba-c2290bddaa61" providerId="ADAL" clId="{C71B1489-41C0-497E-85BD-103171DA4B9D}" dt="2025-03-31T14:25:15.305" v="0" actId="2696"/>
        <pc:sldMkLst>
          <pc:docMk/>
          <pc:sldMk cId="3062596167" sldId="300"/>
        </pc:sldMkLst>
      </pc:sldChg>
      <pc:sldChg chg="del">
        <pc:chgData name="Eilidh McGregor (Green Ink)" userId="9cba41ee-7d70-4c23-afba-c2290bddaa61" providerId="ADAL" clId="{C71B1489-41C0-497E-85BD-103171DA4B9D}" dt="2025-03-31T14:25:15.305" v="0" actId="2696"/>
        <pc:sldMkLst>
          <pc:docMk/>
          <pc:sldMk cId="1692043370" sldId="301"/>
        </pc:sldMkLst>
      </pc:sldChg>
      <pc:sldChg chg="del">
        <pc:chgData name="Eilidh McGregor (Green Ink)" userId="9cba41ee-7d70-4c23-afba-c2290bddaa61" providerId="ADAL" clId="{C71B1489-41C0-497E-85BD-103171DA4B9D}" dt="2025-03-31T14:25:15.305" v="0" actId="2696"/>
        <pc:sldMkLst>
          <pc:docMk/>
          <pc:sldMk cId="4262841150" sldId="302"/>
        </pc:sldMkLst>
      </pc:sldChg>
      <pc:sldChg chg="del">
        <pc:chgData name="Eilidh McGregor (Green Ink)" userId="9cba41ee-7d70-4c23-afba-c2290bddaa61" providerId="ADAL" clId="{C71B1489-41C0-497E-85BD-103171DA4B9D}" dt="2025-03-31T14:25:15.305" v="0" actId="2696"/>
        <pc:sldMkLst>
          <pc:docMk/>
          <pc:sldMk cId="880424807" sldId="303"/>
        </pc:sldMkLst>
      </pc:sldChg>
      <pc:sldChg chg="del">
        <pc:chgData name="Eilidh McGregor (Green Ink)" userId="9cba41ee-7d70-4c23-afba-c2290bddaa61" providerId="ADAL" clId="{C71B1489-41C0-497E-85BD-103171DA4B9D}" dt="2025-03-31T14:25:15.305" v="0" actId="2696"/>
        <pc:sldMkLst>
          <pc:docMk/>
          <pc:sldMk cId="1227228117" sldId="304"/>
        </pc:sldMkLst>
      </pc:sldChg>
      <pc:sldChg chg="del">
        <pc:chgData name="Eilidh McGregor (Green Ink)" userId="9cba41ee-7d70-4c23-afba-c2290bddaa61" providerId="ADAL" clId="{C71B1489-41C0-497E-85BD-103171DA4B9D}" dt="2025-03-31T14:25:15.305" v="0" actId="2696"/>
        <pc:sldMkLst>
          <pc:docMk/>
          <pc:sldMk cId="3751994093" sldId="305"/>
        </pc:sldMkLst>
      </pc:sldChg>
      <pc:sldChg chg="del">
        <pc:chgData name="Eilidh McGregor (Green Ink)" userId="9cba41ee-7d70-4c23-afba-c2290bddaa61" providerId="ADAL" clId="{C71B1489-41C0-497E-85BD-103171DA4B9D}" dt="2025-03-31T14:25:15.305" v="0" actId="2696"/>
        <pc:sldMkLst>
          <pc:docMk/>
          <pc:sldMk cId="1617310243" sldId="306"/>
        </pc:sldMkLst>
      </pc:sldChg>
      <pc:sldChg chg="del">
        <pc:chgData name="Eilidh McGregor (Green Ink)" userId="9cba41ee-7d70-4c23-afba-c2290bddaa61" providerId="ADAL" clId="{C71B1489-41C0-497E-85BD-103171DA4B9D}" dt="2025-03-31T14:25:15.305" v="0" actId="2696"/>
        <pc:sldMkLst>
          <pc:docMk/>
          <pc:sldMk cId="941654747" sldId="307"/>
        </pc:sldMkLst>
      </pc:sldChg>
      <pc:sldChg chg="del">
        <pc:chgData name="Eilidh McGregor (Green Ink)" userId="9cba41ee-7d70-4c23-afba-c2290bddaa61" providerId="ADAL" clId="{C71B1489-41C0-497E-85BD-103171DA4B9D}" dt="2025-03-31T14:25:15.305" v="0" actId="2696"/>
        <pc:sldMkLst>
          <pc:docMk/>
          <pc:sldMk cId="2976818819" sldId="308"/>
        </pc:sldMkLst>
      </pc:sldChg>
      <pc:sldChg chg="del">
        <pc:chgData name="Eilidh McGregor (Green Ink)" userId="9cba41ee-7d70-4c23-afba-c2290bddaa61" providerId="ADAL" clId="{C71B1489-41C0-497E-85BD-103171DA4B9D}" dt="2025-03-31T14:25:15.305" v="0" actId="2696"/>
        <pc:sldMkLst>
          <pc:docMk/>
          <pc:sldMk cId="1702705720" sldId="309"/>
        </pc:sldMkLst>
      </pc:sldChg>
      <pc:sldChg chg="del">
        <pc:chgData name="Eilidh McGregor (Green Ink)" userId="9cba41ee-7d70-4c23-afba-c2290bddaa61" providerId="ADAL" clId="{C71B1489-41C0-497E-85BD-103171DA4B9D}" dt="2025-03-31T14:25:15.305" v="0" actId="2696"/>
        <pc:sldMkLst>
          <pc:docMk/>
          <pc:sldMk cId="3309654041" sldId="310"/>
        </pc:sldMkLst>
      </pc:sldChg>
      <pc:sldChg chg="del">
        <pc:chgData name="Eilidh McGregor (Green Ink)" userId="9cba41ee-7d70-4c23-afba-c2290bddaa61" providerId="ADAL" clId="{C71B1489-41C0-497E-85BD-103171DA4B9D}" dt="2025-03-31T14:25:15.305" v="0" actId="2696"/>
        <pc:sldMkLst>
          <pc:docMk/>
          <pc:sldMk cId="2425938701" sldId="311"/>
        </pc:sldMkLst>
      </pc:sldChg>
      <pc:sldChg chg="del">
        <pc:chgData name="Eilidh McGregor (Green Ink)" userId="9cba41ee-7d70-4c23-afba-c2290bddaa61" providerId="ADAL" clId="{C71B1489-41C0-497E-85BD-103171DA4B9D}" dt="2025-03-31T14:25:15.305" v="0" actId="2696"/>
        <pc:sldMkLst>
          <pc:docMk/>
          <pc:sldMk cId="2735761718" sldId="312"/>
        </pc:sldMkLst>
      </pc:sldChg>
      <pc:sldChg chg="del">
        <pc:chgData name="Eilidh McGregor (Green Ink)" userId="9cba41ee-7d70-4c23-afba-c2290bddaa61" providerId="ADAL" clId="{C71B1489-41C0-497E-85BD-103171DA4B9D}" dt="2025-03-31T14:25:15.305" v="0" actId="2696"/>
        <pc:sldMkLst>
          <pc:docMk/>
          <pc:sldMk cId="31742039" sldId="313"/>
        </pc:sldMkLst>
      </pc:sldChg>
      <pc:sldChg chg="del">
        <pc:chgData name="Eilidh McGregor (Green Ink)" userId="9cba41ee-7d70-4c23-afba-c2290bddaa61" providerId="ADAL" clId="{C71B1489-41C0-497E-85BD-103171DA4B9D}" dt="2025-03-31T14:25:15.305" v="0" actId="2696"/>
        <pc:sldMkLst>
          <pc:docMk/>
          <pc:sldMk cId="3703753277" sldId="314"/>
        </pc:sldMkLst>
      </pc:sldChg>
      <pc:sldChg chg="del">
        <pc:chgData name="Eilidh McGregor (Green Ink)" userId="9cba41ee-7d70-4c23-afba-c2290bddaa61" providerId="ADAL" clId="{C71B1489-41C0-497E-85BD-103171DA4B9D}" dt="2025-03-31T14:25:15.305" v="0" actId="2696"/>
        <pc:sldMkLst>
          <pc:docMk/>
          <pc:sldMk cId="3592705895" sldId="315"/>
        </pc:sldMkLst>
      </pc:sldChg>
      <pc:sldChg chg="del">
        <pc:chgData name="Eilidh McGregor (Green Ink)" userId="9cba41ee-7d70-4c23-afba-c2290bddaa61" providerId="ADAL" clId="{C71B1489-41C0-497E-85BD-103171DA4B9D}" dt="2025-03-31T14:25:15.305" v="0" actId="2696"/>
        <pc:sldMkLst>
          <pc:docMk/>
          <pc:sldMk cId="645047903" sldId="316"/>
        </pc:sldMkLst>
      </pc:sldChg>
      <pc:sldChg chg="del">
        <pc:chgData name="Eilidh McGregor (Green Ink)" userId="9cba41ee-7d70-4c23-afba-c2290bddaa61" providerId="ADAL" clId="{C71B1489-41C0-497E-85BD-103171DA4B9D}" dt="2025-03-31T14:25:15.305" v="0" actId="2696"/>
        <pc:sldMkLst>
          <pc:docMk/>
          <pc:sldMk cId="2459270932" sldId="317"/>
        </pc:sldMkLst>
      </pc:sldChg>
      <pc:sldChg chg="del">
        <pc:chgData name="Eilidh McGregor (Green Ink)" userId="9cba41ee-7d70-4c23-afba-c2290bddaa61" providerId="ADAL" clId="{C71B1489-41C0-497E-85BD-103171DA4B9D}" dt="2025-03-31T14:25:15.305" v="0" actId="2696"/>
        <pc:sldMkLst>
          <pc:docMk/>
          <pc:sldMk cId="405924900" sldId="318"/>
        </pc:sldMkLst>
      </pc:sldChg>
      <pc:sldChg chg="del">
        <pc:chgData name="Eilidh McGregor (Green Ink)" userId="9cba41ee-7d70-4c23-afba-c2290bddaa61" providerId="ADAL" clId="{C71B1489-41C0-497E-85BD-103171DA4B9D}" dt="2025-03-31T14:25:15.305" v="0" actId="2696"/>
        <pc:sldMkLst>
          <pc:docMk/>
          <pc:sldMk cId="215115266" sldId="319"/>
        </pc:sldMkLst>
      </pc:sldChg>
      <pc:sldChg chg="del">
        <pc:chgData name="Eilidh McGregor (Green Ink)" userId="9cba41ee-7d70-4c23-afba-c2290bddaa61" providerId="ADAL" clId="{C71B1489-41C0-497E-85BD-103171DA4B9D}" dt="2025-03-31T14:25:15.305" v="0" actId="2696"/>
        <pc:sldMkLst>
          <pc:docMk/>
          <pc:sldMk cId="300440845" sldId="320"/>
        </pc:sldMkLst>
      </pc:sldChg>
      <pc:sldChg chg="del">
        <pc:chgData name="Eilidh McGregor (Green Ink)" userId="9cba41ee-7d70-4c23-afba-c2290bddaa61" providerId="ADAL" clId="{C71B1489-41C0-497E-85BD-103171DA4B9D}" dt="2025-03-31T14:25:15.305" v="0" actId="2696"/>
        <pc:sldMkLst>
          <pc:docMk/>
          <pc:sldMk cId="4016960346" sldId="321"/>
        </pc:sldMkLst>
      </pc:sldChg>
      <pc:sldChg chg="del">
        <pc:chgData name="Eilidh McGregor (Green Ink)" userId="9cba41ee-7d70-4c23-afba-c2290bddaa61" providerId="ADAL" clId="{C71B1489-41C0-497E-85BD-103171DA4B9D}" dt="2025-03-31T14:25:15.305" v="0" actId="2696"/>
        <pc:sldMkLst>
          <pc:docMk/>
          <pc:sldMk cId="1819681962" sldId="322"/>
        </pc:sldMkLst>
      </pc:sldChg>
      <pc:sldChg chg="del">
        <pc:chgData name="Eilidh McGregor (Green Ink)" userId="9cba41ee-7d70-4c23-afba-c2290bddaa61" providerId="ADAL" clId="{C71B1489-41C0-497E-85BD-103171DA4B9D}" dt="2025-03-31T14:25:15.305" v="0" actId="2696"/>
        <pc:sldMkLst>
          <pc:docMk/>
          <pc:sldMk cId="1365899413" sldId="323"/>
        </pc:sldMkLst>
      </pc:sldChg>
      <pc:sldChg chg="del">
        <pc:chgData name="Eilidh McGregor (Green Ink)" userId="9cba41ee-7d70-4c23-afba-c2290bddaa61" providerId="ADAL" clId="{C71B1489-41C0-497E-85BD-103171DA4B9D}" dt="2025-03-31T14:25:15.305" v="0" actId="2696"/>
        <pc:sldMkLst>
          <pc:docMk/>
          <pc:sldMk cId="2638156766" sldId="324"/>
        </pc:sldMkLst>
      </pc:sldChg>
      <pc:sldChg chg="del">
        <pc:chgData name="Eilidh McGregor (Green Ink)" userId="9cba41ee-7d70-4c23-afba-c2290bddaa61" providerId="ADAL" clId="{C71B1489-41C0-497E-85BD-103171DA4B9D}" dt="2025-03-31T14:25:15.305" v="0" actId="2696"/>
        <pc:sldMkLst>
          <pc:docMk/>
          <pc:sldMk cId="1369234350" sldId="325"/>
        </pc:sldMkLst>
      </pc:sldChg>
      <pc:sldChg chg="del">
        <pc:chgData name="Eilidh McGregor (Green Ink)" userId="9cba41ee-7d70-4c23-afba-c2290bddaa61" providerId="ADAL" clId="{C71B1489-41C0-497E-85BD-103171DA4B9D}" dt="2025-03-31T14:25:15.305" v="0" actId="2696"/>
        <pc:sldMkLst>
          <pc:docMk/>
          <pc:sldMk cId="60754089" sldId="326"/>
        </pc:sldMkLst>
      </pc:sldChg>
      <pc:sldChg chg="del">
        <pc:chgData name="Eilidh McGregor (Green Ink)" userId="9cba41ee-7d70-4c23-afba-c2290bddaa61" providerId="ADAL" clId="{C71B1489-41C0-497E-85BD-103171DA4B9D}" dt="2025-03-31T14:25:15.305" v="0" actId="2696"/>
        <pc:sldMkLst>
          <pc:docMk/>
          <pc:sldMk cId="1645537383" sldId="327"/>
        </pc:sldMkLst>
      </pc:sldChg>
      <pc:sldChg chg="del">
        <pc:chgData name="Eilidh McGregor (Green Ink)" userId="9cba41ee-7d70-4c23-afba-c2290bddaa61" providerId="ADAL" clId="{C71B1489-41C0-497E-85BD-103171DA4B9D}" dt="2025-03-31T14:25:15.305" v="0" actId="2696"/>
        <pc:sldMkLst>
          <pc:docMk/>
          <pc:sldMk cId="2105024719" sldId="328"/>
        </pc:sldMkLst>
      </pc:sldChg>
      <pc:sldChg chg="del">
        <pc:chgData name="Eilidh McGregor (Green Ink)" userId="9cba41ee-7d70-4c23-afba-c2290bddaa61" providerId="ADAL" clId="{C71B1489-41C0-497E-85BD-103171DA4B9D}" dt="2025-03-31T14:25:15.305" v="0" actId="2696"/>
        <pc:sldMkLst>
          <pc:docMk/>
          <pc:sldMk cId="4287269881" sldId="329"/>
        </pc:sldMkLst>
      </pc:sldChg>
      <pc:sldChg chg="del">
        <pc:chgData name="Eilidh McGregor (Green Ink)" userId="9cba41ee-7d70-4c23-afba-c2290bddaa61" providerId="ADAL" clId="{C71B1489-41C0-497E-85BD-103171DA4B9D}" dt="2025-03-31T14:25:15.305" v="0" actId="2696"/>
        <pc:sldMkLst>
          <pc:docMk/>
          <pc:sldMk cId="2282169624" sldId="331"/>
        </pc:sldMkLst>
      </pc:sldChg>
      <pc:sldChg chg="del">
        <pc:chgData name="Eilidh McGregor (Green Ink)" userId="9cba41ee-7d70-4c23-afba-c2290bddaa61" providerId="ADAL" clId="{C71B1489-41C0-497E-85BD-103171DA4B9D}" dt="2025-03-31T14:25:15.305" v="0" actId="2696"/>
        <pc:sldMkLst>
          <pc:docMk/>
          <pc:sldMk cId="3640792935" sldId="332"/>
        </pc:sldMkLst>
      </pc:sldChg>
      <pc:sldChg chg="del">
        <pc:chgData name="Eilidh McGregor (Green Ink)" userId="9cba41ee-7d70-4c23-afba-c2290bddaa61" providerId="ADAL" clId="{C71B1489-41C0-497E-85BD-103171DA4B9D}" dt="2025-03-31T14:25:15.305" v="0" actId="2696"/>
        <pc:sldMkLst>
          <pc:docMk/>
          <pc:sldMk cId="3389520788" sldId="333"/>
        </pc:sldMkLst>
      </pc:sldChg>
      <pc:sldChg chg="del">
        <pc:chgData name="Eilidh McGregor (Green Ink)" userId="9cba41ee-7d70-4c23-afba-c2290bddaa61" providerId="ADAL" clId="{C71B1489-41C0-497E-85BD-103171DA4B9D}" dt="2025-03-31T14:25:15.305" v="0" actId="2696"/>
        <pc:sldMkLst>
          <pc:docMk/>
          <pc:sldMk cId="2260159668" sldId="334"/>
        </pc:sldMkLst>
      </pc:sldChg>
      <pc:sldChg chg="del">
        <pc:chgData name="Eilidh McGregor (Green Ink)" userId="9cba41ee-7d70-4c23-afba-c2290bddaa61" providerId="ADAL" clId="{C71B1489-41C0-497E-85BD-103171DA4B9D}" dt="2025-03-31T14:25:15.305" v="0" actId="2696"/>
        <pc:sldMkLst>
          <pc:docMk/>
          <pc:sldMk cId="503172891" sldId="335"/>
        </pc:sldMkLst>
      </pc:sldChg>
      <pc:sldChg chg="del">
        <pc:chgData name="Eilidh McGregor (Green Ink)" userId="9cba41ee-7d70-4c23-afba-c2290bddaa61" providerId="ADAL" clId="{C71B1489-41C0-497E-85BD-103171DA4B9D}" dt="2025-03-31T14:25:15.305" v="0" actId="2696"/>
        <pc:sldMkLst>
          <pc:docMk/>
          <pc:sldMk cId="189337088" sldId="336"/>
        </pc:sldMkLst>
      </pc:sldChg>
      <pc:sldChg chg="del">
        <pc:chgData name="Eilidh McGregor (Green Ink)" userId="9cba41ee-7d70-4c23-afba-c2290bddaa61" providerId="ADAL" clId="{C71B1489-41C0-497E-85BD-103171DA4B9D}" dt="2025-03-31T14:25:15.305" v="0" actId="2696"/>
        <pc:sldMkLst>
          <pc:docMk/>
          <pc:sldMk cId="2349944705" sldId="338"/>
        </pc:sldMkLst>
      </pc:sldChg>
      <pc:sldChg chg="del">
        <pc:chgData name="Eilidh McGregor (Green Ink)" userId="9cba41ee-7d70-4c23-afba-c2290bddaa61" providerId="ADAL" clId="{C71B1489-41C0-497E-85BD-103171DA4B9D}" dt="2025-03-31T14:25:15.305" v="0" actId="2696"/>
        <pc:sldMkLst>
          <pc:docMk/>
          <pc:sldMk cId="608429785" sldId="339"/>
        </pc:sldMkLst>
      </pc:sldChg>
      <pc:sldChg chg="del">
        <pc:chgData name="Eilidh McGregor (Green Ink)" userId="9cba41ee-7d70-4c23-afba-c2290bddaa61" providerId="ADAL" clId="{C71B1489-41C0-497E-85BD-103171DA4B9D}" dt="2025-03-31T14:25:15.305" v="0" actId="2696"/>
        <pc:sldMkLst>
          <pc:docMk/>
          <pc:sldMk cId="2610938113" sldId="340"/>
        </pc:sldMkLst>
      </pc:sldChg>
      <pc:sldChg chg="del">
        <pc:chgData name="Eilidh McGregor (Green Ink)" userId="9cba41ee-7d70-4c23-afba-c2290bddaa61" providerId="ADAL" clId="{C71B1489-41C0-497E-85BD-103171DA4B9D}" dt="2025-03-31T14:25:15.305" v="0" actId="2696"/>
        <pc:sldMkLst>
          <pc:docMk/>
          <pc:sldMk cId="2203998842" sldId="341"/>
        </pc:sldMkLst>
      </pc:sldChg>
      <pc:sldChg chg="del">
        <pc:chgData name="Eilidh McGregor (Green Ink)" userId="9cba41ee-7d70-4c23-afba-c2290bddaa61" providerId="ADAL" clId="{C71B1489-41C0-497E-85BD-103171DA4B9D}" dt="2025-03-31T14:25:15.305" v="0" actId="2696"/>
        <pc:sldMkLst>
          <pc:docMk/>
          <pc:sldMk cId="1858194508" sldId="342"/>
        </pc:sldMkLst>
      </pc:sldChg>
      <pc:sldChg chg="del">
        <pc:chgData name="Eilidh McGregor (Green Ink)" userId="9cba41ee-7d70-4c23-afba-c2290bddaa61" providerId="ADAL" clId="{C71B1489-41C0-497E-85BD-103171DA4B9D}" dt="2025-03-31T14:25:15.305" v="0" actId="2696"/>
        <pc:sldMkLst>
          <pc:docMk/>
          <pc:sldMk cId="3591334104" sldId="343"/>
        </pc:sldMkLst>
      </pc:sldChg>
      <pc:sldChg chg="del">
        <pc:chgData name="Eilidh McGregor (Green Ink)" userId="9cba41ee-7d70-4c23-afba-c2290bddaa61" providerId="ADAL" clId="{C71B1489-41C0-497E-85BD-103171DA4B9D}" dt="2025-03-31T14:25:15.305" v="0" actId="2696"/>
        <pc:sldMkLst>
          <pc:docMk/>
          <pc:sldMk cId="1685860822" sldId="344"/>
        </pc:sldMkLst>
      </pc:sldChg>
      <pc:sldChg chg="del">
        <pc:chgData name="Eilidh McGregor (Green Ink)" userId="9cba41ee-7d70-4c23-afba-c2290bddaa61" providerId="ADAL" clId="{C71B1489-41C0-497E-85BD-103171DA4B9D}" dt="2025-03-31T14:25:15.305" v="0" actId="2696"/>
        <pc:sldMkLst>
          <pc:docMk/>
          <pc:sldMk cId="1115174239" sldId="345"/>
        </pc:sldMkLst>
      </pc:sldChg>
      <pc:sldChg chg="del">
        <pc:chgData name="Eilidh McGregor (Green Ink)" userId="9cba41ee-7d70-4c23-afba-c2290bddaa61" providerId="ADAL" clId="{C71B1489-41C0-497E-85BD-103171DA4B9D}" dt="2025-03-31T14:25:15.305" v="0" actId="2696"/>
        <pc:sldMkLst>
          <pc:docMk/>
          <pc:sldMk cId="3520038041" sldId="346"/>
        </pc:sldMkLst>
      </pc:sldChg>
      <pc:sldChg chg="del">
        <pc:chgData name="Eilidh McGregor (Green Ink)" userId="9cba41ee-7d70-4c23-afba-c2290bddaa61" providerId="ADAL" clId="{C71B1489-41C0-497E-85BD-103171DA4B9D}" dt="2025-03-31T14:25:15.305" v="0" actId="2696"/>
        <pc:sldMkLst>
          <pc:docMk/>
          <pc:sldMk cId="2308235034" sldId="347"/>
        </pc:sldMkLst>
      </pc:sldChg>
      <pc:sldChg chg="del">
        <pc:chgData name="Eilidh McGregor (Green Ink)" userId="9cba41ee-7d70-4c23-afba-c2290bddaa61" providerId="ADAL" clId="{C71B1489-41C0-497E-85BD-103171DA4B9D}" dt="2025-03-31T14:25:15.305" v="0" actId="2696"/>
        <pc:sldMkLst>
          <pc:docMk/>
          <pc:sldMk cId="3936956838" sldId="348"/>
        </pc:sldMkLst>
      </pc:sldChg>
      <pc:sldChg chg="del">
        <pc:chgData name="Eilidh McGregor (Green Ink)" userId="9cba41ee-7d70-4c23-afba-c2290bddaa61" providerId="ADAL" clId="{C71B1489-41C0-497E-85BD-103171DA4B9D}" dt="2025-03-31T14:25:15.305" v="0" actId="2696"/>
        <pc:sldMkLst>
          <pc:docMk/>
          <pc:sldMk cId="3291694893" sldId="349"/>
        </pc:sldMkLst>
      </pc:sldChg>
      <pc:sldChg chg="del">
        <pc:chgData name="Eilidh McGregor (Green Ink)" userId="9cba41ee-7d70-4c23-afba-c2290bddaa61" providerId="ADAL" clId="{C71B1489-41C0-497E-85BD-103171DA4B9D}" dt="2025-03-31T14:25:15.305" v="0" actId="2696"/>
        <pc:sldMkLst>
          <pc:docMk/>
          <pc:sldMk cId="3624528765" sldId="350"/>
        </pc:sldMkLst>
      </pc:sldChg>
      <pc:sldChg chg="del">
        <pc:chgData name="Eilidh McGregor (Green Ink)" userId="9cba41ee-7d70-4c23-afba-c2290bddaa61" providerId="ADAL" clId="{C71B1489-41C0-497E-85BD-103171DA4B9D}" dt="2025-03-31T14:25:15.305" v="0" actId="2696"/>
        <pc:sldMkLst>
          <pc:docMk/>
          <pc:sldMk cId="2547595142" sldId="351"/>
        </pc:sldMkLst>
      </pc:sldChg>
      <pc:sldChg chg="del">
        <pc:chgData name="Eilidh McGregor (Green Ink)" userId="9cba41ee-7d70-4c23-afba-c2290bddaa61" providerId="ADAL" clId="{C71B1489-41C0-497E-85BD-103171DA4B9D}" dt="2025-03-31T14:25:39.032" v="1" actId="2696"/>
        <pc:sldMkLst>
          <pc:docMk/>
          <pc:sldMk cId="3930788228" sldId="367"/>
        </pc:sldMkLst>
      </pc:sldChg>
      <pc:sldChg chg="del">
        <pc:chgData name="Eilidh McGregor (Green Ink)" userId="9cba41ee-7d70-4c23-afba-c2290bddaa61" providerId="ADAL" clId="{C71B1489-41C0-497E-85BD-103171DA4B9D}" dt="2025-03-31T14:25:39.032" v="1" actId="2696"/>
        <pc:sldMkLst>
          <pc:docMk/>
          <pc:sldMk cId="3960158483" sldId="368"/>
        </pc:sldMkLst>
      </pc:sldChg>
      <pc:sldChg chg="del">
        <pc:chgData name="Eilidh McGregor (Green Ink)" userId="9cba41ee-7d70-4c23-afba-c2290bddaa61" providerId="ADAL" clId="{C71B1489-41C0-497E-85BD-103171DA4B9D}" dt="2025-03-31T14:25:39.032" v="1" actId="2696"/>
        <pc:sldMkLst>
          <pc:docMk/>
          <pc:sldMk cId="2664659621" sldId="369"/>
        </pc:sldMkLst>
      </pc:sldChg>
      <pc:sldChg chg="del">
        <pc:chgData name="Eilidh McGregor (Green Ink)" userId="9cba41ee-7d70-4c23-afba-c2290bddaa61" providerId="ADAL" clId="{C71B1489-41C0-497E-85BD-103171DA4B9D}" dt="2025-03-31T14:25:39.032" v="1" actId="2696"/>
        <pc:sldMkLst>
          <pc:docMk/>
          <pc:sldMk cId="3331365431" sldId="370"/>
        </pc:sldMkLst>
      </pc:sldChg>
      <pc:sldChg chg="del">
        <pc:chgData name="Eilidh McGregor (Green Ink)" userId="9cba41ee-7d70-4c23-afba-c2290bddaa61" providerId="ADAL" clId="{C71B1489-41C0-497E-85BD-103171DA4B9D}" dt="2025-03-31T14:25:39.032" v="1" actId="2696"/>
        <pc:sldMkLst>
          <pc:docMk/>
          <pc:sldMk cId="1380650648" sldId="371"/>
        </pc:sldMkLst>
      </pc:sldChg>
      <pc:sldChg chg="del">
        <pc:chgData name="Eilidh McGregor (Green Ink)" userId="9cba41ee-7d70-4c23-afba-c2290bddaa61" providerId="ADAL" clId="{C71B1489-41C0-497E-85BD-103171DA4B9D}" dt="2025-03-31T14:25:39.032" v="1" actId="2696"/>
        <pc:sldMkLst>
          <pc:docMk/>
          <pc:sldMk cId="1476635638" sldId="372"/>
        </pc:sldMkLst>
      </pc:sldChg>
      <pc:sldChg chg="del">
        <pc:chgData name="Eilidh McGregor (Green Ink)" userId="9cba41ee-7d70-4c23-afba-c2290bddaa61" providerId="ADAL" clId="{C71B1489-41C0-497E-85BD-103171DA4B9D}" dt="2025-03-31T14:25:39.032" v="1" actId="2696"/>
        <pc:sldMkLst>
          <pc:docMk/>
          <pc:sldMk cId="518623373" sldId="373"/>
        </pc:sldMkLst>
      </pc:sldChg>
      <pc:sldChg chg="del">
        <pc:chgData name="Eilidh McGregor (Green Ink)" userId="9cba41ee-7d70-4c23-afba-c2290bddaa61" providerId="ADAL" clId="{C71B1489-41C0-497E-85BD-103171DA4B9D}" dt="2025-03-31T14:25:39.032" v="1" actId="2696"/>
        <pc:sldMkLst>
          <pc:docMk/>
          <pc:sldMk cId="1337207779" sldId="374"/>
        </pc:sldMkLst>
      </pc:sldChg>
      <pc:sldChg chg="del">
        <pc:chgData name="Eilidh McGregor (Green Ink)" userId="9cba41ee-7d70-4c23-afba-c2290bddaa61" providerId="ADAL" clId="{C71B1489-41C0-497E-85BD-103171DA4B9D}" dt="2025-03-31T14:25:39.032" v="1" actId="2696"/>
        <pc:sldMkLst>
          <pc:docMk/>
          <pc:sldMk cId="903554842" sldId="375"/>
        </pc:sldMkLst>
      </pc:sldChg>
      <pc:sldChg chg="del">
        <pc:chgData name="Eilidh McGregor (Green Ink)" userId="9cba41ee-7d70-4c23-afba-c2290bddaa61" providerId="ADAL" clId="{C71B1489-41C0-497E-85BD-103171DA4B9D}" dt="2025-03-31T14:25:39.032" v="1" actId="2696"/>
        <pc:sldMkLst>
          <pc:docMk/>
          <pc:sldMk cId="3698560307" sldId="376"/>
        </pc:sldMkLst>
      </pc:sldChg>
      <pc:sldChg chg="del">
        <pc:chgData name="Eilidh McGregor (Green Ink)" userId="9cba41ee-7d70-4c23-afba-c2290bddaa61" providerId="ADAL" clId="{C71B1489-41C0-497E-85BD-103171DA4B9D}" dt="2025-03-31T14:25:39.032" v="1" actId="2696"/>
        <pc:sldMkLst>
          <pc:docMk/>
          <pc:sldMk cId="1354297752" sldId="377"/>
        </pc:sldMkLst>
      </pc:sldChg>
      <pc:sldChg chg="del">
        <pc:chgData name="Eilidh McGregor (Green Ink)" userId="9cba41ee-7d70-4c23-afba-c2290bddaa61" providerId="ADAL" clId="{C71B1489-41C0-497E-85BD-103171DA4B9D}" dt="2025-03-31T14:25:39.032" v="1" actId="2696"/>
        <pc:sldMkLst>
          <pc:docMk/>
          <pc:sldMk cId="2107535238" sldId="378"/>
        </pc:sldMkLst>
      </pc:sldChg>
      <pc:sldChg chg="del">
        <pc:chgData name="Eilidh McGregor (Green Ink)" userId="9cba41ee-7d70-4c23-afba-c2290bddaa61" providerId="ADAL" clId="{C71B1489-41C0-497E-85BD-103171DA4B9D}" dt="2025-03-31T14:25:39.032" v="1" actId="2696"/>
        <pc:sldMkLst>
          <pc:docMk/>
          <pc:sldMk cId="3009497168" sldId="379"/>
        </pc:sldMkLst>
      </pc:sldChg>
      <pc:sldChg chg="del">
        <pc:chgData name="Eilidh McGregor (Green Ink)" userId="9cba41ee-7d70-4c23-afba-c2290bddaa61" providerId="ADAL" clId="{C71B1489-41C0-497E-85BD-103171DA4B9D}" dt="2025-03-31T14:25:39.032" v="1" actId="2696"/>
        <pc:sldMkLst>
          <pc:docMk/>
          <pc:sldMk cId="931857856" sldId="380"/>
        </pc:sldMkLst>
      </pc:sldChg>
      <pc:sldChg chg="del">
        <pc:chgData name="Eilidh McGregor (Green Ink)" userId="9cba41ee-7d70-4c23-afba-c2290bddaa61" providerId="ADAL" clId="{C71B1489-41C0-497E-85BD-103171DA4B9D}" dt="2025-03-31T14:25:39.032" v="1" actId="2696"/>
        <pc:sldMkLst>
          <pc:docMk/>
          <pc:sldMk cId="3185709460" sldId="381"/>
        </pc:sldMkLst>
      </pc:sldChg>
      <pc:sldChg chg="del">
        <pc:chgData name="Eilidh McGregor (Green Ink)" userId="9cba41ee-7d70-4c23-afba-c2290bddaa61" providerId="ADAL" clId="{C71B1489-41C0-497E-85BD-103171DA4B9D}" dt="2025-03-31T14:25:39.032" v="1" actId="2696"/>
        <pc:sldMkLst>
          <pc:docMk/>
          <pc:sldMk cId="3589868293" sldId="382"/>
        </pc:sldMkLst>
      </pc:sldChg>
      <pc:sldChg chg="del">
        <pc:chgData name="Eilidh McGregor (Green Ink)" userId="9cba41ee-7d70-4c23-afba-c2290bddaa61" providerId="ADAL" clId="{C71B1489-41C0-497E-85BD-103171DA4B9D}" dt="2025-03-31T14:25:39.032" v="1" actId="2696"/>
        <pc:sldMkLst>
          <pc:docMk/>
          <pc:sldMk cId="4011445393" sldId="383"/>
        </pc:sldMkLst>
      </pc:sldChg>
      <pc:sldChg chg="del">
        <pc:chgData name="Eilidh McGregor (Green Ink)" userId="9cba41ee-7d70-4c23-afba-c2290bddaa61" providerId="ADAL" clId="{C71B1489-41C0-497E-85BD-103171DA4B9D}" dt="2025-03-31T14:25:39.032" v="1" actId="2696"/>
        <pc:sldMkLst>
          <pc:docMk/>
          <pc:sldMk cId="2336240412" sldId="385"/>
        </pc:sldMkLst>
      </pc:sldChg>
      <pc:sldChg chg="del">
        <pc:chgData name="Eilidh McGregor (Green Ink)" userId="9cba41ee-7d70-4c23-afba-c2290bddaa61" providerId="ADAL" clId="{C71B1489-41C0-497E-85BD-103171DA4B9D}" dt="2025-03-31T14:25:39.032" v="1" actId="2696"/>
        <pc:sldMkLst>
          <pc:docMk/>
          <pc:sldMk cId="1156690852" sldId="386"/>
        </pc:sldMkLst>
      </pc:sldChg>
      <pc:sldChg chg="del">
        <pc:chgData name="Eilidh McGregor (Green Ink)" userId="9cba41ee-7d70-4c23-afba-c2290bddaa61" providerId="ADAL" clId="{C71B1489-41C0-497E-85BD-103171DA4B9D}" dt="2025-03-31T14:25:39.032" v="1" actId="2696"/>
        <pc:sldMkLst>
          <pc:docMk/>
          <pc:sldMk cId="4218647465" sldId="387"/>
        </pc:sldMkLst>
      </pc:sldChg>
      <pc:sldChg chg="del">
        <pc:chgData name="Eilidh McGregor (Green Ink)" userId="9cba41ee-7d70-4c23-afba-c2290bddaa61" providerId="ADAL" clId="{C71B1489-41C0-497E-85BD-103171DA4B9D}" dt="2025-03-31T14:25:39.032" v="1" actId="2696"/>
        <pc:sldMkLst>
          <pc:docMk/>
          <pc:sldMk cId="1917435598" sldId="388"/>
        </pc:sldMkLst>
      </pc:sldChg>
      <pc:sldChg chg="del">
        <pc:chgData name="Eilidh McGregor (Green Ink)" userId="9cba41ee-7d70-4c23-afba-c2290bddaa61" providerId="ADAL" clId="{C71B1489-41C0-497E-85BD-103171DA4B9D}" dt="2025-03-31T14:25:39.032" v="1" actId="2696"/>
        <pc:sldMkLst>
          <pc:docMk/>
          <pc:sldMk cId="2015603308" sldId="389"/>
        </pc:sldMkLst>
      </pc:sldChg>
      <pc:sldChg chg="del">
        <pc:chgData name="Eilidh McGregor (Green Ink)" userId="9cba41ee-7d70-4c23-afba-c2290bddaa61" providerId="ADAL" clId="{C71B1489-41C0-497E-85BD-103171DA4B9D}" dt="2025-03-31T14:25:39.032" v="1" actId="2696"/>
        <pc:sldMkLst>
          <pc:docMk/>
          <pc:sldMk cId="1171939171" sldId="390"/>
        </pc:sldMkLst>
      </pc:sldChg>
      <pc:sldChg chg="del">
        <pc:chgData name="Eilidh McGregor (Green Ink)" userId="9cba41ee-7d70-4c23-afba-c2290bddaa61" providerId="ADAL" clId="{C71B1489-41C0-497E-85BD-103171DA4B9D}" dt="2025-03-31T14:25:39.032" v="1" actId="2696"/>
        <pc:sldMkLst>
          <pc:docMk/>
          <pc:sldMk cId="1028910217" sldId="391"/>
        </pc:sldMkLst>
      </pc:sldChg>
      <pc:sldChg chg="del">
        <pc:chgData name="Eilidh McGregor (Green Ink)" userId="9cba41ee-7d70-4c23-afba-c2290bddaa61" providerId="ADAL" clId="{C71B1489-41C0-497E-85BD-103171DA4B9D}" dt="2025-03-31T14:25:39.032" v="1" actId="2696"/>
        <pc:sldMkLst>
          <pc:docMk/>
          <pc:sldMk cId="1127343658" sldId="392"/>
        </pc:sldMkLst>
      </pc:sldChg>
      <pc:sldChg chg="del">
        <pc:chgData name="Eilidh McGregor (Green Ink)" userId="9cba41ee-7d70-4c23-afba-c2290bddaa61" providerId="ADAL" clId="{C71B1489-41C0-497E-85BD-103171DA4B9D}" dt="2025-03-31T14:25:39.032" v="1" actId="2696"/>
        <pc:sldMkLst>
          <pc:docMk/>
          <pc:sldMk cId="2988284812" sldId="393"/>
        </pc:sldMkLst>
      </pc:sldChg>
      <pc:sldChg chg="del">
        <pc:chgData name="Eilidh McGregor (Green Ink)" userId="9cba41ee-7d70-4c23-afba-c2290bddaa61" providerId="ADAL" clId="{C71B1489-41C0-497E-85BD-103171DA4B9D}" dt="2025-03-31T14:25:39.032" v="1" actId="2696"/>
        <pc:sldMkLst>
          <pc:docMk/>
          <pc:sldMk cId="1822650153" sldId="394"/>
        </pc:sldMkLst>
      </pc:sldChg>
      <pc:sldChg chg="del">
        <pc:chgData name="Eilidh McGregor (Green Ink)" userId="9cba41ee-7d70-4c23-afba-c2290bddaa61" providerId="ADAL" clId="{C71B1489-41C0-497E-85BD-103171DA4B9D}" dt="2025-03-31T14:25:39.032" v="1" actId="2696"/>
        <pc:sldMkLst>
          <pc:docMk/>
          <pc:sldMk cId="4194480999" sldId="395"/>
        </pc:sldMkLst>
      </pc:sldChg>
      <pc:sldChg chg="del">
        <pc:chgData name="Eilidh McGregor (Green Ink)" userId="9cba41ee-7d70-4c23-afba-c2290bddaa61" providerId="ADAL" clId="{C71B1489-41C0-497E-85BD-103171DA4B9D}" dt="2025-03-31T14:25:39.032" v="1" actId="2696"/>
        <pc:sldMkLst>
          <pc:docMk/>
          <pc:sldMk cId="3538176018" sldId="396"/>
        </pc:sldMkLst>
      </pc:sldChg>
      <pc:sldChg chg="del">
        <pc:chgData name="Eilidh McGregor (Green Ink)" userId="9cba41ee-7d70-4c23-afba-c2290bddaa61" providerId="ADAL" clId="{C71B1489-41C0-497E-85BD-103171DA4B9D}" dt="2025-03-31T14:25:39.032" v="1" actId="2696"/>
        <pc:sldMkLst>
          <pc:docMk/>
          <pc:sldMk cId="3561387362" sldId="397"/>
        </pc:sldMkLst>
      </pc:sldChg>
      <pc:sldChg chg="del">
        <pc:chgData name="Eilidh McGregor (Green Ink)" userId="9cba41ee-7d70-4c23-afba-c2290bddaa61" providerId="ADAL" clId="{C71B1489-41C0-497E-85BD-103171DA4B9D}" dt="2025-03-31T14:25:39.032" v="1" actId="2696"/>
        <pc:sldMkLst>
          <pc:docMk/>
          <pc:sldMk cId="1954711701" sldId="399"/>
        </pc:sldMkLst>
      </pc:sldChg>
      <pc:sldChg chg="del">
        <pc:chgData name="Eilidh McGregor (Green Ink)" userId="9cba41ee-7d70-4c23-afba-c2290bddaa61" providerId="ADAL" clId="{C71B1489-41C0-497E-85BD-103171DA4B9D}" dt="2025-03-31T14:25:39.032" v="1" actId="2696"/>
        <pc:sldMkLst>
          <pc:docMk/>
          <pc:sldMk cId="3059605623" sldId="400"/>
        </pc:sldMkLst>
      </pc:sldChg>
      <pc:sldChg chg="del">
        <pc:chgData name="Eilidh McGregor (Green Ink)" userId="9cba41ee-7d70-4c23-afba-c2290bddaa61" providerId="ADAL" clId="{C71B1489-41C0-497E-85BD-103171DA4B9D}" dt="2025-03-31T14:25:39.032" v="1" actId="2696"/>
        <pc:sldMkLst>
          <pc:docMk/>
          <pc:sldMk cId="808780701" sldId="401"/>
        </pc:sldMkLst>
      </pc:sldChg>
      <pc:sldChg chg="del">
        <pc:chgData name="Eilidh McGregor (Green Ink)" userId="9cba41ee-7d70-4c23-afba-c2290bddaa61" providerId="ADAL" clId="{C71B1489-41C0-497E-85BD-103171DA4B9D}" dt="2025-03-31T14:25:39.032" v="1" actId="2696"/>
        <pc:sldMkLst>
          <pc:docMk/>
          <pc:sldMk cId="3368542220" sldId="402"/>
        </pc:sldMkLst>
      </pc:sldChg>
      <pc:sldChg chg="del">
        <pc:chgData name="Eilidh McGregor (Green Ink)" userId="9cba41ee-7d70-4c23-afba-c2290bddaa61" providerId="ADAL" clId="{C71B1489-41C0-497E-85BD-103171DA4B9D}" dt="2025-03-31T14:25:39.032" v="1" actId="2696"/>
        <pc:sldMkLst>
          <pc:docMk/>
          <pc:sldMk cId="2692575180" sldId="403"/>
        </pc:sldMkLst>
      </pc:sldChg>
      <pc:sldChg chg="del">
        <pc:chgData name="Eilidh McGregor (Green Ink)" userId="9cba41ee-7d70-4c23-afba-c2290bddaa61" providerId="ADAL" clId="{C71B1489-41C0-497E-85BD-103171DA4B9D}" dt="2025-03-31T14:25:39.032" v="1" actId="2696"/>
        <pc:sldMkLst>
          <pc:docMk/>
          <pc:sldMk cId="2493692021" sldId="404"/>
        </pc:sldMkLst>
      </pc:sldChg>
      <pc:sldChg chg="del">
        <pc:chgData name="Eilidh McGregor (Green Ink)" userId="9cba41ee-7d70-4c23-afba-c2290bddaa61" providerId="ADAL" clId="{C71B1489-41C0-497E-85BD-103171DA4B9D}" dt="2025-03-31T14:25:39.032" v="1" actId="2696"/>
        <pc:sldMkLst>
          <pc:docMk/>
          <pc:sldMk cId="1331180470" sldId="405"/>
        </pc:sldMkLst>
      </pc:sldChg>
      <pc:sldChg chg="del">
        <pc:chgData name="Eilidh McGregor (Green Ink)" userId="9cba41ee-7d70-4c23-afba-c2290bddaa61" providerId="ADAL" clId="{C71B1489-41C0-497E-85BD-103171DA4B9D}" dt="2025-03-31T14:25:39.032" v="1" actId="2696"/>
        <pc:sldMkLst>
          <pc:docMk/>
          <pc:sldMk cId="1722598437" sldId="406"/>
        </pc:sldMkLst>
      </pc:sldChg>
      <pc:sldChg chg="del">
        <pc:chgData name="Eilidh McGregor (Green Ink)" userId="9cba41ee-7d70-4c23-afba-c2290bddaa61" providerId="ADAL" clId="{C71B1489-41C0-497E-85BD-103171DA4B9D}" dt="2025-03-31T14:25:39.032" v="1" actId="2696"/>
        <pc:sldMkLst>
          <pc:docMk/>
          <pc:sldMk cId="2688503039" sldId="407"/>
        </pc:sldMkLst>
      </pc:sldChg>
      <pc:sldChg chg="del">
        <pc:chgData name="Eilidh McGregor (Green Ink)" userId="9cba41ee-7d70-4c23-afba-c2290bddaa61" providerId="ADAL" clId="{C71B1489-41C0-497E-85BD-103171DA4B9D}" dt="2025-03-31T14:25:39.032" v="1" actId="2696"/>
        <pc:sldMkLst>
          <pc:docMk/>
          <pc:sldMk cId="2853284006" sldId="408"/>
        </pc:sldMkLst>
      </pc:sldChg>
      <pc:sldChg chg="del">
        <pc:chgData name="Eilidh McGregor (Green Ink)" userId="9cba41ee-7d70-4c23-afba-c2290bddaa61" providerId="ADAL" clId="{C71B1489-41C0-497E-85BD-103171DA4B9D}" dt="2025-03-31T14:25:39.032" v="1" actId="2696"/>
        <pc:sldMkLst>
          <pc:docMk/>
          <pc:sldMk cId="21310276" sldId="409"/>
        </pc:sldMkLst>
      </pc:sldChg>
      <pc:sldChg chg="del">
        <pc:chgData name="Eilidh McGregor (Green Ink)" userId="9cba41ee-7d70-4c23-afba-c2290bddaa61" providerId="ADAL" clId="{C71B1489-41C0-497E-85BD-103171DA4B9D}" dt="2025-03-31T14:25:39.032" v="1" actId="2696"/>
        <pc:sldMkLst>
          <pc:docMk/>
          <pc:sldMk cId="2888543304" sldId="410"/>
        </pc:sldMkLst>
      </pc:sldChg>
      <pc:sldChg chg="del">
        <pc:chgData name="Eilidh McGregor (Green Ink)" userId="9cba41ee-7d70-4c23-afba-c2290bddaa61" providerId="ADAL" clId="{C71B1489-41C0-497E-85BD-103171DA4B9D}" dt="2025-03-31T14:25:39.032" v="1" actId="2696"/>
        <pc:sldMkLst>
          <pc:docMk/>
          <pc:sldMk cId="441904790" sldId="411"/>
        </pc:sldMkLst>
      </pc:sldChg>
      <pc:sldChg chg="del">
        <pc:chgData name="Eilidh McGregor (Green Ink)" userId="9cba41ee-7d70-4c23-afba-c2290bddaa61" providerId="ADAL" clId="{C71B1489-41C0-497E-85BD-103171DA4B9D}" dt="2025-03-31T14:25:39.032" v="1" actId="2696"/>
        <pc:sldMkLst>
          <pc:docMk/>
          <pc:sldMk cId="2199830253" sldId="412"/>
        </pc:sldMkLst>
      </pc:sldChg>
      <pc:sldChg chg="del">
        <pc:chgData name="Eilidh McGregor (Green Ink)" userId="9cba41ee-7d70-4c23-afba-c2290bddaa61" providerId="ADAL" clId="{C71B1489-41C0-497E-85BD-103171DA4B9D}" dt="2025-03-31T14:25:39.032" v="1" actId="2696"/>
        <pc:sldMkLst>
          <pc:docMk/>
          <pc:sldMk cId="3711404045" sldId="413"/>
        </pc:sldMkLst>
      </pc:sldChg>
      <pc:sldChg chg="del">
        <pc:chgData name="Eilidh McGregor (Green Ink)" userId="9cba41ee-7d70-4c23-afba-c2290bddaa61" providerId="ADAL" clId="{C71B1489-41C0-497E-85BD-103171DA4B9D}" dt="2025-03-31T14:25:39.032" v="1" actId="2696"/>
        <pc:sldMkLst>
          <pc:docMk/>
          <pc:sldMk cId="1015598433" sldId="414"/>
        </pc:sldMkLst>
      </pc:sldChg>
      <pc:sldChg chg="del">
        <pc:chgData name="Eilidh McGregor (Green Ink)" userId="9cba41ee-7d70-4c23-afba-c2290bddaa61" providerId="ADAL" clId="{C71B1489-41C0-497E-85BD-103171DA4B9D}" dt="2025-03-31T14:25:39.032" v="1" actId="2696"/>
        <pc:sldMkLst>
          <pc:docMk/>
          <pc:sldMk cId="2020397534" sldId="415"/>
        </pc:sldMkLst>
      </pc:sldChg>
      <pc:sldChg chg="del">
        <pc:chgData name="Eilidh McGregor (Green Ink)" userId="9cba41ee-7d70-4c23-afba-c2290bddaa61" providerId="ADAL" clId="{C71B1489-41C0-497E-85BD-103171DA4B9D}" dt="2025-03-31T14:25:39.032" v="1" actId="2696"/>
        <pc:sldMkLst>
          <pc:docMk/>
          <pc:sldMk cId="1847478965" sldId="416"/>
        </pc:sldMkLst>
      </pc:sldChg>
      <pc:sldChg chg="del">
        <pc:chgData name="Eilidh McGregor (Green Ink)" userId="9cba41ee-7d70-4c23-afba-c2290bddaa61" providerId="ADAL" clId="{C71B1489-41C0-497E-85BD-103171DA4B9D}" dt="2025-03-31T14:25:39.032" v="1" actId="2696"/>
        <pc:sldMkLst>
          <pc:docMk/>
          <pc:sldMk cId="3265652103" sldId="418"/>
        </pc:sldMkLst>
      </pc:sldChg>
      <pc:sldChg chg="del">
        <pc:chgData name="Eilidh McGregor (Green Ink)" userId="9cba41ee-7d70-4c23-afba-c2290bddaa61" providerId="ADAL" clId="{C71B1489-41C0-497E-85BD-103171DA4B9D}" dt="2025-03-31T14:25:39.032" v="1" actId="2696"/>
        <pc:sldMkLst>
          <pc:docMk/>
          <pc:sldMk cId="2899680230" sldId="419"/>
        </pc:sldMkLst>
      </pc:sldChg>
      <pc:sldChg chg="del">
        <pc:chgData name="Eilidh McGregor (Green Ink)" userId="9cba41ee-7d70-4c23-afba-c2290bddaa61" providerId="ADAL" clId="{C71B1489-41C0-497E-85BD-103171DA4B9D}" dt="2025-03-31T14:25:39.032" v="1" actId="2696"/>
        <pc:sldMkLst>
          <pc:docMk/>
          <pc:sldMk cId="3084289961" sldId="420"/>
        </pc:sldMkLst>
      </pc:sldChg>
      <pc:sldChg chg="del">
        <pc:chgData name="Eilidh McGregor (Green Ink)" userId="9cba41ee-7d70-4c23-afba-c2290bddaa61" providerId="ADAL" clId="{C71B1489-41C0-497E-85BD-103171DA4B9D}" dt="2025-03-31T14:25:39.032" v="1" actId="2696"/>
        <pc:sldMkLst>
          <pc:docMk/>
          <pc:sldMk cId="2966736274" sldId="421"/>
        </pc:sldMkLst>
      </pc:sldChg>
      <pc:sldChg chg="del">
        <pc:chgData name="Eilidh McGregor (Green Ink)" userId="9cba41ee-7d70-4c23-afba-c2290bddaa61" providerId="ADAL" clId="{C71B1489-41C0-497E-85BD-103171DA4B9D}" dt="2025-03-31T14:25:39.032" v="1" actId="2696"/>
        <pc:sldMkLst>
          <pc:docMk/>
          <pc:sldMk cId="1972875164" sldId="422"/>
        </pc:sldMkLst>
      </pc:sldChg>
      <pc:sldChg chg="del">
        <pc:chgData name="Eilidh McGregor (Green Ink)" userId="9cba41ee-7d70-4c23-afba-c2290bddaa61" providerId="ADAL" clId="{C71B1489-41C0-497E-85BD-103171DA4B9D}" dt="2025-03-31T14:25:39.032" v="1" actId="2696"/>
        <pc:sldMkLst>
          <pc:docMk/>
          <pc:sldMk cId="1457438846" sldId="423"/>
        </pc:sldMkLst>
      </pc:sldChg>
      <pc:sldChg chg="del">
        <pc:chgData name="Eilidh McGregor (Green Ink)" userId="9cba41ee-7d70-4c23-afba-c2290bddaa61" providerId="ADAL" clId="{C71B1489-41C0-497E-85BD-103171DA4B9D}" dt="2025-03-31T14:25:39.032" v="1" actId="2696"/>
        <pc:sldMkLst>
          <pc:docMk/>
          <pc:sldMk cId="588918854" sldId="424"/>
        </pc:sldMkLst>
      </pc:sldChg>
      <pc:sldChg chg="del">
        <pc:chgData name="Eilidh McGregor (Green Ink)" userId="9cba41ee-7d70-4c23-afba-c2290bddaa61" providerId="ADAL" clId="{C71B1489-41C0-497E-85BD-103171DA4B9D}" dt="2025-03-31T14:25:39.032" v="1" actId="2696"/>
        <pc:sldMkLst>
          <pc:docMk/>
          <pc:sldMk cId="968710743" sldId="425"/>
        </pc:sldMkLst>
      </pc:sldChg>
      <pc:sldChg chg="del">
        <pc:chgData name="Eilidh McGregor (Green Ink)" userId="9cba41ee-7d70-4c23-afba-c2290bddaa61" providerId="ADAL" clId="{C71B1489-41C0-497E-85BD-103171DA4B9D}" dt="2025-03-31T14:25:39.032" v="1" actId="2696"/>
        <pc:sldMkLst>
          <pc:docMk/>
          <pc:sldMk cId="147282105" sldId="426"/>
        </pc:sldMkLst>
      </pc:sldChg>
      <pc:sldChg chg="del">
        <pc:chgData name="Eilidh McGregor (Green Ink)" userId="9cba41ee-7d70-4c23-afba-c2290bddaa61" providerId="ADAL" clId="{C71B1489-41C0-497E-85BD-103171DA4B9D}" dt="2025-03-31T14:25:39.032" v="1" actId="2696"/>
        <pc:sldMkLst>
          <pc:docMk/>
          <pc:sldMk cId="4063641347" sldId="427"/>
        </pc:sldMkLst>
      </pc:sldChg>
      <pc:sldChg chg="del">
        <pc:chgData name="Eilidh McGregor (Green Ink)" userId="9cba41ee-7d70-4c23-afba-c2290bddaa61" providerId="ADAL" clId="{C71B1489-41C0-497E-85BD-103171DA4B9D}" dt="2025-03-31T14:25:39.032" v="1" actId="2696"/>
        <pc:sldMkLst>
          <pc:docMk/>
          <pc:sldMk cId="3250450290" sldId="428"/>
        </pc:sldMkLst>
      </pc:sldChg>
      <pc:sldChg chg="del">
        <pc:chgData name="Eilidh McGregor (Green Ink)" userId="9cba41ee-7d70-4c23-afba-c2290bddaa61" providerId="ADAL" clId="{C71B1489-41C0-497E-85BD-103171DA4B9D}" dt="2025-03-31T14:25:39.032" v="1" actId="2696"/>
        <pc:sldMkLst>
          <pc:docMk/>
          <pc:sldMk cId="708236150" sldId="429"/>
        </pc:sldMkLst>
      </pc:sldChg>
      <pc:sldChg chg="del">
        <pc:chgData name="Eilidh McGregor (Green Ink)" userId="9cba41ee-7d70-4c23-afba-c2290bddaa61" providerId="ADAL" clId="{C71B1489-41C0-497E-85BD-103171DA4B9D}" dt="2025-03-31T14:25:39.032" v="1" actId="2696"/>
        <pc:sldMkLst>
          <pc:docMk/>
          <pc:sldMk cId="1777860250" sldId="430"/>
        </pc:sldMkLst>
      </pc:sldChg>
      <pc:sldChg chg="del">
        <pc:chgData name="Eilidh McGregor (Green Ink)" userId="9cba41ee-7d70-4c23-afba-c2290bddaa61" providerId="ADAL" clId="{C71B1489-41C0-497E-85BD-103171DA4B9D}" dt="2025-03-31T14:25:39.032" v="1" actId="2696"/>
        <pc:sldMkLst>
          <pc:docMk/>
          <pc:sldMk cId="3879805485" sldId="431"/>
        </pc:sldMkLst>
      </pc:sldChg>
      <pc:sldChg chg="del">
        <pc:chgData name="Eilidh McGregor (Green Ink)" userId="9cba41ee-7d70-4c23-afba-c2290bddaa61" providerId="ADAL" clId="{C71B1489-41C0-497E-85BD-103171DA4B9D}" dt="2025-03-31T14:25:39.032" v="1" actId="2696"/>
        <pc:sldMkLst>
          <pc:docMk/>
          <pc:sldMk cId="2111588280" sldId="432"/>
        </pc:sldMkLst>
      </pc:sldChg>
      <pc:sldChg chg="del">
        <pc:chgData name="Eilidh McGregor (Green Ink)" userId="9cba41ee-7d70-4c23-afba-c2290bddaa61" providerId="ADAL" clId="{C71B1489-41C0-497E-85BD-103171DA4B9D}" dt="2025-03-31T14:25:39.032" v="1" actId="2696"/>
        <pc:sldMkLst>
          <pc:docMk/>
          <pc:sldMk cId="1060235616" sldId="433"/>
        </pc:sldMkLst>
      </pc:sldChg>
      <pc:sldChg chg="del">
        <pc:chgData name="Eilidh McGregor (Green Ink)" userId="9cba41ee-7d70-4c23-afba-c2290bddaa61" providerId="ADAL" clId="{C71B1489-41C0-497E-85BD-103171DA4B9D}" dt="2025-03-31T14:25:39.032" v="1" actId="2696"/>
        <pc:sldMkLst>
          <pc:docMk/>
          <pc:sldMk cId="3693223639" sldId="434"/>
        </pc:sldMkLst>
      </pc:sldChg>
      <pc:sldChg chg="del">
        <pc:chgData name="Eilidh McGregor (Green Ink)" userId="9cba41ee-7d70-4c23-afba-c2290bddaa61" providerId="ADAL" clId="{C71B1489-41C0-497E-85BD-103171DA4B9D}" dt="2025-03-31T14:25:39.032" v="1" actId="2696"/>
        <pc:sldMkLst>
          <pc:docMk/>
          <pc:sldMk cId="383238543" sldId="435"/>
        </pc:sldMkLst>
      </pc:sldChg>
      <pc:sldChg chg="del">
        <pc:chgData name="Eilidh McGregor (Green Ink)" userId="9cba41ee-7d70-4c23-afba-c2290bddaa61" providerId="ADAL" clId="{C71B1489-41C0-497E-85BD-103171DA4B9D}" dt="2025-03-31T14:25:39.032" v="1" actId="2696"/>
        <pc:sldMkLst>
          <pc:docMk/>
          <pc:sldMk cId="3846787701" sldId="436"/>
        </pc:sldMkLst>
      </pc:sldChg>
      <pc:sldChg chg="del">
        <pc:chgData name="Eilidh McGregor (Green Ink)" userId="9cba41ee-7d70-4c23-afba-c2290bddaa61" providerId="ADAL" clId="{C71B1489-41C0-497E-85BD-103171DA4B9D}" dt="2025-03-31T14:25:39.032" v="1" actId="2696"/>
        <pc:sldMkLst>
          <pc:docMk/>
          <pc:sldMk cId="658007478" sldId="437"/>
        </pc:sldMkLst>
      </pc:sldChg>
      <pc:sldChg chg="del">
        <pc:chgData name="Eilidh McGregor (Green Ink)" userId="9cba41ee-7d70-4c23-afba-c2290bddaa61" providerId="ADAL" clId="{C71B1489-41C0-497E-85BD-103171DA4B9D}" dt="2025-03-31T14:25:39.032" v="1" actId="2696"/>
        <pc:sldMkLst>
          <pc:docMk/>
          <pc:sldMk cId="1866775652" sldId="438"/>
        </pc:sldMkLst>
      </pc:sldChg>
      <pc:sldChg chg="del">
        <pc:chgData name="Eilidh McGregor (Green Ink)" userId="9cba41ee-7d70-4c23-afba-c2290bddaa61" providerId="ADAL" clId="{C71B1489-41C0-497E-85BD-103171DA4B9D}" dt="2025-03-31T14:25:39.032" v="1" actId="2696"/>
        <pc:sldMkLst>
          <pc:docMk/>
          <pc:sldMk cId="3640056953" sldId="439"/>
        </pc:sldMkLst>
      </pc:sldChg>
      <pc:sldChg chg="del">
        <pc:chgData name="Eilidh McGregor (Green Ink)" userId="9cba41ee-7d70-4c23-afba-c2290bddaa61" providerId="ADAL" clId="{C71B1489-41C0-497E-85BD-103171DA4B9D}" dt="2025-03-31T14:25:39.032" v="1" actId="2696"/>
        <pc:sldMkLst>
          <pc:docMk/>
          <pc:sldMk cId="2035660140" sldId="440"/>
        </pc:sldMkLst>
      </pc:sldChg>
      <pc:sldChg chg="del">
        <pc:chgData name="Eilidh McGregor (Green Ink)" userId="9cba41ee-7d70-4c23-afba-c2290bddaa61" providerId="ADAL" clId="{C71B1489-41C0-497E-85BD-103171DA4B9D}" dt="2025-03-31T14:25:39.032" v="1" actId="2696"/>
        <pc:sldMkLst>
          <pc:docMk/>
          <pc:sldMk cId="1605091778" sldId="441"/>
        </pc:sldMkLst>
      </pc:sldChg>
      <pc:sldChg chg="del">
        <pc:chgData name="Eilidh McGregor (Green Ink)" userId="9cba41ee-7d70-4c23-afba-c2290bddaa61" providerId="ADAL" clId="{C71B1489-41C0-497E-85BD-103171DA4B9D}" dt="2025-03-31T14:25:39.032" v="1" actId="2696"/>
        <pc:sldMkLst>
          <pc:docMk/>
          <pc:sldMk cId="4268944015" sldId="442"/>
        </pc:sldMkLst>
      </pc:sldChg>
      <pc:sldChg chg="del">
        <pc:chgData name="Eilidh McGregor (Green Ink)" userId="9cba41ee-7d70-4c23-afba-c2290bddaa61" providerId="ADAL" clId="{C71B1489-41C0-497E-85BD-103171DA4B9D}" dt="2025-03-31T14:25:39.032" v="1" actId="2696"/>
        <pc:sldMkLst>
          <pc:docMk/>
          <pc:sldMk cId="836644462" sldId="443"/>
        </pc:sldMkLst>
      </pc:sldChg>
      <pc:sldChg chg="del">
        <pc:chgData name="Eilidh McGregor (Green Ink)" userId="9cba41ee-7d70-4c23-afba-c2290bddaa61" providerId="ADAL" clId="{C71B1489-41C0-497E-85BD-103171DA4B9D}" dt="2025-03-31T14:25:39.032" v="1" actId="2696"/>
        <pc:sldMkLst>
          <pc:docMk/>
          <pc:sldMk cId="1624689300" sldId="444"/>
        </pc:sldMkLst>
      </pc:sldChg>
      <pc:sldChg chg="del">
        <pc:chgData name="Eilidh McGregor (Green Ink)" userId="9cba41ee-7d70-4c23-afba-c2290bddaa61" providerId="ADAL" clId="{C71B1489-41C0-497E-85BD-103171DA4B9D}" dt="2025-03-31T14:25:39.032" v="1" actId="2696"/>
        <pc:sldMkLst>
          <pc:docMk/>
          <pc:sldMk cId="3211565102" sldId="445"/>
        </pc:sldMkLst>
      </pc:sldChg>
      <pc:sldChg chg="del">
        <pc:chgData name="Eilidh McGregor (Green Ink)" userId="9cba41ee-7d70-4c23-afba-c2290bddaa61" providerId="ADAL" clId="{C71B1489-41C0-497E-85BD-103171DA4B9D}" dt="2025-03-31T14:25:39.032" v="1" actId="2696"/>
        <pc:sldMkLst>
          <pc:docMk/>
          <pc:sldMk cId="878336637" sldId="447"/>
        </pc:sldMkLst>
      </pc:sldChg>
      <pc:sldChg chg="del">
        <pc:chgData name="Eilidh McGregor (Green Ink)" userId="9cba41ee-7d70-4c23-afba-c2290bddaa61" providerId="ADAL" clId="{C71B1489-41C0-497E-85BD-103171DA4B9D}" dt="2025-03-31T14:25:39.032" v="1" actId="2696"/>
        <pc:sldMkLst>
          <pc:docMk/>
          <pc:sldMk cId="4138028408" sldId="448"/>
        </pc:sldMkLst>
      </pc:sldChg>
      <pc:sldChg chg="del">
        <pc:chgData name="Eilidh McGregor (Green Ink)" userId="9cba41ee-7d70-4c23-afba-c2290bddaa61" providerId="ADAL" clId="{C71B1489-41C0-497E-85BD-103171DA4B9D}" dt="2025-03-31T14:25:39.032" v="1" actId="2696"/>
        <pc:sldMkLst>
          <pc:docMk/>
          <pc:sldMk cId="953593568" sldId="449"/>
        </pc:sldMkLst>
      </pc:sldChg>
      <pc:sldChg chg="del">
        <pc:chgData name="Eilidh McGregor (Green Ink)" userId="9cba41ee-7d70-4c23-afba-c2290bddaa61" providerId="ADAL" clId="{C71B1489-41C0-497E-85BD-103171DA4B9D}" dt="2025-03-31T14:25:39.032" v="1" actId="2696"/>
        <pc:sldMkLst>
          <pc:docMk/>
          <pc:sldMk cId="3557499827" sldId="450"/>
        </pc:sldMkLst>
      </pc:sldChg>
      <pc:sldChg chg="del">
        <pc:chgData name="Eilidh McGregor (Green Ink)" userId="9cba41ee-7d70-4c23-afba-c2290bddaa61" providerId="ADAL" clId="{C71B1489-41C0-497E-85BD-103171DA4B9D}" dt="2025-03-31T14:25:39.032" v="1" actId="2696"/>
        <pc:sldMkLst>
          <pc:docMk/>
          <pc:sldMk cId="3435835886" sldId="451"/>
        </pc:sldMkLst>
      </pc:sldChg>
      <pc:sldChg chg="del">
        <pc:chgData name="Eilidh McGregor (Green Ink)" userId="9cba41ee-7d70-4c23-afba-c2290bddaa61" providerId="ADAL" clId="{C71B1489-41C0-497E-85BD-103171DA4B9D}" dt="2025-03-31T14:25:39.032" v="1" actId="2696"/>
        <pc:sldMkLst>
          <pc:docMk/>
          <pc:sldMk cId="3195388984" sldId="452"/>
        </pc:sldMkLst>
      </pc:sldChg>
      <pc:sldChg chg="del">
        <pc:chgData name="Eilidh McGregor (Green Ink)" userId="9cba41ee-7d70-4c23-afba-c2290bddaa61" providerId="ADAL" clId="{C71B1489-41C0-497E-85BD-103171DA4B9D}" dt="2025-03-31T14:25:39.032" v="1" actId="2696"/>
        <pc:sldMkLst>
          <pc:docMk/>
          <pc:sldMk cId="1969357477" sldId="453"/>
        </pc:sldMkLst>
      </pc:sldChg>
      <pc:sldChg chg="del">
        <pc:chgData name="Eilidh McGregor (Green Ink)" userId="9cba41ee-7d70-4c23-afba-c2290bddaa61" providerId="ADAL" clId="{C71B1489-41C0-497E-85BD-103171DA4B9D}" dt="2025-03-31T14:25:39.032" v="1" actId="2696"/>
        <pc:sldMkLst>
          <pc:docMk/>
          <pc:sldMk cId="2237964821" sldId="454"/>
        </pc:sldMkLst>
      </pc:sldChg>
      <pc:sldChg chg="del">
        <pc:chgData name="Eilidh McGregor (Green Ink)" userId="9cba41ee-7d70-4c23-afba-c2290bddaa61" providerId="ADAL" clId="{C71B1489-41C0-497E-85BD-103171DA4B9D}" dt="2025-03-31T14:25:39.032" v="1" actId="2696"/>
        <pc:sldMkLst>
          <pc:docMk/>
          <pc:sldMk cId="984639349" sldId="455"/>
        </pc:sldMkLst>
      </pc:sldChg>
      <pc:sldChg chg="del">
        <pc:chgData name="Eilidh McGregor (Green Ink)" userId="9cba41ee-7d70-4c23-afba-c2290bddaa61" providerId="ADAL" clId="{C71B1489-41C0-497E-85BD-103171DA4B9D}" dt="2025-03-31T14:25:39.032" v="1" actId="2696"/>
        <pc:sldMkLst>
          <pc:docMk/>
          <pc:sldMk cId="63581443" sldId="456"/>
        </pc:sldMkLst>
      </pc:sldChg>
      <pc:sldChg chg="del">
        <pc:chgData name="Eilidh McGregor (Green Ink)" userId="9cba41ee-7d70-4c23-afba-c2290bddaa61" providerId="ADAL" clId="{C71B1489-41C0-497E-85BD-103171DA4B9D}" dt="2025-03-31T14:25:39.032" v="1" actId="2696"/>
        <pc:sldMkLst>
          <pc:docMk/>
          <pc:sldMk cId="3577199260" sldId="457"/>
        </pc:sldMkLst>
      </pc:sldChg>
      <pc:sldChg chg="del">
        <pc:chgData name="Eilidh McGregor (Green Ink)" userId="9cba41ee-7d70-4c23-afba-c2290bddaa61" providerId="ADAL" clId="{C71B1489-41C0-497E-85BD-103171DA4B9D}" dt="2025-03-31T14:25:39.032" v="1" actId="2696"/>
        <pc:sldMkLst>
          <pc:docMk/>
          <pc:sldMk cId="3389280994" sldId="458"/>
        </pc:sldMkLst>
      </pc:sldChg>
      <pc:sldChg chg="del">
        <pc:chgData name="Eilidh McGregor (Green Ink)" userId="9cba41ee-7d70-4c23-afba-c2290bddaa61" providerId="ADAL" clId="{C71B1489-41C0-497E-85BD-103171DA4B9D}" dt="2025-03-31T14:25:39.032" v="1" actId="2696"/>
        <pc:sldMkLst>
          <pc:docMk/>
          <pc:sldMk cId="3920546283" sldId="459"/>
        </pc:sldMkLst>
      </pc:sldChg>
      <pc:sldChg chg="del">
        <pc:chgData name="Eilidh McGregor (Green Ink)" userId="9cba41ee-7d70-4c23-afba-c2290bddaa61" providerId="ADAL" clId="{C71B1489-41C0-497E-85BD-103171DA4B9D}" dt="2025-03-31T14:25:39.032" v="1" actId="2696"/>
        <pc:sldMkLst>
          <pc:docMk/>
          <pc:sldMk cId="1149370332" sldId="460"/>
        </pc:sldMkLst>
      </pc:sldChg>
      <pc:sldChg chg="del">
        <pc:chgData name="Eilidh McGregor (Green Ink)" userId="9cba41ee-7d70-4c23-afba-c2290bddaa61" providerId="ADAL" clId="{C71B1489-41C0-497E-85BD-103171DA4B9D}" dt="2025-03-31T14:25:39.032" v="1" actId="2696"/>
        <pc:sldMkLst>
          <pc:docMk/>
          <pc:sldMk cId="4190746743" sldId="461"/>
        </pc:sldMkLst>
      </pc:sldChg>
      <pc:sldChg chg="del">
        <pc:chgData name="Eilidh McGregor (Green Ink)" userId="9cba41ee-7d70-4c23-afba-c2290bddaa61" providerId="ADAL" clId="{C71B1489-41C0-497E-85BD-103171DA4B9D}" dt="2025-03-31T14:25:39.032" v="1" actId="2696"/>
        <pc:sldMkLst>
          <pc:docMk/>
          <pc:sldMk cId="1221260822" sldId="462"/>
        </pc:sldMkLst>
      </pc:sldChg>
      <pc:sldChg chg="del">
        <pc:chgData name="Eilidh McGregor (Green Ink)" userId="9cba41ee-7d70-4c23-afba-c2290bddaa61" providerId="ADAL" clId="{C71B1489-41C0-497E-85BD-103171DA4B9D}" dt="2025-03-31T14:25:39.032" v="1" actId="2696"/>
        <pc:sldMkLst>
          <pc:docMk/>
          <pc:sldMk cId="1073958280" sldId="463"/>
        </pc:sldMkLst>
      </pc:sldChg>
      <pc:sldChg chg="del">
        <pc:chgData name="Eilidh McGregor (Green Ink)" userId="9cba41ee-7d70-4c23-afba-c2290bddaa61" providerId="ADAL" clId="{C71B1489-41C0-497E-85BD-103171DA4B9D}" dt="2025-03-31T14:25:39.032" v="1" actId="2696"/>
        <pc:sldMkLst>
          <pc:docMk/>
          <pc:sldMk cId="3036945501" sldId="464"/>
        </pc:sldMkLst>
      </pc:sldChg>
      <pc:sldChg chg="del">
        <pc:chgData name="Eilidh McGregor (Green Ink)" userId="9cba41ee-7d70-4c23-afba-c2290bddaa61" providerId="ADAL" clId="{C71B1489-41C0-497E-85BD-103171DA4B9D}" dt="2025-03-31T14:25:39.032" v="1" actId="2696"/>
        <pc:sldMkLst>
          <pc:docMk/>
          <pc:sldMk cId="4277461874" sldId="466"/>
        </pc:sldMkLst>
      </pc:sldChg>
      <pc:sldChg chg="del">
        <pc:chgData name="Eilidh McGregor (Green Ink)" userId="9cba41ee-7d70-4c23-afba-c2290bddaa61" providerId="ADAL" clId="{C71B1489-41C0-497E-85BD-103171DA4B9D}" dt="2025-03-31T14:25:39.032" v="1" actId="2696"/>
        <pc:sldMkLst>
          <pc:docMk/>
          <pc:sldMk cId="2513149446" sldId="467"/>
        </pc:sldMkLst>
      </pc:sldChg>
      <pc:sldChg chg="del">
        <pc:chgData name="Eilidh McGregor (Green Ink)" userId="9cba41ee-7d70-4c23-afba-c2290bddaa61" providerId="ADAL" clId="{C71B1489-41C0-497E-85BD-103171DA4B9D}" dt="2025-03-31T14:25:39.032" v="1" actId="2696"/>
        <pc:sldMkLst>
          <pc:docMk/>
          <pc:sldMk cId="1553088747" sldId="468"/>
        </pc:sldMkLst>
      </pc:sldChg>
      <pc:sldChg chg="del">
        <pc:chgData name="Eilidh McGregor (Green Ink)" userId="9cba41ee-7d70-4c23-afba-c2290bddaa61" providerId="ADAL" clId="{C71B1489-41C0-497E-85BD-103171DA4B9D}" dt="2025-03-31T14:25:39.032" v="1" actId="2696"/>
        <pc:sldMkLst>
          <pc:docMk/>
          <pc:sldMk cId="4206548849" sldId="469"/>
        </pc:sldMkLst>
      </pc:sldChg>
      <pc:sldChg chg="del">
        <pc:chgData name="Eilidh McGregor (Green Ink)" userId="9cba41ee-7d70-4c23-afba-c2290bddaa61" providerId="ADAL" clId="{C71B1489-41C0-497E-85BD-103171DA4B9D}" dt="2025-03-31T14:25:39.032" v="1" actId="2696"/>
        <pc:sldMkLst>
          <pc:docMk/>
          <pc:sldMk cId="564785877" sldId="470"/>
        </pc:sldMkLst>
      </pc:sldChg>
      <pc:sldChg chg="del">
        <pc:chgData name="Eilidh McGregor (Green Ink)" userId="9cba41ee-7d70-4c23-afba-c2290bddaa61" providerId="ADAL" clId="{C71B1489-41C0-497E-85BD-103171DA4B9D}" dt="2025-03-31T14:25:39.032" v="1" actId="2696"/>
        <pc:sldMkLst>
          <pc:docMk/>
          <pc:sldMk cId="914278702" sldId="471"/>
        </pc:sldMkLst>
      </pc:sldChg>
      <pc:sldChg chg="del">
        <pc:chgData name="Eilidh McGregor (Green Ink)" userId="9cba41ee-7d70-4c23-afba-c2290bddaa61" providerId="ADAL" clId="{C71B1489-41C0-497E-85BD-103171DA4B9D}" dt="2025-03-31T14:25:39.032" v="1" actId="2696"/>
        <pc:sldMkLst>
          <pc:docMk/>
          <pc:sldMk cId="570678662" sldId="472"/>
        </pc:sldMkLst>
      </pc:sldChg>
      <pc:sldChg chg="del">
        <pc:chgData name="Eilidh McGregor (Green Ink)" userId="9cba41ee-7d70-4c23-afba-c2290bddaa61" providerId="ADAL" clId="{C71B1489-41C0-497E-85BD-103171DA4B9D}" dt="2025-03-31T14:25:39.032" v="1" actId="2696"/>
        <pc:sldMkLst>
          <pc:docMk/>
          <pc:sldMk cId="3411515881" sldId="473"/>
        </pc:sldMkLst>
      </pc:sldChg>
      <pc:sldChg chg="del">
        <pc:chgData name="Eilidh McGregor (Green Ink)" userId="9cba41ee-7d70-4c23-afba-c2290bddaa61" providerId="ADAL" clId="{C71B1489-41C0-497E-85BD-103171DA4B9D}" dt="2025-03-31T14:25:39.032" v="1" actId="2696"/>
        <pc:sldMkLst>
          <pc:docMk/>
          <pc:sldMk cId="3897835836" sldId="474"/>
        </pc:sldMkLst>
      </pc:sldChg>
      <pc:sldChg chg="del">
        <pc:chgData name="Eilidh McGregor (Green Ink)" userId="9cba41ee-7d70-4c23-afba-c2290bddaa61" providerId="ADAL" clId="{C71B1489-41C0-497E-85BD-103171DA4B9D}" dt="2025-03-31T14:25:39.032" v="1" actId="2696"/>
        <pc:sldMkLst>
          <pc:docMk/>
          <pc:sldMk cId="4067566897" sldId="475"/>
        </pc:sldMkLst>
      </pc:sldChg>
      <pc:sldChg chg="del">
        <pc:chgData name="Eilidh McGregor (Green Ink)" userId="9cba41ee-7d70-4c23-afba-c2290bddaa61" providerId="ADAL" clId="{C71B1489-41C0-497E-85BD-103171DA4B9D}" dt="2025-03-31T14:25:39.032" v="1" actId="2696"/>
        <pc:sldMkLst>
          <pc:docMk/>
          <pc:sldMk cId="2824503324" sldId="476"/>
        </pc:sldMkLst>
      </pc:sldChg>
      <pc:sldChg chg="del">
        <pc:chgData name="Eilidh McGregor (Green Ink)" userId="9cba41ee-7d70-4c23-afba-c2290bddaa61" providerId="ADAL" clId="{C71B1489-41C0-497E-85BD-103171DA4B9D}" dt="2025-03-31T14:25:39.032" v="1" actId="2696"/>
        <pc:sldMkLst>
          <pc:docMk/>
          <pc:sldMk cId="2101170238" sldId="477"/>
        </pc:sldMkLst>
      </pc:sldChg>
      <pc:sldChg chg="del">
        <pc:chgData name="Eilidh McGregor (Green Ink)" userId="9cba41ee-7d70-4c23-afba-c2290bddaa61" providerId="ADAL" clId="{C71B1489-41C0-497E-85BD-103171DA4B9D}" dt="2025-03-31T14:25:39.032" v="1" actId="2696"/>
        <pc:sldMkLst>
          <pc:docMk/>
          <pc:sldMk cId="3184517940" sldId="478"/>
        </pc:sldMkLst>
      </pc:sldChg>
      <pc:sldChg chg="del">
        <pc:chgData name="Eilidh McGregor (Green Ink)" userId="9cba41ee-7d70-4c23-afba-c2290bddaa61" providerId="ADAL" clId="{C71B1489-41C0-497E-85BD-103171DA4B9D}" dt="2025-03-31T14:25:39.032" v="1" actId="2696"/>
        <pc:sldMkLst>
          <pc:docMk/>
          <pc:sldMk cId="1944775028" sldId="479"/>
        </pc:sldMkLst>
      </pc:sldChg>
      <pc:sldChg chg="del">
        <pc:chgData name="Eilidh McGregor (Green Ink)" userId="9cba41ee-7d70-4c23-afba-c2290bddaa61" providerId="ADAL" clId="{C71B1489-41C0-497E-85BD-103171DA4B9D}" dt="2025-03-31T14:25:39.032" v="1" actId="2696"/>
        <pc:sldMkLst>
          <pc:docMk/>
          <pc:sldMk cId="2436485472" sldId="480"/>
        </pc:sldMkLst>
      </pc:sldChg>
      <pc:sldChg chg="del">
        <pc:chgData name="Eilidh McGregor (Green Ink)" userId="9cba41ee-7d70-4c23-afba-c2290bddaa61" providerId="ADAL" clId="{C71B1489-41C0-497E-85BD-103171DA4B9D}" dt="2025-03-31T14:25:39.032" v="1" actId="2696"/>
        <pc:sldMkLst>
          <pc:docMk/>
          <pc:sldMk cId="250980949" sldId="481"/>
        </pc:sldMkLst>
      </pc:sldChg>
      <pc:sldChg chg="del">
        <pc:chgData name="Eilidh McGregor (Green Ink)" userId="9cba41ee-7d70-4c23-afba-c2290bddaa61" providerId="ADAL" clId="{C71B1489-41C0-497E-85BD-103171DA4B9D}" dt="2025-03-31T14:25:39.032" v="1" actId="2696"/>
        <pc:sldMkLst>
          <pc:docMk/>
          <pc:sldMk cId="1428059581" sldId="482"/>
        </pc:sldMkLst>
      </pc:sldChg>
      <pc:sldChg chg="del">
        <pc:chgData name="Eilidh McGregor (Green Ink)" userId="9cba41ee-7d70-4c23-afba-c2290bddaa61" providerId="ADAL" clId="{C71B1489-41C0-497E-85BD-103171DA4B9D}" dt="2025-03-31T14:25:39.032" v="1" actId="2696"/>
        <pc:sldMkLst>
          <pc:docMk/>
          <pc:sldMk cId="2513338623" sldId="483"/>
        </pc:sldMkLst>
      </pc:sldChg>
      <pc:sldChg chg="del">
        <pc:chgData name="Eilidh McGregor (Green Ink)" userId="9cba41ee-7d70-4c23-afba-c2290bddaa61" providerId="ADAL" clId="{C71B1489-41C0-497E-85BD-103171DA4B9D}" dt="2025-03-31T14:25:39.032" v="1" actId="2696"/>
        <pc:sldMkLst>
          <pc:docMk/>
          <pc:sldMk cId="192575717" sldId="484"/>
        </pc:sldMkLst>
      </pc:sldChg>
      <pc:sldChg chg="del">
        <pc:chgData name="Eilidh McGregor (Green Ink)" userId="9cba41ee-7d70-4c23-afba-c2290bddaa61" providerId="ADAL" clId="{C71B1489-41C0-497E-85BD-103171DA4B9D}" dt="2025-03-31T14:25:39.032" v="1" actId="2696"/>
        <pc:sldMkLst>
          <pc:docMk/>
          <pc:sldMk cId="1930407470" sldId="485"/>
        </pc:sldMkLst>
      </pc:sldChg>
      <pc:sldChg chg="del">
        <pc:chgData name="Eilidh McGregor (Green Ink)" userId="9cba41ee-7d70-4c23-afba-c2290bddaa61" providerId="ADAL" clId="{C71B1489-41C0-497E-85BD-103171DA4B9D}" dt="2025-03-31T14:25:39.032" v="1" actId="2696"/>
        <pc:sldMkLst>
          <pc:docMk/>
          <pc:sldMk cId="626264679" sldId="486"/>
        </pc:sldMkLst>
      </pc:sldChg>
      <pc:sldChg chg="del">
        <pc:chgData name="Eilidh McGregor (Green Ink)" userId="9cba41ee-7d70-4c23-afba-c2290bddaa61" providerId="ADAL" clId="{C71B1489-41C0-497E-85BD-103171DA4B9D}" dt="2025-03-31T14:25:39.032" v="1" actId="2696"/>
        <pc:sldMkLst>
          <pc:docMk/>
          <pc:sldMk cId="1635358212" sldId="488"/>
        </pc:sldMkLst>
      </pc:sldChg>
      <pc:sldChg chg="del">
        <pc:chgData name="Eilidh McGregor (Green Ink)" userId="9cba41ee-7d70-4c23-afba-c2290bddaa61" providerId="ADAL" clId="{C71B1489-41C0-497E-85BD-103171DA4B9D}" dt="2025-03-31T14:25:39.032" v="1" actId="2696"/>
        <pc:sldMkLst>
          <pc:docMk/>
          <pc:sldMk cId="1887854444" sldId="489"/>
        </pc:sldMkLst>
      </pc:sldChg>
      <pc:sldChg chg="del">
        <pc:chgData name="Eilidh McGregor (Green Ink)" userId="9cba41ee-7d70-4c23-afba-c2290bddaa61" providerId="ADAL" clId="{C71B1489-41C0-497E-85BD-103171DA4B9D}" dt="2025-03-31T14:25:39.032" v="1" actId="2696"/>
        <pc:sldMkLst>
          <pc:docMk/>
          <pc:sldMk cId="1963412723" sldId="490"/>
        </pc:sldMkLst>
      </pc:sldChg>
      <pc:sldChg chg="del">
        <pc:chgData name="Eilidh McGregor (Green Ink)" userId="9cba41ee-7d70-4c23-afba-c2290bddaa61" providerId="ADAL" clId="{C71B1489-41C0-497E-85BD-103171DA4B9D}" dt="2025-03-31T14:25:39.032" v="1" actId="2696"/>
        <pc:sldMkLst>
          <pc:docMk/>
          <pc:sldMk cId="2712041305" sldId="491"/>
        </pc:sldMkLst>
      </pc:sldChg>
      <pc:sldChg chg="del">
        <pc:chgData name="Eilidh McGregor (Green Ink)" userId="9cba41ee-7d70-4c23-afba-c2290bddaa61" providerId="ADAL" clId="{C71B1489-41C0-497E-85BD-103171DA4B9D}" dt="2025-03-31T14:25:39.032" v="1" actId="2696"/>
        <pc:sldMkLst>
          <pc:docMk/>
          <pc:sldMk cId="60241425" sldId="492"/>
        </pc:sldMkLst>
      </pc:sldChg>
      <pc:sldChg chg="del">
        <pc:chgData name="Eilidh McGregor (Green Ink)" userId="9cba41ee-7d70-4c23-afba-c2290bddaa61" providerId="ADAL" clId="{C71B1489-41C0-497E-85BD-103171DA4B9D}" dt="2025-03-31T14:25:39.032" v="1" actId="2696"/>
        <pc:sldMkLst>
          <pc:docMk/>
          <pc:sldMk cId="892226930" sldId="493"/>
        </pc:sldMkLst>
      </pc:sldChg>
      <pc:sldChg chg="del">
        <pc:chgData name="Eilidh McGregor (Green Ink)" userId="9cba41ee-7d70-4c23-afba-c2290bddaa61" providerId="ADAL" clId="{C71B1489-41C0-497E-85BD-103171DA4B9D}" dt="2025-03-31T14:25:39.032" v="1" actId="2696"/>
        <pc:sldMkLst>
          <pc:docMk/>
          <pc:sldMk cId="3535472846" sldId="494"/>
        </pc:sldMkLst>
      </pc:sldChg>
      <pc:sldChg chg="del">
        <pc:chgData name="Eilidh McGregor (Green Ink)" userId="9cba41ee-7d70-4c23-afba-c2290bddaa61" providerId="ADAL" clId="{C71B1489-41C0-497E-85BD-103171DA4B9D}" dt="2025-03-31T14:25:39.032" v="1" actId="2696"/>
        <pc:sldMkLst>
          <pc:docMk/>
          <pc:sldMk cId="32059954" sldId="495"/>
        </pc:sldMkLst>
      </pc:sldChg>
      <pc:sldChg chg="del">
        <pc:chgData name="Eilidh McGregor (Green Ink)" userId="9cba41ee-7d70-4c23-afba-c2290bddaa61" providerId="ADAL" clId="{C71B1489-41C0-497E-85BD-103171DA4B9D}" dt="2025-03-31T14:25:39.032" v="1" actId="2696"/>
        <pc:sldMkLst>
          <pc:docMk/>
          <pc:sldMk cId="1216624615" sldId="496"/>
        </pc:sldMkLst>
      </pc:sldChg>
      <pc:sldChg chg="del">
        <pc:chgData name="Eilidh McGregor (Green Ink)" userId="9cba41ee-7d70-4c23-afba-c2290bddaa61" providerId="ADAL" clId="{C71B1489-41C0-497E-85BD-103171DA4B9D}" dt="2025-03-31T14:25:39.032" v="1" actId="2696"/>
        <pc:sldMkLst>
          <pc:docMk/>
          <pc:sldMk cId="669582613" sldId="498"/>
        </pc:sldMkLst>
      </pc:sldChg>
      <pc:sldChg chg="del">
        <pc:chgData name="Eilidh McGregor (Green Ink)" userId="9cba41ee-7d70-4c23-afba-c2290bddaa61" providerId="ADAL" clId="{C71B1489-41C0-497E-85BD-103171DA4B9D}" dt="2025-03-31T14:25:39.032" v="1" actId="2696"/>
        <pc:sldMkLst>
          <pc:docMk/>
          <pc:sldMk cId="2279994913" sldId="499"/>
        </pc:sldMkLst>
      </pc:sldChg>
      <pc:sldChg chg="del">
        <pc:chgData name="Eilidh McGregor (Green Ink)" userId="9cba41ee-7d70-4c23-afba-c2290bddaa61" providerId="ADAL" clId="{C71B1489-41C0-497E-85BD-103171DA4B9D}" dt="2025-03-31T14:25:39.032" v="1" actId="2696"/>
        <pc:sldMkLst>
          <pc:docMk/>
          <pc:sldMk cId="2703098110" sldId="501"/>
        </pc:sldMkLst>
      </pc:sldChg>
      <pc:sldChg chg="del">
        <pc:chgData name="Eilidh McGregor (Green Ink)" userId="9cba41ee-7d70-4c23-afba-c2290bddaa61" providerId="ADAL" clId="{C71B1489-41C0-497E-85BD-103171DA4B9D}" dt="2025-03-31T14:25:39.032" v="1" actId="2696"/>
        <pc:sldMkLst>
          <pc:docMk/>
          <pc:sldMk cId="1917566058" sldId="502"/>
        </pc:sldMkLst>
      </pc:sldChg>
      <pc:sldChg chg="del">
        <pc:chgData name="Eilidh McGregor (Green Ink)" userId="9cba41ee-7d70-4c23-afba-c2290bddaa61" providerId="ADAL" clId="{C71B1489-41C0-497E-85BD-103171DA4B9D}" dt="2025-03-31T14:25:39.032" v="1" actId="2696"/>
        <pc:sldMkLst>
          <pc:docMk/>
          <pc:sldMk cId="3835835597" sldId="503"/>
        </pc:sldMkLst>
      </pc:sldChg>
      <pc:sldChg chg="del">
        <pc:chgData name="Eilidh McGregor (Green Ink)" userId="9cba41ee-7d70-4c23-afba-c2290bddaa61" providerId="ADAL" clId="{C71B1489-41C0-497E-85BD-103171DA4B9D}" dt="2025-03-31T14:25:39.032" v="1" actId="2696"/>
        <pc:sldMkLst>
          <pc:docMk/>
          <pc:sldMk cId="516420185" sldId="504"/>
        </pc:sldMkLst>
      </pc:sldChg>
      <pc:sldChg chg="del">
        <pc:chgData name="Eilidh McGregor (Green Ink)" userId="9cba41ee-7d70-4c23-afba-c2290bddaa61" providerId="ADAL" clId="{C71B1489-41C0-497E-85BD-103171DA4B9D}" dt="2025-03-31T14:25:39.032" v="1" actId="2696"/>
        <pc:sldMkLst>
          <pc:docMk/>
          <pc:sldMk cId="2793079073" sldId="505"/>
        </pc:sldMkLst>
      </pc:sldChg>
      <pc:sldChg chg="del">
        <pc:chgData name="Eilidh McGregor (Green Ink)" userId="9cba41ee-7d70-4c23-afba-c2290bddaa61" providerId="ADAL" clId="{C71B1489-41C0-497E-85BD-103171DA4B9D}" dt="2025-03-31T14:25:39.032" v="1" actId="2696"/>
        <pc:sldMkLst>
          <pc:docMk/>
          <pc:sldMk cId="3455035072" sldId="506"/>
        </pc:sldMkLst>
      </pc:sldChg>
      <pc:sldChg chg="del">
        <pc:chgData name="Eilidh McGregor (Green Ink)" userId="9cba41ee-7d70-4c23-afba-c2290bddaa61" providerId="ADAL" clId="{C71B1489-41C0-497E-85BD-103171DA4B9D}" dt="2025-03-31T14:25:39.032" v="1" actId="2696"/>
        <pc:sldMkLst>
          <pc:docMk/>
          <pc:sldMk cId="2864550227" sldId="507"/>
        </pc:sldMkLst>
      </pc:sldChg>
      <pc:sldChg chg="del">
        <pc:chgData name="Eilidh McGregor (Green Ink)" userId="9cba41ee-7d70-4c23-afba-c2290bddaa61" providerId="ADAL" clId="{C71B1489-41C0-497E-85BD-103171DA4B9D}" dt="2025-03-31T14:25:39.032" v="1" actId="2696"/>
        <pc:sldMkLst>
          <pc:docMk/>
          <pc:sldMk cId="1372983916" sldId="508"/>
        </pc:sldMkLst>
      </pc:sldChg>
      <pc:sldChg chg="del">
        <pc:chgData name="Eilidh McGregor (Green Ink)" userId="9cba41ee-7d70-4c23-afba-c2290bddaa61" providerId="ADAL" clId="{C71B1489-41C0-497E-85BD-103171DA4B9D}" dt="2025-03-31T14:25:39.032" v="1" actId="2696"/>
        <pc:sldMkLst>
          <pc:docMk/>
          <pc:sldMk cId="2620479518" sldId="509"/>
        </pc:sldMkLst>
      </pc:sldChg>
      <pc:sldChg chg="del">
        <pc:chgData name="Eilidh McGregor (Green Ink)" userId="9cba41ee-7d70-4c23-afba-c2290bddaa61" providerId="ADAL" clId="{C71B1489-41C0-497E-85BD-103171DA4B9D}" dt="2025-03-31T14:25:39.032" v="1" actId="2696"/>
        <pc:sldMkLst>
          <pc:docMk/>
          <pc:sldMk cId="455493254" sldId="510"/>
        </pc:sldMkLst>
      </pc:sldChg>
      <pc:sldChg chg="del">
        <pc:chgData name="Eilidh McGregor (Green Ink)" userId="9cba41ee-7d70-4c23-afba-c2290bddaa61" providerId="ADAL" clId="{C71B1489-41C0-497E-85BD-103171DA4B9D}" dt="2025-03-31T14:25:39.032" v="1" actId="2696"/>
        <pc:sldMkLst>
          <pc:docMk/>
          <pc:sldMk cId="1741917319" sldId="511"/>
        </pc:sldMkLst>
      </pc:sldChg>
      <pc:sldChg chg="del">
        <pc:chgData name="Eilidh McGregor (Green Ink)" userId="9cba41ee-7d70-4c23-afba-c2290bddaa61" providerId="ADAL" clId="{C71B1489-41C0-497E-85BD-103171DA4B9D}" dt="2025-03-31T14:25:39.032" v="1" actId="2696"/>
        <pc:sldMkLst>
          <pc:docMk/>
          <pc:sldMk cId="290102901" sldId="512"/>
        </pc:sldMkLst>
      </pc:sldChg>
      <pc:sldChg chg="del">
        <pc:chgData name="Eilidh McGregor (Green Ink)" userId="9cba41ee-7d70-4c23-afba-c2290bddaa61" providerId="ADAL" clId="{C71B1489-41C0-497E-85BD-103171DA4B9D}" dt="2025-03-31T14:25:39.032" v="1" actId="2696"/>
        <pc:sldMkLst>
          <pc:docMk/>
          <pc:sldMk cId="9701064" sldId="513"/>
        </pc:sldMkLst>
      </pc:sldChg>
      <pc:sldChg chg="del">
        <pc:chgData name="Eilidh McGregor (Green Ink)" userId="9cba41ee-7d70-4c23-afba-c2290bddaa61" providerId="ADAL" clId="{C71B1489-41C0-497E-85BD-103171DA4B9D}" dt="2025-03-31T14:25:39.032" v="1" actId="2696"/>
        <pc:sldMkLst>
          <pc:docMk/>
          <pc:sldMk cId="1270264776" sldId="514"/>
        </pc:sldMkLst>
      </pc:sldChg>
      <pc:sldChg chg="del">
        <pc:chgData name="Eilidh McGregor (Green Ink)" userId="9cba41ee-7d70-4c23-afba-c2290bddaa61" providerId="ADAL" clId="{C71B1489-41C0-497E-85BD-103171DA4B9D}" dt="2025-03-31T14:25:39.032" v="1" actId="2696"/>
        <pc:sldMkLst>
          <pc:docMk/>
          <pc:sldMk cId="4163161739" sldId="515"/>
        </pc:sldMkLst>
      </pc:sldChg>
      <pc:sldChg chg="del">
        <pc:chgData name="Eilidh McGregor (Green Ink)" userId="9cba41ee-7d70-4c23-afba-c2290bddaa61" providerId="ADAL" clId="{C71B1489-41C0-497E-85BD-103171DA4B9D}" dt="2025-03-31T14:25:39.032" v="1" actId="2696"/>
        <pc:sldMkLst>
          <pc:docMk/>
          <pc:sldMk cId="1155460931" sldId="516"/>
        </pc:sldMkLst>
      </pc:sldChg>
      <pc:sldChg chg="del">
        <pc:chgData name="Eilidh McGregor (Green Ink)" userId="9cba41ee-7d70-4c23-afba-c2290bddaa61" providerId="ADAL" clId="{C71B1489-41C0-497E-85BD-103171DA4B9D}" dt="2025-03-31T14:25:39.032" v="1" actId="2696"/>
        <pc:sldMkLst>
          <pc:docMk/>
          <pc:sldMk cId="4043179754" sldId="517"/>
        </pc:sldMkLst>
      </pc:sldChg>
      <pc:sldChg chg="del">
        <pc:chgData name="Eilidh McGregor (Green Ink)" userId="9cba41ee-7d70-4c23-afba-c2290bddaa61" providerId="ADAL" clId="{C71B1489-41C0-497E-85BD-103171DA4B9D}" dt="2025-03-31T14:25:39.032" v="1" actId="2696"/>
        <pc:sldMkLst>
          <pc:docMk/>
          <pc:sldMk cId="261152892" sldId="518"/>
        </pc:sldMkLst>
      </pc:sldChg>
      <pc:sldChg chg="del">
        <pc:chgData name="Eilidh McGregor (Green Ink)" userId="9cba41ee-7d70-4c23-afba-c2290bddaa61" providerId="ADAL" clId="{C71B1489-41C0-497E-85BD-103171DA4B9D}" dt="2025-03-31T14:25:39.032" v="1" actId="2696"/>
        <pc:sldMkLst>
          <pc:docMk/>
          <pc:sldMk cId="4201634426" sldId="519"/>
        </pc:sldMkLst>
      </pc:sldChg>
      <pc:sldChg chg="del">
        <pc:chgData name="Eilidh McGregor (Green Ink)" userId="9cba41ee-7d70-4c23-afba-c2290bddaa61" providerId="ADAL" clId="{C71B1489-41C0-497E-85BD-103171DA4B9D}" dt="2025-03-31T14:25:39.032" v="1" actId="2696"/>
        <pc:sldMkLst>
          <pc:docMk/>
          <pc:sldMk cId="3363182507" sldId="520"/>
        </pc:sldMkLst>
      </pc:sldChg>
      <pc:sldChg chg="del">
        <pc:chgData name="Eilidh McGregor (Green Ink)" userId="9cba41ee-7d70-4c23-afba-c2290bddaa61" providerId="ADAL" clId="{C71B1489-41C0-497E-85BD-103171DA4B9D}" dt="2025-03-31T14:25:39.032" v="1" actId="2696"/>
        <pc:sldMkLst>
          <pc:docMk/>
          <pc:sldMk cId="4034244694" sldId="521"/>
        </pc:sldMkLst>
      </pc:sldChg>
      <pc:sldChg chg="del">
        <pc:chgData name="Eilidh McGregor (Green Ink)" userId="9cba41ee-7d70-4c23-afba-c2290bddaa61" providerId="ADAL" clId="{C71B1489-41C0-497E-85BD-103171DA4B9D}" dt="2025-03-31T14:25:39.032" v="1" actId="2696"/>
        <pc:sldMkLst>
          <pc:docMk/>
          <pc:sldMk cId="2916014845" sldId="522"/>
        </pc:sldMkLst>
      </pc:sldChg>
      <pc:sldChg chg="del">
        <pc:chgData name="Eilidh McGregor (Green Ink)" userId="9cba41ee-7d70-4c23-afba-c2290bddaa61" providerId="ADAL" clId="{C71B1489-41C0-497E-85BD-103171DA4B9D}" dt="2025-03-31T14:25:39.032" v="1" actId="2696"/>
        <pc:sldMkLst>
          <pc:docMk/>
          <pc:sldMk cId="3098079620" sldId="523"/>
        </pc:sldMkLst>
      </pc:sldChg>
      <pc:sldChg chg="del">
        <pc:chgData name="Eilidh McGregor (Green Ink)" userId="9cba41ee-7d70-4c23-afba-c2290bddaa61" providerId="ADAL" clId="{C71B1489-41C0-497E-85BD-103171DA4B9D}" dt="2025-03-31T14:25:39.032" v="1" actId="2696"/>
        <pc:sldMkLst>
          <pc:docMk/>
          <pc:sldMk cId="1698864919" sldId="524"/>
        </pc:sldMkLst>
      </pc:sldChg>
      <pc:sldChg chg="del">
        <pc:chgData name="Eilidh McGregor (Green Ink)" userId="9cba41ee-7d70-4c23-afba-c2290bddaa61" providerId="ADAL" clId="{C71B1489-41C0-497E-85BD-103171DA4B9D}" dt="2025-03-31T14:25:39.032" v="1" actId="2696"/>
        <pc:sldMkLst>
          <pc:docMk/>
          <pc:sldMk cId="104666613" sldId="525"/>
        </pc:sldMkLst>
      </pc:sldChg>
      <pc:sldChg chg="del">
        <pc:chgData name="Eilidh McGregor (Green Ink)" userId="9cba41ee-7d70-4c23-afba-c2290bddaa61" providerId="ADAL" clId="{C71B1489-41C0-497E-85BD-103171DA4B9D}" dt="2025-03-31T14:25:39.032" v="1" actId="2696"/>
        <pc:sldMkLst>
          <pc:docMk/>
          <pc:sldMk cId="1994937616" sldId="526"/>
        </pc:sldMkLst>
      </pc:sldChg>
      <pc:sldChg chg="del">
        <pc:chgData name="Eilidh McGregor (Green Ink)" userId="9cba41ee-7d70-4c23-afba-c2290bddaa61" providerId="ADAL" clId="{C71B1489-41C0-497E-85BD-103171DA4B9D}" dt="2025-03-31T14:25:39.032" v="1" actId="2696"/>
        <pc:sldMkLst>
          <pc:docMk/>
          <pc:sldMk cId="1038560813" sldId="527"/>
        </pc:sldMkLst>
      </pc:sldChg>
      <pc:sldChg chg="del">
        <pc:chgData name="Eilidh McGregor (Green Ink)" userId="9cba41ee-7d70-4c23-afba-c2290bddaa61" providerId="ADAL" clId="{C71B1489-41C0-497E-85BD-103171DA4B9D}" dt="2025-03-31T14:25:39.032" v="1" actId="2696"/>
        <pc:sldMkLst>
          <pc:docMk/>
          <pc:sldMk cId="3612673987" sldId="529"/>
        </pc:sldMkLst>
      </pc:sldChg>
      <pc:sldChg chg="del">
        <pc:chgData name="Eilidh McGregor (Green Ink)" userId="9cba41ee-7d70-4c23-afba-c2290bddaa61" providerId="ADAL" clId="{C71B1489-41C0-497E-85BD-103171DA4B9D}" dt="2025-03-31T14:25:39.032" v="1" actId="2696"/>
        <pc:sldMkLst>
          <pc:docMk/>
          <pc:sldMk cId="3962482384" sldId="530"/>
        </pc:sldMkLst>
      </pc:sldChg>
      <pc:sldChg chg="del">
        <pc:chgData name="Eilidh McGregor (Green Ink)" userId="9cba41ee-7d70-4c23-afba-c2290bddaa61" providerId="ADAL" clId="{C71B1489-41C0-497E-85BD-103171DA4B9D}" dt="2025-03-31T14:25:39.032" v="1" actId="2696"/>
        <pc:sldMkLst>
          <pc:docMk/>
          <pc:sldMk cId="2202465377" sldId="531"/>
        </pc:sldMkLst>
      </pc:sldChg>
      <pc:sldChg chg="del">
        <pc:chgData name="Eilidh McGregor (Green Ink)" userId="9cba41ee-7d70-4c23-afba-c2290bddaa61" providerId="ADAL" clId="{C71B1489-41C0-497E-85BD-103171DA4B9D}" dt="2025-03-31T14:25:39.032" v="1" actId="2696"/>
        <pc:sldMkLst>
          <pc:docMk/>
          <pc:sldMk cId="2896110165" sldId="532"/>
        </pc:sldMkLst>
      </pc:sldChg>
      <pc:sldChg chg="del">
        <pc:chgData name="Eilidh McGregor (Green Ink)" userId="9cba41ee-7d70-4c23-afba-c2290bddaa61" providerId="ADAL" clId="{C71B1489-41C0-497E-85BD-103171DA4B9D}" dt="2025-03-31T14:25:39.032" v="1" actId="2696"/>
        <pc:sldMkLst>
          <pc:docMk/>
          <pc:sldMk cId="2849063426" sldId="533"/>
        </pc:sldMkLst>
      </pc:sldChg>
      <pc:sldChg chg="del">
        <pc:chgData name="Eilidh McGregor (Green Ink)" userId="9cba41ee-7d70-4c23-afba-c2290bddaa61" providerId="ADAL" clId="{C71B1489-41C0-497E-85BD-103171DA4B9D}" dt="2025-03-31T14:25:39.032" v="1" actId="2696"/>
        <pc:sldMkLst>
          <pc:docMk/>
          <pc:sldMk cId="2535825104" sldId="534"/>
        </pc:sldMkLst>
      </pc:sldChg>
      <pc:sldChg chg="del">
        <pc:chgData name="Eilidh McGregor (Green Ink)" userId="9cba41ee-7d70-4c23-afba-c2290bddaa61" providerId="ADAL" clId="{C71B1489-41C0-497E-85BD-103171DA4B9D}" dt="2025-03-31T14:25:39.032" v="1" actId="2696"/>
        <pc:sldMkLst>
          <pc:docMk/>
          <pc:sldMk cId="1533371814" sldId="535"/>
        </pc:sldMkLst>
      </pc:sldChg>
      <pc:sldChg chg="del">
        <pc:chgData name="Eilidh McGregor (Green Ink)" userId="9cba41ee-7d70-4c23-afba-c2290bddaa61" providerId="ADAL" clId="{C71B1489-41C0-497E-85BD-103171DA4B9D}" dt="2025-03-31T14:25:39.032" v="1" actId="2696"/>
        <pc:sldMkLst>
          <pc:docMk/>
          <pc:sldMk cId="3126955785" sldId="536"/>
        </pc:sldMkLst>
      </pc:sldChg>
      <pc:sldChg chg="del">
        <pc:chgData name="Eilidh McGregor (Green Ink)" userId="9cba41ee-7d70-4c23-afba-c2290bddaa61" providerId="ADAL" clId="{C71B1489-41C0-497E-85BD-103171DA4B9D}" dt="2025-03-31T14:25:15.305" v="0" actId="2696"/>
        <pc:sldMkLst>
          <pc:docMk/>
          <pc:sldMk cId="3694554810" sldId="537"/>
        </pc:sldMkLst>
      </pc:sldChg>
      <pc:sldChg chg="del">
        <pc:chgData name="Eilidh McGregor (Green Ink)" userId="9cba41ee-7d70-4c23-afba-c2290bddaa61" providerId="ADAL" clId="{C71B1489-41C0-497E-85BD-103171DA4B9D}" dt="2025-03-31T14:25:15.305" v="0" actId="2696"/>
        <pc:sldMkLst>
          <pc:docMk/>
          <pc:sldMk cId="3143909663" sldId="538"/>
        </pc:sldMkLst>
      </pc:sldChg>
      <pc:sldChg chg="del">
        <pc:chgData name="Eilidh McGregor (Green Ink)" userId="9cba41ee-7d70-4c23-afba-c2290bddaa61" providerId="ADAL" clId="{C71B1489-41C0-497E-85BD-103171DA4B9D}" dt="2025-03-31T14:25:39.032" v="1" actId="2696"/>
        <pc:sldMkLst>
          <pc:docMk/>
          <pc:sldMk cId="3351721272" sldId="539"/>
        </pc:sldMkLst>
      </pc:sldChg>
      <pc:sldChg chg="del">
        <pc:chgData name="Eilidh McGregor (Green Ink)" userId="9cba41ee-7d70-4c23-afba-c2290bddaa61" providerId="ADAL" clId="{C71B1489-41C0-497E-85BD-103171DA4B9D}" dt="2025-03-31T14:25:39.032" v="1" actId="2696"/>
        <pc:sldMkLst>
          <pc:docMk/>
          <pc:sldMk cId="3281892448" sldId="540"/>
        </pc:sldMkLst>
      </pc:sldChg>
      <pc:sldChg chg="del">
        <pc:chgData name="Eilidh McGregor (Green Ink)" userId="9cba41ee-7d70-4c23-afba-c2290bddaa61" providerId="ADAL" clId="{C71B1489-41C0-497E-85BD-103171DA4B9D}" dt="2025-03-31T14:25:39.032" v="1" actId="2696"/>
        <pc:sldMkLst>
          <pc:docMk/>
          <pc:sldMk cId="2680329864" sldId="541"/>
        </pc:sldMkLst>
      </pc:sldChg>
      <pc:sldChg chg="del">
        <pc:chgData name="Eilidh McGregor (Green Ink)" userId="9cba41ee-7d70-4c23-afba-c2290bddaa61" providerId="ADAL" clId="{C71B1489-41C0-497E-85BD-103171DA4B9D}" dt="2025-03-31T14:25:39.032" v="1" actId="2696"/>
        <pc:sldMkLst>
          <pc:docMk/>
          <pc:sldMk cId="1083352733" sldId="542"/>
        </pc:sldMkLst>
      </pc:sldChg>
      <pc:sldChg chg="del">
        <pc:chgData name="Eilidh McGregor (Green Ink)" userId="9cba41ee-7d70-4c23-afba-c2290bddaa61" providerId="ADAL" clId="{C71B1489-41C0-497E-85BD-103171DA4B9D}" dt="2025-03-31T14:25:15.305" v="0" actId="2696"/>
        <pc:sldMkLst>
          <pc:docMk/>
          <pc:sldMk cId="2066501417" sldId="543"/>
        </pc:sldMkLst>
      </pc:sldChg>
      <pc:sldChg chg="del">
        <pc:chgData name="Eilidh McGregor (Green Ink)" userId="9cba41ee-7d70-4c23-afba-c2290bddaa61" providerId="ADAL" clId="{C71B1489-41C0-497E-85BD-103171DA4B9D}" dt="2025-03-31T14:25:15.305" v="0" actId="2696"/>
        <pc:sldMkLst>
          <pc:docMk/>
          <pc:sldMk cId="4194654886" sldId="544"/>
        </pc:sldMkLst>
      </pc:sldChg>
      <pc:sldChg chg="del">
        <pc:chgData name="Eilidh McGregor (Green Ink)" userId="9cba41ee-7d70-4c23-afba-c2290bddaa61" providerId="ADAL" clId="{C71B1489-41C0-497E-85BD-103171DA4B9D}" dt="2025-03-31T14:25:15.305" v="0" actId="2696"/>
        <pc:sldMkLst>
          <pc:docMk/>
          <pc:sldMk cId="691906105" sldId="545"/>
        </pc:sldMkLst>
      </pc:sldChg>
      <pc:sldChg chg="del">
        <pc:chgData name="Eilidh McGregor (Green Ink)" userId="9cba41ee-7d70-4c23-afba-c2290bddaa61" providerId="ADAL" clId="{C71B1489-41C0-497E-85BD-103171DA4B9D}" dt="2025-03-31T14:25:15.305" v="0" actId="2696"/>
        <pc:sldMkLst>
          <pc:docMk/>
          <pc:sldMk cId="1057054663" sldId="546"/>
        </pc:sldMkLst>
      </pc:sldChg>
      <pc:sldChg chg="del">
        <pc:chgData name="Eilidh McGregor (Green Ink)" userId="9cba41ee-7d70-4c23-afba-c2290bddaa61" providerId="ADAL" clId="{C71B1489-41C0-497E-85BD-103171DA4B9D}" dt="2025-03-31T14:25:15.305" v="0" actId="2696"/>
        <pc:sldMkLst>
          <pc:docMk/>
          <pc:sldMk cId="2792557584" sldId="547"/>
        </pc:sldMkLst>
      </pc:sldChg>
      <pc:sldChg chg="del">
        <pc:chgData name="Eilidh McGregor (Green Ink)" userId="9cba41ee-7d70-4c23-afba-c2290bddaa61" providerId="ADAL" clId="{C71B1489-41C0-497E-85BD-103171DA4B9D}" dt="2025-03-31T14:25:15.305" v="0" actId="2696"/>
        <pc:sldMkLst>
          <pc:docMk/>
          <pc:sldMk cId="3673841498" sldId="548"/>
        </pc:sldMkLst>
      </pc:sldChg>
      <pc:sldChg chg="del">
        <pc:chgData name="Eilidh McGregor (Green Ink)" userId="9cba41ee-7d70-4c23-afba-c2290bddaa61" providerId="ADAL" clId="{C71B1489-41C0-497E-85BD-103171DA4B9D}" dt="2025-03-31T14:25:15.305" v="0" actId="2696"/>
        <pc:sldMkLst>
          <pc:docMk/>
          <pc:sldMk cId="2317205828" sldId="549"/>
        </pc:sldMkLst>
      </pc:sldChg>
      <pc:sldChg chg="del">
        <pc:chgData name="Eilidh McGregor (Green Ink)" userId="9cba41ee-7d70-4c23-afba-c2290bddaa61" providerId="ADAL" clId="{C71B1489-41C0-497E-85BD-103171DA4B9D}" dt="2025-03-31T14:25:15.305" v="0" actId="2696"/>
        <pc:sldMkLst>
          <pc:docMk/>
          <pc:sldMk cId="4117553316" sldId="550"/>
        </pc:sldMkLst>
      </pc:sldChg>
      <pc:sldChg chg="del">
        <pc:chgData name="Eilidh McGregor (Green Ink)" userId="9cba41ee-7d70-4c23-afba-c2290bddaa61" providerId="ADAL" clId="{C71B1489-41C0-497E-85BD-103171DA4B9D}" dt="2025-03-31T14:25:15.305" v="0" actId="2696"/>
        <pc:sldMkLst>
          <pc:docMk/>
          <pc:sldMk cId="584985910" sldId="551"/>
        </pc:sldMkLst>
      </pc:sldChg>
      <pc:sldChg chg="del">
        <pc:chgData name="Eilidh McGregor (Green Ink)" userId="9cba41ee-7d70-4c23-afba-c2290bddaa61" providerId="ADAL" clId="{C71B1489-41C0-497E-85BD-103171DA4B9D}" dt="2025-03-31T14:25:15.305" v="0" actId="2696"/>
        <pc:sldMkLst>
          <pc:docMk/>
          <pc:sldMk cId="3093663083" sldId="552"/>
        </pc:sldMkLst>
      </pc:sldChg>
      <pc:sldChg chg="del">
        <pc:chgData name="Eilidh McGregor (Green Ink)" userId="9cba41ee-7d70-4c23-afba-c2290bddaa61" providerId="ADAL" clId="{C71B1489-41C0-497E-85BD-103171DA4B9D}" dt="2025-03-31T14:25:39.032" v="1" actId="2696"/>
        <pc:sldMkLst>
          <pc:docMk/>
          <pc:sldMk cId="1643354276" sldId="555"/>
        </pc:sldMkLst>
      </pc:sldChg>
      <pc:sldChg chg="del">
        <pc:chgData name="Eilidh McGregor (Green Ink)" userId="9cba41ee-7d70-4c23-afba-c2290bddaa61" providerId="ADAL" clId="{C71B1489-41C0-497E-85BD-103171DA4B9D}" dt="2025-03-31T14:25:39.032" v="1" actId="2696"/>
        <pc:sldMkLst>
          <pc:docMk/>
          <pc:sldMk cId="1298327133" sldId="556"/>
        </pc:sldMkLst>
      </pc:sldChg>
      <pc:sldChg chg="del">
        <pc:chgData name="Eilidh McGregor (Green Ink)" userId="9cba41ee-7d70-4c23-afba-c2290bddaa61" providerId="ADAL" clId="{C71B1489-41C0-497E-85BD-103171DA4B9D}" dt="2025-03-31T14:25:39.032" v="1" actId="2696"/>
        <pc:sldMkLst>
          <pc:docMk/>
          <pc:sldMk cId="3453521803" sldId="557"/>
        </pc:sldMkLst>
      </pc:sldChg>
      <pc:sldChg chg="del">
        <pc:chgData name="Eilidh McGregor (Green Ink)" userId="9cba41ee-7d70-4c23-afba-c2290bddaa61" providerId="ADAL" clId="{C71B1489-41C0-497E-85BD-103171DA4B9D}" dt="2025-03-31T14:25:39.032" v="1" actId="2696"/>
        <pc:sldMkLst>
          <pc:docMk/>
          <pc:sldMk cId="3656407505" sldId="558"/>
        </pc:sldMkLst>
      </pc:sldChg>
      <pc:sldChg chg="del">
        <pc:chgData name="Eilidh McGregor (Green Ink)" userId="9cba41ee-7d70-4c23-afba-c2290bddaa61" providerId="ADAL" clId="{C71B1489-41C0-497E-85BD-103171DA4B9D}" dt="2025-03-31T14:25:39.032" v="1" actId="2696"/>
        <pc:sldMkLst>
          <pc:docMk/>
          <pc:sldMk cId="1393477870" sldId="559"/>
        </pc:sldMkLst>
      </pc:sldChg>
      <pc:sldChg chg="del">
        <pc:chgData name="Eilidh McGregor (Green Ink)" userId="9cba41ee-7d70-4c23-afba-c2290bddaa61" providerId="ADAL" clId="{C71B1489-41C0-497E-85BD-103171DA4B9D}" dt="2025-03-31T14:25:39.032" v="1" actId="2696"/>
        <pc:sldMkLst>
          <pc:docMk/>
          <pc:sldMk cId="40989714" sldId="560"/>
        </pc:sldMkLst>
      </pc:sldChg>
      <pc:sldChg chg="del">
        <pc:chgData name="Eilidh McGregor (Green Ink)" userId="9cba41ee-7d70-4c23-afba-c2290bddaa61" providerId="ADAL" clId="{C71B1489-41C0-497E-85BD-103171DA4B9D}" dt="2025-03-31T14:25:39.032" v="1" actId="2696"/>
        <pc:sldMkLst>
          <pc:docMk/>
          <pc:sldMk cId="2996773268" sldId="561"/>
        </pc:sldMkLst>
      </pc:sldChg>
      <pc:sldChg chg="del">
        <pc:chgData name="Eilidh McGregor (Green Ink)" userId="9cba41ee-7d70-4c23-afba-c2290bddaa61" providerId="ADAL" clId="{C71B1489-41C0-497E-85BD-103171DA4B9D}" dt="2025-03-31T14:25:39.032" v="1" actId="2696"/>
        <pc:sldMkLst>
          <pc:docMk/>
          <pc:sldMk cId="1704946119" sldId="562"/>
        </pc:sldMkLst>
      </pc:sldChg>
      <pc:sldChg chg="del">
        <pc:chgData name="Eilidh McGregor (Green Ink)" userId="9cba41ee-7d70-4c23-afba-c2290bddaa61" providerId="ADAL" clId="{C71B1489-41C0-497E-85BD-103171DA4B9D}" dt="2025-03-31T14:25:39.032" v="1" actId="2696"/>
        <pc:sldMkLst>
          <pc:docMk/>
          <pc:sldMk cId="1740026120" sldId="563"/>
        </pc:sldMkLst>
      </pc:sldChg>
      <pc:sldChg chg="del">
        <pc:chgData name="Eilidh McGregor (Green Ink)" userId="9cba41ee-7d70-4c23-afba-c2290bddaa61" providerId="ADAL" clId="{C71B1489-41C0-497E-85BD-103171DA4B9D}" dt="2025-03-31T14:25:39.032" v="1" actId="2696"/>
        <pc:sldMkLst>
          <pc:docMk/>
          <pc:sldMk cId="2284976561" sldId="564"/>
        </pc:sldMkLst>
      </pc:sldChg>
      <pc:sldChg chg="del">
        <pc:chgData name="Eilidh McGregor (Green Ink)" userId="9cba41ee-7d70-4c23-afba-c2290bddaa61" providerId="ADAL" clId="{C71B1489-41C0-497E-85BD-103171DA4B9D}" dt="2025-03-31T14:25:39.032" v="1" actId="2696"/>
        <pc:sldMkLst>
          <pc:docMk/>
          <pc:sldMk cId="2980113983" sldId="565"/>
        </pc:sldMkLst>
      </pc:sldChg>
      <pc:sldChg chg="del">
        <pc:chgData name="Eilidh McGregor (Green Ink)" userId="9cba41ee-7d70-4c23-afba-c2290bddaa61" providerId="ADAL" clId="{C71B1489-41C0-497E-85BD-103171DA4B9D}" dt="2025-03-31T14:25:39.032" v="1" actId="2696"/>
        <pc:sldMkLst>
          <pc:docMk/>
          <pc:sldMk cId="2018139632" sldId="566"/>
        </pc:sldMkLst>
      </pc:sldChg>
      <pc:sldChg chg="del">
        <pc:chgData name="Eilidh McGregor (Green Ink)" userId="9cba41ee-7d70-4c23-afba-c2290bddaa61" providerId="ADAL" clId="{C71B1489-41C0-497E-85BD-103171DA4B9D}" dt="2025-03-31T14:25:39.032" v="1" actId="2696"/>
        <pc:sldMkLst>
          <pc:docMk/>
          <pc:sldMk cId="714378234" sldId="567"/>
        </pc:sldMkLst>
      </pc:sldChg>
      <pc:sldChg chg="del">
        <pc:chgData name="Eilidh McGregor (Green Ink)" userId="9cba41ee-7d70-4c23-afba-c2290bddaa61" providerId="ADAL" clId="{C71B1489-41C0-497E-85BD-103171DA4B9D}" dt="2025-03-31T14:25:39.032" v="1" actId="2696"/>
        <pc:sldMkLst>
          <pc:docMk/>
          <pc:sldMk cId="1175654923" sldId="568"/>
        </pc:sldMkLst>
      </pc:sldChg>
      <pc:sldChg chg="del">
        <pc:chgData name="Eilidh McGregor (Green Ink)" userId="9cba41ee-7d70-4c23-afba-c2290bddaa61" providerId="ADAL" clId="{C71B1489-41C0-497E-85BD-103171DA4B9D}" dt="2025-03-31T14:25:39.032" v="1" actId="2696"/>
        <pc:sldMkLst>
          <pc:docMk/>
          <pc:sldMk cId="3855224202" sldId="569"/>
        </pc:sldMkLst>
      </pc:sldChg>
      <pc:sldChg chg="del">
        <pc:chgData name="Eilidh McGregor (Green Ink)" userId="9cba41ee-7d70-4c23-afba-c2290bddaa61" providerId="ADAL" clId="{C71B1489-41C0-497E-85BD-103171DA4B9D}" dt="2025-03-31T14:25:39.032" v="1" actId="2696"/>
        <pc:sldMkLst>
          <pc:docMk/>
          <pc:sldMk cId="2643322511" sldId="570"/>
        </pc:sldMkLst>
      </pc:sldChg>
      <pc:sldChg chg="del">
        <pc:chgData name="Eilidh McGregor (Green Ink)" userId="9cba41ee-7d70-4c23-afba-c2290bddaa61" providerId="ADAL" clId="{C71B1489-41C0-497E-85BD-103171DA4B9D}" dt="2025-03-31T14:25:39.032" v="1" actId="2696"/>
        <pc:sldMkLst>
          <pc:docMk/>
          <pc:sldMk cId="1748309419" sldId="571"/>
        </pc:sldMkLst>
      </pc:sldChg>
      <pc:sldMasterChg chg="del delSldLayout">
        <pc:chgData name="Eilidh McGregor (Green Ink)" userId="9cba41ee-7d70-4c23-afba-c2290bddaa61" providerId="ADAL" clId="{C71B1489-41C0-497E-85BD-103171DA4B9D}" dt="2025-03-31T14:25:15.305" v="0" actId="2696"/>
        <pc:sldMasterMkLst>
          <pc:docMk/>
          <pc:sldMasterMk cId="3094766135" sldId="2147483648"/>
        </pc:sldMasterMkLst>
        <pc:sldLayoutChg chg="del">
          <pc:chgData name="Eilidh McGregor (Green Ink)" userId="9cba41ee-7d70-4c23-afba-c2290bddaa61" providerId="ADAL" clId="{C71B1489-41C0-497E-85BD-103171DA4B9D}" dt="2025-03-31T14:25:15.305"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C71B1489-41C0-497E-85BD-103171DA4B9D}" dt="2025-03-31T14:25:15.305" v="0" actId="2696"/>
        <pc:sldMasterMkLst>
          <pc:docMk/>
          <pc:sldMasterMk cId="3564903295" sldId="2147483676"/>
        </pc:sldMasterMkLst>
        <pc:sldLayoutChg chg="del">
          <pc:chgData name="Eilidh McGregor (Green Ink)" userId="9cba41ee-7d70-4c23-afba-c2290bddaa61" providerId="ADAL" clId="{C71B1489-41C0-497E-85BD-103171DA4B9D}" dt="2025-03-31T14:25:15.305" v="0" actId="2696"/>
          <pc:sldLayoutMkLst>
            <pc:docMk/>
            <pc:sldMasterMk cId="3564903295" sldId="2147483676"/>
            <pc:sldLayoutMk cId="3714933738" sldId="2147483675"/>
          </pc:sldLayoutMkLst>
        </pc:sldLayoutChg>
        <pc:sldLayoutChg chg="del">
          <pc:chgData name="Eilidh McGregor (Green Ink)" userId="9cba41ee-7d70-4c23-afba-c2290bddaa61" providerId="ADAL" clId="{C71B1489-41C0-497E-85BD-103171DA4B9D}" dt="2025-03-31T14:25:15.305" v="0" actId="2696"/>
          <pc:sldLayoutMkLst>
            <pc:docMk/>
            <pc:sldMasterMk cId="3564903295" sldId="2147483676"/>
            <pc:sldLayoutMk cId="2429060909" sldId="2147483677"/>
          </pc:sldLayoutMkLst>
        </pc:sldLayoutChg>
        <pc:sldLayoutChg chg="del">
          <pc:chgData name="Eilidh McGregor (Green Ink)" userId="9cba41ee-7d70-4c23-afba-c2290bddaa61" providerId="ADAL" clId="{C71B1489-41C0-497E-85BD-103171DA4B9D}" dt="2025-03-31T14:25:15.305"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EE7A-394F-E82C-E240-E53497482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53602-E018-66F3-D988-E6471B0FBE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F3F44-3A37-AAE0-24E1-6D5B92D83E9D}"/>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556C7769-6E1D-5339-31F7-FB794FCACB67}"/>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339920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3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3" name="Google Shape;1023;p13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تأكد من توافر المعلومات والموارد الخاصة بخدمات الحماية في جميع الأوقات.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3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13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3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8" name="Google Shape;1038;p13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يصعب توفير عنصري الخصوصية والأمان الضروريين لسؤال المستفيدة عن عنف الشريك الحميم عندما تكون مصحوبة بالجاني أو بأحد أفراد الأسرة المتواطئين معه. </a:t>
            </a:r>
          </a:p>
          <a:p>
            <a:pPr algn="r" rtl="1">
              <a:buSzPts val="1100"/>
            </a:pPr>
            <a:endParaRPr lang="ar"/>
          </a:p>
          <a:p>
            <a:pPr algn="r" rtl="1">
              <a:buSzPts val="1100"/>
            </a:pPr>
            <a:r>
              <a:rPr lang="ar"/>
              <a:t>سوف تمارس هذه المهارات في التمرين التالي، ولكن دعنا أولاً نطرح الأفكار معاً. تضمّ هذه الغرفة مجموعة غنية من الخبرات.</a:t>
            </a:r>
          </a:p>
          <a:p>
            <a:pPr algn="r" rtl="1">
              <a:buSzPts val="1100"/>
              <a:defRPr b="1"/>
            </a:pPr>
            <a:r>
              <a:rPr lang="ar"/>
              <a:t> </a:t>
            </a:r>
          </a:p>
          <a:p>
            <a:pPr algn="r" rtl="1">
              <a:buSzPts val="1100"/>
              <a:defRPr b="1"/>
            </a:pPr>
            <a:r>
              <a:rPr lang="ar"/>
              <a:t>اطرح السؤال التالي: ما هي الخطوات التي قد تنجح في سياقك؟ (5 دقائق)</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3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5" name="Google Shape;1045;p13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تساعد هذه الجلسة في ممارسة المهارات اللازمة للتعرّف على عنف الشريك الحميم في مراكز الرعاية الصحية. من المفيد أن يبقى البروتوكول الموجز متاحاً ليطلع عليه المشاركون مع تقدّمنا في مراحل الاستجابة الأولية طيلة فترة الدورة التدريبة. قد ترغب أيضاً في الاحتفاظ بنسخة عن البروتوكول في حقيبة الأدوات أو مكتب العيادة.  </a:t>
            </a:r>
          </a:p>
          <a:p>
            <a:pPr algn="r" rtl="1">
              <a:buSzPts val="1100"/>
            </a:pPr>
            <a:endParaRPr lang="ar"/>
          </a:p>
          <a:p>
            <a:pPr algn="r" rtl="1">
              <a:buSzPts val="1100"/>
            </a:pPr>
            <a:r>
              <a:rPr lang="ar"/>
              <a:t>إذا أفصحت الناجية عن تعرّضها لعنف الشريك الحميم أثناء الاستقصاء السريري والإصغاء الفعّال، يتعيّن عليك حينئذ أن تتبع جميع خطوات نهج LIVES (الإصغاء، والاستفسار عن الاحتياجات والشواغل، والإقرار، وتعزيز السلامة، والدعم). </a:t>
            </a:r>
          </a:p>
          <a:p>
            <a:pPr algn="r" rtl="1">
              <a:buSzPts val="1100"/>
            </a:pPr>
            <a:endParaRPr lang="ar"/>
          </a:p>
          <a:p>
            <a:pPr algn="r" rtl="1">
              <a:buSzPts val="1100"/>
              <a:defRPr b="1">
                <a:latin typeface="Arial"/>
                <a:cs typeface="Arial"/>
              </a:defRPr>
            </a:pPr>
            <a:r>
              <a:rPr lang="ar"/>
              <a:t>ملاحظات للميسر:</a:t>
            </a:r>
          </a:p>
          <a:p>
            <a:pPr marL="171450" indent="-171450" algn="r" rtl="1">
              <a:buSzPts val="1100"/>
              <a:buFont typeface="Arial" panose="020B0604020202020204" pitchFamily="34" charset="0"/>
              <a:buChar char="•"/>
              <a:defRPr>
                <a:latin typeface="Arial"/>
                <a:cs typeface="Arial"/>
              </a:defRPr>
            </a:pPr>
            <a:r>
              <a:rPr lang="ar"/>
              <a:t>اطلب من المشاركين الاطلاع على أداة المساعدة على العمل (6أ) وقدِّم لهم لمحة عامة بسيطة عن البروتوكول، مع التركيز على المسارات الثلاثة الأولية بناءً على تحديد حالة التعرّض للعنف أم لا (30 ثانية).  </a:t>
            </a:r>
            <a:endParaRPr b="0">
              <a:latin typeface="Arial"/>
              <a:cs typeface="Arial"/>
            </a:endParaRPr>
          </a:p>
          <a:p>
            <a:pPr marL="171450" indent="-171450" algn="r" rtl="1">
              <a:buSzPts val="1100"/>
              <a:buFont typeface="Arial" panose="020B0604020202020204" pitchFamily="34" charset="0"/>
              <a:buChar char="•"/>
            </a:pPr>
            <a:r>
              <a:rPr lang="ar"/>
              <a:t>أفسح المجال أمام طرح الأسئلة. </a:t>
            </a:r>
            <a:endParaRPr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13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3" name="Google Shape;1053;p13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شاهد هذا العرض التوضيحي عن زيارة عادية إلى خدمة تنظيم الأسرة. سوف نمثل المشهد مرتين.</a:t>
            </a:r>
          </a:p>
          <a:p>
            <a:pPr marR="60315" algn="r" rtl="1">
              <a:lnSpc>
                <a:spcPct val="118000"/>
              </a:lnSpc>
              <a:buSzPts val="1100"/>
            </a:pPr>
            <a:endParaRPr i="0"/>
          </a:p>
          <a:p>
            <a:pPr marR="60315" algn="r" rtl="1">
              <a:lnSpc>
                <a:spcPct val="118000"/>
              </a:lnSpc>
              <a:buSzPts val="1100"/>
              <a:defRPr b="1"/>
            </a:pPr>
            <a:r>
              <a:rPr lang="ar"/>
              <a:t>ملاحظات للميسر:</a:t>
            </a:r>
            <a:endParaRPr b="1" i="0"/>
          </a:p>
          <a:p>
            <a:pPr marL="171450" marR="60315" indent="-171450" algn="r" rtl="1">
              <a:lnSpc>
                <a:spcPct val="118000"/>
              </a:lnSpc>
              <a:buSzPts val="1100"/>
              <a:buFont typeface="Arial" panose="020B0604020202020204" pitchFamily="34" charset="0"/>
              <a:buChar char="•"/>
            </a:pPr>
            <a:r>
              <a:rPr lang="ar"/>
              <a:t>في الجولة الأولى، أكمل زيارة أساسية سريعة حول تنظيم الأسرة، وفي الاستقصاء السريري عن عنف الشريك الحميم، لا تطرح الأسئلة عن أي علامات أو أعراض. </a:t>
            </a:r>
            <a:br>
              <a:rPr lang="ar"/>
            </a:br>
            <a:r>
              <a:rPr lang="ar"/>
              <a:t>اطلب من مشاركَين 2</a:t>
            </a:r>
            <a:r>
              <a:rPr lang="ar">
                <a:solidFill>
                  <a:srgbClr val="000000"/>
                </a:solidFill>
                <a:latin typeface="Arial"/>
                <a:ea typeface="Arial"/>
                <a:cs typeface="Arial"/>
                <a:sym typeface="Arial"/>
              </a:rPr>
              <a:t>إلى </a:t>
            </a:r>
            <a:r>
              <a:rPr lang="ar"/>
              <a:t>4 مشاركين مشاركة أي علامات أو أعراض لاحظوها. </a:t>
            </a:r>
            <a:endParaRPr i="0"/>
          </a:p>
          <a:p>
            <a:pPr marR="60315" algn="r" rtl="1">
              <a:lnSpc>
                <a:spcPct val="118000"/>
              </a:lnSpc>
              <a:buSzPts val="1100"/>
            </a:pPr>
            <a:endParaRPr b="0" i="0"/>
          </a:p>
          <a:p>
            <a:pPr marL="171450" marR="60315" indent="-171450" algn="r" rtl="1">
              <a:lnSpc>
                <a:spcPct val="118000"/>
              </a:lnSpc>
              <a:buSzPts val="1100"/>
              <a:buFont typeface="Arial" panose="020B0604020202020204" pitchFamily="34" charset="0"/>
              <a:buChar char="•"/>
            </a:pPr>
            <a:r>
              <a:rPr lang="ar"/>
              <a:t>اعرض المشهد مرة ثانية، وهذه المرة مع الاستقصاء السريري المناسب. اختتم المشهد بعد الإقرار بصحة ما قيل استجابةً للإفصاح.</a:t>
            </a:r>
            <a:endParaRPr b="0" i="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3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4" name="Google Shape;1064;p13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a:t>ملاحظات للميسر:</a:t>
            </a:r>
          </a:p>
          <a:p>
            <a:pPr marL="0" indent="0" algn="r" rtl="1">
              <a:buSzPts val="1100"/>
              <a:buFont typeface="Arial" panose="020B0604020202020204" pitchFamily="34" charset="0"/>
              <a:buNone/>
              <a:defRPr>
                <a:latin typeface="Arial"/>
                <a:cs typeface="Arial"/>
              </a:defRPr>
            </a:pPr>
            <a:r>
              <a:rPr lang="ar"/>
              <a:t>استخدم الملاحظات الإرشادية من دليل الميسّر (ص 36-37) بُغية تقديم هذا التمرين والاطلاع على كيفية استخدام تمارين تأدية الأدوار خلال الفترة المتبقية من التدريب. تأكد من أن المشاركين يفهمون التعليمات بوضوح. </a:t>
            </a:r>
          </a:p>
          <a:p>
            <a:pPr algn="r" rtl="1">
              <a:buSzPts val="1100"/>
            </a:pPr>
            <a:endParaRPr b="1">
              <a:cs typeface="Arial" panose="020B0604020202020204" pitchFamily="34" charset="0"/>
            </a:endParaRPr>
          </a:p>
          <a:p>
            <a:pPr marL="0" indent="0" algn="r" rtl="1">
              <a:buSzPts val="1100"/>
              <a:buFont typeface="Arial" panose="020B0604020202020204" pitchFamily="34" charset="0"/>
              <a:buNone/>
              <a:defRPr>
                <a:latin typeface="Arial"/>
                <a:cs typeface="Arial"/>
              </a:defRPr>
            </a:pPr>
            <a:r>
              <a:rPr lang="ar"/>
              <a:t>إذا كنت كان تيسير تطبيق المهارات من خلال تأدية الأدوار أمراً جديداً عليك، فراجع المرفق 5 في دليل الميسّر.</a:t>
            </a:r>
          </a:p>
          <a:p>
            <a:pPr marL="171450" indent="-171450" algn="r" rtl="1">
              <a:buSzPts val="1100"/>
              <a:buFont typeface="Arial" panose="020B0604020202020204" pitchFamily="34" charset="0"/>
              <a:buChar char="•"/>
              <a:defRPr>
                <a:latin typeface="Arial"/>
                <a:cs typeface="Arial"/>
              </a:defRPr>
            </a:pPr>
            <a:r>
              <a:rPr lang="ar"/>
              <a:t>قسّم المشاركين إلى مجموعات من ثلاثة أفراد.</a:t>
            </a:r>
          </a:p>
          <a:p>
            <a:pPr marL="171450" indent="-171450" algn="r" rtl="1">
              <a:buSzPts val="1100"/>
              <a:buFont typeface="Arial" panose="020B0604020202020204" pitchFamily="34" charset="0"/>
              <a:buChar char="•"/>
              <a:defRPr>
                <a:latin typeface="Arial"/>
                <a:cs typeface="Arial"/>
              </a:defRPr>
            </a:pPr>
            <a:r>
              <a:rPr lang="ar"/>
              <a:t>في كل مجموعة، هناك شخص يؤدي دور المريضة/الناجية، وشخص يؤدي دور العامل في مجال الصحة، وشخص يراقب ليقدم ملاحظاته إلى الشخصين الأخرين.</a:t>
            </a:r>
          </a:p>
          <a:p>
            <a:pPr marL="171450" indent="-171450" algn="r" rtl="1">
              <a:buSzPts val="1100"/>
              <a:buFont typeface="Arial" panose="020B0604020202020204" pitchFamily="34" charset="0"/>
              <a:buChar char="•"/>
              <a:defRPr>
                <a:latin typeface="Arial"/>
                <a:cs typeface="Arial"/>
              </a:defRPr>
            </a:pPr>
            <a:r>
              <a:rPr lang="ar"/>
              <a:t>ينبغي توزيع سيناريو واحد عن شخص بالغ وسيناريو واحد عن طفل/مراهقة على المشاركين الذين يؤدون دور المريضة/الناجية فقط. وحده هذا الشخص يقرأ المعلومات المقدمة إليه. المورد (6-1ب)</a:t>
            </a:r>
          </a:p>
          <a:p>
            <a:pPr algn="r" rtl="1">
              <a:buSzPts val="1100"/>
            </a:pPr>
            <a:endParaRPr b="1" i="1"/>
          </a:p>
          <a:p>
            <a:pPr marL="0" indent="0" algn="r" rtl="1">
              <a:buSzPts val="1100"/>
              <a:buFont typeface="Arial" panose="020B0604020202020204" pitchFamily="34" charset="0"/>
              <a:buNone/>
            </a:pPr>
            <a:r>
              <a:rPr lang="ar"/>
              <a:t>تُتاح للمجموعات 30 دقيقة لتطبيق المهارات. بعد ذلك، استخلص المعلومات في جلسة عامة: بادر أولاً إلى استقاء الأفكار من الذين لعبوا دور الناجية، ثم من أولئك الذين لعبوا دور مقدم الرعاية الصحية الذي يحاول الاستفسار عن عنف الشريك الحميم في سياق زيارة روتينية.</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13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1" name="Google Shape;1071;p13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2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6" name="Google Shape;946;p12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a:latin typeface="Arial"/>
                <a:ea typeface="Arial"/>
                <a:cs typeface="Arial"/>
                <a:sym typeface="Arial"/>
              </a:defRPr>
            </a:pPr>
            <a:r>
              <a:rPr lang="ar" b="1"/>
              <a:t>توجّه إلى المشاركين بالقول: </a:t>
            </a:r>
            <a:r>
              <a:rPr lang="ar"/>
              <a:t>في هذه الجلسة، سوف تتعلّم وتتطبّق كيفية التعامل مع عنف الشريك الحميم في البيئات السريرية. تجدر الإشارة إلى أنّ الناجيات من عنف الشريك الحميم غالباً ما يأتينَ للتعبير عن شكوى في مجال الصحة بدون الإفصاح عن أنّ عنف الشريك الحميم هو السبب الجذري في ذلك. وبهدف التمكّن من تقديم دعم أولي شامل، تتثمل الخطوة الأساسية في تعلّم الطريقة المناسبة لمعرفة ما إذا كانت الناجية قد تعرّضت لعنف الشريك الحميم و/أو لتهيئة بيئة مريحة كي تفصح الناجية عمّا تعرّضت له.</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2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p12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59690" algn="r" rtl="1">
              <a:lnSpc>
                <a:spcPct val="118000"/>
              </a:lnSpc>
              <a:buSzPts val="1100"/>
              <a:defRPr>
                <a:latin typeface="Arial"/>
                <a:cs typeface="Arial"/>
              </a:defRPr>
            </a:pPr>
            <a:r>
              <a:rPr lang="ar" b="1"/>
              <a:t>توجّه إلى المشاركين بالقول: في حين أنّ بعض الناجيات يلتمسنَ الرعاية الصحية بسبب ما تعرّضنَ له من عنف، إلا أنّ الكثير من النساء اللواتي يعانينَ من العنف القائم على النوع الاجتماعي وخاصةً عنف الشريك الحميم يأتينَ إلى مقدمي الرعاية الصحية لتلبية احتياجات أخرى متعلقة بالرعاية الأولية، مثل الرعاية السابقة للولادة، أو الخدمات الروتينية لصحة الطفل مثل التحصين أو رصد النمو، أو يأتين بسبب إصابات متكررة بالعدوى المنقولة جنسياً أو التهابات المثانة.</a:t>
            </a:r>
          </a:p>
          <a:p>
            <a:pPr marR="60315" algn="r" rtl="1">
              <a:lnSpc>
                <a:spcPct val="118000"/>
              </a:lnSpc>
              <a:buSzPts val="1100"/>
            </a:pPr>
            <a:endParaRPr lang="ar" b="1"/>
          </a:p>
          <a:p>
            <a:pPr marR="60315" algn="r" rtl="1">
              <a:lnSpc>
                <a:spcPct val="118000"/>
              </a:lnSpc>
              <a:buSzPts val="1100"/>
            </a:pPr>
            <a:r>
              <a:rPr lang="ar"/>
              <a:t>عندما تتعلّم كيفية التعرّف على العلامات التي تشير إلى أنّ المرأة تعاني من عنف الشريك الحميم، تصبح قادراً على تقديم المعلومات والموارد اللازمة سواء أفصحت المستفيدة عن تعرّضها للعنف أو تكتّمت على تجربتها. </a:t>
            </a:r>
          </a:p>
          <a:p>
            <a:pPr marR="60315" algn="r" rtl="1">
              <a:lnSpc>
                <a:spcPct val="118000"/>
              </a:lnSpc>
              <a:buSzPts val="1100"/>
            </a:pPr>
            <a:endParaRPr lang="ar"/>
          </a:p>
          <a:p>
            <a:pPr marR="59690" algn="r" rtl="1">
              <a:lnSpc>
                <a:spcPct val="118000"/>
              </a:lnSpc>
              <a:buSzPts val="1100"/>
              <a:defRPr>
                <a:latin typeface="Arial"/>
                <a:cs typeface="Arial"/>
              </a:defRPr>
            </a:pPr>
            <a:r>
              <a:rPr lang="ar"/>
              <a:t>بالإضافة إلى ذلك، فإنّ ممارسة الإصغاء الفعّال أثناء أي مقابلة صحية من شأنها أن تسهّل عملية الإفصاح عن المعلومات وتمكّنك من توفير عناصر إضافية للدعم الأولي.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2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5" name="Google Shape;965;p12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إذا كنت تعمل في بيئة شديدة التقييد، فيمكنك حصر الاستفسار عن عنف الشريك الحميم في الحالات التي توجد فيها علامات وأعراض حادّة للاعتداء (مثل الإصابة البدنية أو الخوف المعلن من العودة إلى المنزل). </a:t>
            </a:r>
            <a:r>
              <a:rPr lang="ar"/>
              <a:t> </a:t>
            </a:r>
            <a:endParaRPr sz="1200"/>
          </a:p>
          <a:p>
            <a:pPr algn="r" rtl="1">
              <a:buSzPts val="1100"/>
            </a:pPr>
            <a:endParaRPr sz="1200"/>
          </a:p>
          <a:p>
            <a:pPr algn="r" rtl="1">
              <a:buSzPts val="1100"/>
            </a:pPr>
            <a:r>
              <a:rPr lang="ar"/>
              <a:t>تم تصميم هذا التدريب لتطوير كفاءاتك من أجل تقديم الدعم الأولي.  </a:t>
            </a:r>
            <a:r>
              <a:rPr lang="ar" b="1"/>
              <a:t>ومع ذلك، إذا كنت تقدّم الرعاية في سياق لا يوجد فيه نظام يُتيح الإحالات، ولا يمكن فيه ضمان السرية، أو في بيئة لا يمكنك فيها ضمان الخصوصية الكاملة، فيجب عليك الامتناع عن السؤال عن عنف الشريك الحميم وتقديم الدعم الأولي فقط عندما تبادر الناجية بشكل طوعي لتقديم معلومات عن تعرّضها للعنف الجنسي و/أو عنف الشريك الحميم. </a:t>
            </a:r>
            <a:endParaRPr sz="1200"/>
          </a:p>
          <a:p>
            <a:pPr algn="r" rtl="1">
              <a:buSzPts val="1100"/>
            </a:pPr>
            <a:endParaRPr sz="1200" b="1"/>
          </a:p>
          <a:p>
            <a:pPr algn="r" rtl="1">
              <a:buSzPts val="1100"/>
              <a:defRPr>
                <a:solidFill>
                  <a:srgbClr val="000000"/>
                </a:solidFill>
                <a:latin typeface="Arial"/>
                <a:ea typeface="Arial"/>
                <a:cs typeface="Arial"/>
                <a:sym typeface="Arial"/>
              </a:defRPr>
            </a:pPr>
            <a:r>
              <a:rPr lang="ar" b="1"/>
              <a:t>الخصوصية: </a:t>
            </a:r>
            <a:r>
              <a:rPr lang="ar"/>
              <a:t>لا تُجري الاستقصاء السريري بشأن عنف محتمل أو مشتبه به إذا كان هناك أي شخص آخر موجود أو قادر على سماع الحديث، حتى لو كان هذا الشخص أحد الأصدقاء. يتعيّن عليك التفكير في استراتيجية مناسبة لتتمكن من رؤية المرأة بمفردك، مثل إرسال الشخص المرافق لها للقيام بمهمة أو لملء استمارة.</a:t>
            </a:r>
            <a:endParaRPr sz="12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2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6" name="Google Shape;986;p12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sz="1300">
                <a:latin typeface="Arial"/>
                <a:ea typeface="Arial"/>
                <a:cs typeface="Arial"/>
                <a:sym typeface="Arial"/>
              </a:defRPr>
            </a:pPr>
            <a:r>
              <a:rPr lang="ar" b="1"/>
              <a:t>توجّه إلى المشاركين بالقول: قد تكون المعلومات المطبوعة والكتيبات والمواد الأخرى التي يمكن أخذها معك إلى المنزل مفيدة، ولكن يجب دائماً الاحتفاظ بها وعرضها في أماكن خاصة (مثل حمامات النساء).</a:t>
            </a:r>
            <a:r>
              <a:rPr lang="ar"/>
              <a:t> يُنصح أيضاً بإضافة تحذير واضح على أي مواد مطبوعة تختارها للعرض، حيث يتم تنبيه الناجية من عدم أخذ هذه المنشورات إلى مكان يتواجد فيه الجاني.</a:t>
            </a:r>
          </a:p>
          <a:p>
            <a:pPr algn="r" rtl="1">
              <a:buSzPts val="1100"/>
            </a:pPr>
            <a:endParaRPr sz="1300">
              <a:latin typeface="Arial"/>
              <a:ea typeface="Arial"/>
              <a:cs typeface="Arial"/>
              <a:sym typeface="Arial"/>
            </a:endParaRPr>
          </a:p>
          <a:p>
            <a:pPr algn="r" rtl="1">
              <a:buSzPts val="1100"/>
              <a:defRPr sz="1300">
                <a:latin typeface="Arial"/>
                <a:ea typeface="Arial"/>
                <a:cs typeface="Arial"/>
                <a:sym typeface="Arial"/>
              </a:defRPr>
            </a:pPr>
            <a:r>
              <a:rPr lang="ar"/>
              <a:t>على سبيل المثال، يمكن وضع بطاقات الجيب التي تحمل رقم الخط الساخن على منصة العرض، مع إضافة ملصق ينبّه إلى ضرورة الاحتفاظ ببطاقة الجيب في مكان لا يمكن للجاني أن يعثر عليها.</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12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3" name="Google Shape;993;p12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كيف يبدو الاستقصاء السريري إذاً؟ على عكس الفحص الشامل الذي يستلزم طرح أسئلة على كل شخص أياً كانت العلامات أو الأعراض، فإن الاستقصاء السريري يتبع مواضيع الاستجواب والتشخيص التفريقي مثل أي حالة أخرى مشتبه بها.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2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0" name="Google Shape;1000;p12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قد يكون هذا الأمر صعباً. من الناحية المثالية، يكون لدى وزارة الصحة والوكالات وسائر منسقي الاستجابة بروتوكولات معمول بها على أساس مرحلة الطوارئ ودرجة تعبئة الاستجابة. إذا كنت تنفذ الاستجابة في الأيام الأولى بعد حالة الطوارئ، فإنّ الاستفسار عن عنف الشريك الحميم قد لا يكون مناسباً نظراً إلى نقص الموارد اللازمة لتقديم الدعم الأولي. وغالباً ما يتطوّر هذا الأمر في حالات الطوارئ الممتدة والمعقدة.</a:t>
            </a:r>
          </a:p>
          <a:p>
            <a:pPr algn="r" rtl="1">
              <a:buSzPts val="1100"/>
            </a:pPr>
            <a:endParaRPr lang="ar"/>
          </a:p>
          <a:p>
            <a:pPr algn="r" rtl="1">
              <a:buSzPts val="1100"/>
            </a:pPr>
            <a:r>
              <a:rPr lang="ar"/>
              <a:t>ومع ذلك، فقد لا يتم تعديل البروتوكولات لتناسب ما يجري على أرض الواقع. عندما تواجه هذه المشكلة، يجب أن حدّد ما إذا كانت لديك الموارد اللازمة لتقديم الدعم الأولي.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2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7" name="Google Shape;1007;p12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3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5" name="Google Shape;1015;p13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تجدر الإشارة إلى أنّ أي بلاغ عن تهديد بالقتل يجب أن يؤخذ على محمل الجد. لهذا السبب، لا تبادر أبداً إلى السؤال عن عنف الشريك الحميم إذا لم يكن لديك بروتوكولات ونُظُم إحالة. </a:t>
            </a:r>
          </a:p>
          <a:p>
            <a:pPr algn="r" rtl="1">
              <a:buSzPts val="1100"/>
            </a:pPr>
            <a:endParaRPr lang="ar"/>
          </a:p>
          <a:p>
            <a:pPr algn="r" rtl="1">
              <a:buSzPts val="1100"/>
            </a:pPr>
            <a:r>
              <a:rPr lang="ar"/>
              <a:t>تأكد من توافر المعلومات والموارد الخاصة بخدمات الحماية في جميع الأوقات.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iris.who.int/handle/10665/136101" TargetMode="External"/><Relationship Id="rId2" Type="http://schemas.openxmlformats.org/officeDocument/2006/relationships/hyperlink" Target="https://iris.who.int/handle/10665/25927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8B9D0-32DE-CE12-BD06-0A0B435C12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0552A73-9EB5-9737-E1D4-42CA22B479BB}"/>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0B334E3F-3290-8D07-10A3-E2359D68CF62}"/>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B0CD7881-40A2-5913-4AC1-F5C75200045B}"/>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  </a:t>
            </a:r>
          </a:p>
        </p:txBody>
      </p:sp>
      <p:sp>
        <p:nvSpPr>
          <p:cNvPr id="6" name="Title 9">
            <a:extLst>
              <a:ext uri="{FF2B5EF4-FFF2-40B4-BE49-F238E27FC236}">
                <a16:creationId xmlns:a16="http://schemas.microsoft.com/office/drawing/2014/main" id="{0E00F2EC-0808-8B8A-F793-A76B9D43F82B}"/>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58B259E3-40E0-FF3D-B1FA-71C8400178F2}"/>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98010258-1759-EFEE-2A7C-630E575FD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F7AE327B-3E91-0C93-B0CA-75E5313F37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4C1A7C10-AB07-6ABB-3ECD-D12186769C4F}"/>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F7AEE1AA-D81E-5005-73EF-2E5A7BF17390}"/>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84A60879-5959-7F9B-75EF-64CB667F3BE2}"/>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D8856D05-895D-EED2-E56B-FA719C89838D}"/>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0BEAB3D4-84D0-D0A4-2426-981DE5054FC7}"/>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3D354770-3357-7FF8-754F-5196C80E38C0}"/>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4227B8D8-BB8D-E484-838E-4738D4B3667B}"/>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78EC2E6A-5A2B-F94D-ABA2-0136AA46D8FC}"/>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AA5671BA-E6C2-5245-FDCA-D1209A0B1BE2}"/>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EAB3AA99-93BE-AAF2-4213-F0AB8B840DCA}"/>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0C5289D5-6C71-0456-95F9-8F39D8C033E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C228A34F-F2E8-9703-FC70-740918BEE706}"/>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64A2B0D7-BF0E-B2B7-AEE4-AF9164D62EF3}"/>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20878ABF-00EC-7A4C-705B-23519F45A762}"/>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252569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3" name="Google Shape;1027;p131">
            <a:extLst>
              <a:ext uri="{FF2B5EF4-FFF2-40B4-BE49-F238E27FC236}">
                <a16:creationId xmlns:a16="http://schemas.microsoft.com/office/drawing/2014/main" id="{21635D80-0BEA-6D26-94BE-30772392BC95}"/>
              </a:ext>
            </a:extLst>
          </p:cNvPr>
          <p:cNvSpPr/>
          <p:nvPr/>
        </p:nvSpPr>
        <p:spPr>
          <a:xfrm>
            <a:off x="4847732" y="1461155"/>
            <a:ext cx="2742413" cy="641021"/>
          </a:xfrm>
          <a:prstGeom prst="rect">
            <a:avLst/>
          </a:prstGeom>
          <a:solidFill>
            <a:schemeClr val="accent3"/>
          </a:solidFill>
          <a:ln w="25400" cap="flat" cmpd="sng">
            <a:noFill/>
            <a:prstDash val="solid"/>
            <a:round/>
            <a:headEnd type="none" w="sm" len="sm"/>
            <a:tailEnd type="none" w="sm" len="sm"/>
          </a:ln>
        </p:spPr>
        <p:txBody>
          <a:bodyPr spcFirstLastPara="1" wrap="none" lIns="121900" tIns="60933" rIns="121900" bIns="60933" rtlCol="1" anchor="ctr" anchorCtr="0">
            <a:noAutofit/>
          </a:bodyPr>
          <a:lstStyle>
            <a:defPPr algn="r" rtl="1"/>
          </a:lstStyle>
          <a:p>
            <a:pPr lvl="1" algn="ctr" rtl="1">
              <a:defRPr sz="2400" b="1">
                <a:solidFill>
                  <a:schemeClr val="bg1"/>
                </a:solidFill>
                <a:latin typeface="Arial"/>
                <a:ea typeface="Arial"/>
                <a:cs typeface="Arial"/>
                <a:sym typeface="Arial"/>
              </a:defRPr>
            </a:pPr>
            <a:r>
              <a:rPr lang="ar" dirty="0"/>
              <a:t>تذكّر! </a:t>
            </a:r>
          </a:p>
        </p:txBody>
      </p:sp>
      <p:sp>
        <p:nvSpPr>
          <p:cNvPr id="1027" name="Google Shape;1027;p131"/>
          <p:cNvSpPr/>
          <p:nvPr/>
        </p:nvSpPr>
        <p:spPr>
          <a:xfrm>
            <a:off x="1001596" y="2102176"/>
            <a:ext cx="10434686" cy="791852"/>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33" rIns="121900" bIns="60933" rtlCol="1" anchor="ctr" anchorCtr="0">
            <a:noAutofit/>
          </a:bodyPr>
          <a:lstStyle>
            <a:defPPr algn="r" rtl="1"/>
          </a:lstStyle>
          <a:p>
            <a:pPr lvl="3" algn="r" rtl="1">
              <a:defRPr sz="2400" b="1">
                <a:solidFill>
                  <a:schemeClr val="bg1"/>
                </a:solidFill>
                <a:latin typeface="Arial"/>
                <a:ea typeface="Arial"/>
                <a:cs typeface="Arial"/>
                <a:sym typeface="Arial"/>
              </a:defRPr>
            </a:pPr>
            <a:r>
              <a:rPr lang="ar"/>
              <a:t>لا تمارس الضغط على أحدهم للإفصاح عن تعرّضه للعنف. </a:t>
            </a:r>
          </a:p>
        </p:txBody>
      </p:sp>
      <p:sp>
        <p:nvSpPr>
          <p:cNvPr id="4" name="Google Shape;1010;p129">
            <a:extLst>
              <a:ext uri="{FF2B5EF4-FFF2-40B4-BE49-F238E27FC236}">
                <a16:creationId xmlns:a16="http://schemas.microsoft.com/office/drawing/2014/main" id="{04740F9B-A0AF-439E-F5ED-E58EE0BC1C32}"/>
              </a:ext>
            </a:extLst>
          </p:cNvPr>
          <p:cNvSpPr txBox="1"/>
          <p:nvPr/>
        </p:nvSpPr>
        <p:spPr>
          <a:xfrm>
            <a:off x="0" y="6965"/>
            <a:ext cx="12192000" cy="1348289"/>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عندما تطرح السؤال عن العنف</a:t>
            </a:r>
          </a:p>
        </p:txBody>
      </p:sp>
      <p:sp>
        <p:nvSpPr>
          <p:cNvPr id="2" name="Google Shape;1027;p131">
            <a:extLst>
              <a:ext uri="{FF2B5EF4-FFF2-40B4-BE49-F238E27FC236}">
                <a16:creationId xmlns:a16="http://schemas.microsoft.com/office/drawing/2014/main" id="{D5A9D1FD-AC6C-E672-0AF1-380B8D48F43A}"/>
              </a:ext>
            </a:extLst>
          </p:cNvPr>
          <p:cNvSpPr/>
          <p:nvPr/>
        </p:nvSpPr>
        <p:spPr>
          <a:xfrm>
            <a:off x="1001596" y="2894028"/>
            <a:ext cx="10434686" cy="2502817"/>
          </a:xfrm>
          <a:prstGeom prst="rect">
            <a:avLst/>
          </a:prstGeom>
          <a:noFill/>
          <a:ln w="25400" cap="flat" cmpd="sng">
            <a:solidFill>
              <a:schemeClr val="accent1"/>
            </a:solidFill>
            <a:prstDash val="solid"/>
            <a:round/>
            <a:headEnd type="none" w="sm" len="sm"/>
            <a:tailEnd type="none" w="sm" len="sm"/>
          </a:ln>
        </p:spPr>
        <p:txBody>
          <a:bodyPr spcFirstLastPara="1" wrap="square" lIns="121900" tIns="60933" rIns="121900" bIns="60933" rtlCol="1" anchor="ctr" anchorCtr="0">
            <a:noAutofit/>
          </a:bodyPr>
          <a:lstStyle>
            <a:defPPr algn="r" rtl="1"/>
          </a:lstStyle>
          <a:p>
            <a:pPr lvl="1" algn="r" rtl="1">
              <a:spcAft>
                <a:spcPts val="600"/>
              </a:spcAft>
              <a:defRPr sz="2200">
                <a:latin typeface="Arial"/>
                <a:ea typeface="Arial"/>
                <a:cs typeface="Arial"/>
                <a:sym typeface="Arial"/>
              </a:defRPr>
            </a:pPr>
            <a:r>
              <a:rPr lang="ar" dirty="0"/>
              <a:t>إذا كنت تشتبه بتعرّض المرأة للعنف ولكنها تنفي وجود أي مشكلة، تابع إجراء المقابلة بالطريقة المعتادة. </a:t>
            </a:r>
            <a:endParaRPr sz="2200" dirty="0">
              <a:latin typeface="Arial" panose="020B0604020202020204" pitchFamily="34" charset="0"/>
            </a:endParaRPr>
          </a:p>
          <a:p>
            <a:pPr marL="838190" lvl="4" indent="-380990" algn="r" rtl="1">
              <a:spcAft>
                <a:spcPts val="600"/>
              </a:spcAft>
              <a:buClr>
                <a:schemeClr val="accent2"/>
              </a:buClr>
              <a:buSzPct val="125000"/>
              <a:buFont typeface="Arial" panose="020B0604020202020204" pitchFamily="34" charset="0"/>
              <a:buChar char="•"/>
              <a:defRPr sz="2200"/>
            </a:pPr>
            <a:r>
              <a:rPr lang="ar" dirty="0">
                <a:latin typeface="Arial"/>
                <a:ea typeface="Arial"/>
                <a:cs typeface="Arial"/>
                <a:sym typeface="Arial"/>
              </a:rPr>
              <a:t>عالج الأسباب التي جاءت المريضة من أجلها إلى العيادة</a:t>
            </a:r>
            <a:endParaRPr sz="2200" dirty="0">
              <a:latin typeface="Arial" panose="020B0604020202020204" pitchFamily="34" charset="0"/>
            </a:endParaRPr>
          </a:p>
          <a:p>
            <a:pPr marL="838190" lvl="4" indent="-380990" algn="r" rtl="1">
              <a:spcAft>
                <a:spcPts val="600"/>
              </a:spcAft>
              <a:buClr>
                <a:schemeClr val="accent2"/>
              </a:buClr>
              <a:buSzPct val="125000"/>
              <a:buFont typeface="Arial" panose="020B0604020202020204" pitchFamily="34" charset="0"/>
              <a:buChar char="•"/>
              <a:defRPr sz="2200"/>
            </a:pPr>
            <a:r>
              <a:rPr lang="ar" dirty="0">
                <a:latin typeface="Arial"/>
                <a:ea typeface="Arial"/>
                <a:cs typeface="Arial"/>
                <a:sym typeface="Arial"/>
              </a:rPr>
              <a:t>قدّم معلومات عامة عن عنف الشريك الحميم والموارد المحلية</a:t>
            </a:r>
            <a:endParaRPr sz="2200" dirty="0">
              <a:latin typeface="Arial" panose="020B0604020202020204" pitchFamily="34" charset="0"/>
            </a:endParaRPr>
          </a:p>
          <a:p>
            <a:pPr marL="838190" lvl="4" indent="-380990" algn="r" rtl="1">
              <a:spcAft>
                <a:spcPts val="600"/>
              </a:spcAft>
              <a:buClr>
                <a:schemeClr val="accent2"/>
              </a:buClr>
              <a:buSzPct val="125000"/>
              <a:buFont typeface="Arial" panose="020B0604020202020204" pitchFamily="34" charset="0"/>
              <a:buChar char="•"/>
              <a:defRPr sz="2200"/>
            </a:pPr>
            <a:r>
              <a:rPr lang="ar" dirty="0">
                <a:latin typeface="Arial"/>
                <a:ea typeface="Arial"/>
                <a:cs typeface="Arial"/>
                <a:sym typeface="Arial"/>
              </a:rPr>
              <a:t>اقترح موعد زيارة للمتابعة فيما يتعلّق بالشكوى الرئيسية للمريضة</a:t>
            </a:r>
            <a:endParaRPr sz="2200" dirty="0">
              <a:latin typeface="Arial" panose="020B0604020202020204" pitchFamily="34" charset="0"/>
            </a:endParaRPr>
          </a:p>
        </p:txBody>
      </p:sp>
      <p:sp>
        <p:nvSpPr>
          <p:cNvPr id="5" name="Right Arrow 4">
            <a:extLst>
              <a:ext uri="{FF2B5EF4-FFF2-40B4-BE49-F238E27FC236}">
                <a16:creationId xmlns:a16="http://schemas.microsoft.com/office/drawing/2014/main" id="{949FB4F7-E0B3-C8FD-29F1-414A78DB7F50}"/>
              </a:ext>
            </a:extLst>
          </p:cNvPr>
          <p:cNvSpPr/>
          <p:nvPr/>
        </p:nvSpPr>
        <p:spPr>
          <a:xfrm flipH="1">
            <a:off x="10771882" y="2247731"/>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6" name="TextBox 5">
            <a:extLst>
              <a:ext uri="{FF2B5EF4-FFF2-40B4-BE49-F238E27FC236}">
                <a16:creationId xmlns:a16="http://schemas.microsoft.com/office/drawing/2014/main" id="{CBF6010C-101F-F8AC-69D8-EEF7B739BB7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10</a:t>
            </a:r>
          </a:p>
        </p:txBody>
      </p:sp>
    </p:spTree>
    <p:extLst>
      <p:ext uri="{BB962C8B-B14F-4D97-AF65-F5344CB8AC3E}">
        <p14:creationId xmlns:p14="http://schemas.microsoft.com/office/powerpoint/2010/main" val="80858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3" name="Google Shape;1033;p132"/>
          <p:cNvSpPr txBox="1"/>
          <p:nvPr/>
        </p:nvSpPr>
        <p:spPr>
          <a:xfrm>
            <a:off x="0" y="0"/>
            <a:ext cx="12192000" cy="1338943"/>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اعتبارات خاصة للناجية المصحوبة </a:t>
            </a:r>
          </a:p>
        </p:txBody>
      </p:sp>
      <p:sp>
        <p:nvSpPr>
          <p:cNvPr id="1034" name="Google Shape;1034;p132"/>
          <p:cNvSpPr txBox="1"/>
          <p:nvPr/>
        </p:nvSpPr>
        <p:spPr>
          <a:xfrm>
            <a:off x="1113186" y="1524001"/>
            <a:ext cx="10273271" cy="2566674"/>
          </a:xfrm>
          <a:prstGeom prst="rect">
            <a:avLst/>
          </a:prstGeom>
          <a:noFill/>
          <a:ln>
            <a:noFill/>
          </a:ln>
        </p:spPr>
        <p:txBody>
          <a:bodyPr spcFirstLastPara="1" wrap="square" lIns="121900" tIns="60933" rIns="121900" bIns="60933" rtlCol="1" anchor="t" anchorCtr="0">
            <a:spAutoFit/>
          </a:bodyPr>
          <a:lstStyle>
            <a:defPPr algn="r" rtl="1"/>
          </a:lstStyle>
          <a:p>
            <a:pPr lvl="1" indent="-457200"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a:t>إنّ الناجية التي تعرّضت لعنف الشريك الحميم قد تأتي إليك بصحبة الشريك الذي يمارس العنف ضدّها.</a:t>
            </a:r>
            <a:endParaRPr sz="2200">
              <a:latin typeface="Arial" panose="020B0604020202020204" pitchFamily="34" charset="0"/>
            </a:endParaRPr>
          </a:p>
          <a:p>
            <a:pPr lvl="1" indent="-457200"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a:t>انتبه إلى لغة الجسد.</a:t>
            </a:r>
            <a:endParaRPr sz="2200">
              <a:latin typeface="Arial" panose="020B0604020202020204" pitchFamily="34" charset="0"/>
            </a:endParaRPr>
          </a:p>
          <a:p>
            <a:pPr lvl="1" indent="-457200"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a:t>امنح الناجية عدة فرص لمشاركة المعلومات بدون علم الشخص المرافق لها.</a:t>
            </a:r>
            <a:endParaRPr sz="2200">
              <a:latin typeface="Arial" panose="020B0604020202020204" pitchFamily="34" charset="0"/>
            </a:endParaRPr>
          </a:p>
        </p:txBody>
      </p:sp>
      <p:sp>
        <p:nvSpPr>
          <p:cNvPr id="3" name="Rectangle 2">
            <a:extLst>
              <a:ext uri="{FF2B5EF4-FFF2-40B4-BE49-F238E27FC236}">
                <a16:creationId xmlns:a16="http://schemas.microsoft.com/office/drawing/2014/main" id="{DBF3F41A-8E28-8EEC-F65F-D1E220AFCB08}"/>
              </a:ext>
            </a:extLst>
          </p:cNvPr>
          <p:cNvSpPr/>
          <p:nvPr/>
        </p:nvSpPr>
        <p:spPr>
          <a:xfrm>
            <a:off x="571928" y="4279348"/>
            <a:ext cx="10814530" cy="877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lvl="2" algn="r" rtl="1">
              <a:defRPr sz="1600">
                <a:solidFill>
                  <a:schemeClr val="bg1"/>
                </a:solidFill>
                <a:latin typeface="Arial"/>
                <a:ea typeface="Arial"/>
                <a:cs typeface="Arial"/>
                <a:sym typeface="Arial"/>
              </a:defRPr>
            </a:pPr>
            <a:r>
              <a:rPr lang="ar" dirty="0"/>
              <a:t>لمزيد من الإرشادات، راجع:</a:t>
            </a:r>
            <a:endParaRPr sz="1600" dirty="0">
              <a:solidFill>
                <a:schemeClr val="bg1"/>
              </a:solidFill>
              <a:latin typeface="Arial" panose="020B0604020202020204" pitchFamily="34" charset="0"/>
            </a:endParaRPr>
          </a:p>
          <a:p>
            <a:pPr lvl="2" algn="r" rtl="1">
              <a:defRPr sz="1600">
                <a:solidFill>
                  <a:schemeClr val="bg1"/>
                </a:solidFill>
                <a:latin typeface="Arial"/>
                <a:ea typeface="Arial"/>
                <a:cs typeface="Arial"/>
                <a:sym typeface="Arial"/>
              </a:defRPr>
            </a:pPr>
            <a:r>
              <a:rPr lang="ar" i="1" dirty="0"/>
              <a:t>الاستجابة لحالات الأطفال والمراهقين الذين تعرضوا للاعتداء الجنسي: المبادئ التوجيهية السريرية لمنظمة الصحة العالمية (منظمة الصحة العالمية 2017)؛ </a:t>
            </a:r>
            <a:endParaRPr sz="1600" dirty="0">
              <a:solidFill>
                <a:schemeClr val="bg1"/>
              </a:solidFill>
              <a:latin typeface="Arial" panose="020B0604020202020204" pitchFamily="34" charset="0"/>
            </a:endParaRPr>
          </a:p>
        </p:txBody>
      </p:sp>
      <p:sp>
        <p:nvSpPr>
          <p:cNvPr id="4" name="Right Arrow 3">
            <a:extLst>
              <a:ext uri="{FF2B5EF4-FFF2-40B4-BE49-F238E27FC236}">
                <a16:creationId xmlns:a16="http://schemas.microsoft.com/office/drawing/2014/main" id="{8EE274CD-C64D-B414-BCEA-2E385D9F97B6}"/>
              </a:ext>
            </a:extLst>
          </p:cNvPr>
          <p:cNvSpPr/>
          <p:nvPr/>
        </p:nvSpPr>
        <p:spPr>
          <a:xfrm flipH="1">
            <a:off x="10722057" y="4490571"/>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A71D7330-3938-E050-E9D8-5F58E803E12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11</a:t>
            </a:r>
          </a:p>
        </p:txBody>
      </p:sp>
    </p:spTree>
    <p:extLst>
      <p:ext uri="{BB962C8B-B14F-4D97-AF65-F5344CB8AC3E}">
        <p14:creationId xmlns:p14="http://schemas.microsoft.com/office/powerpoint/2010/main" val="205337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1" name="Google Shape;1041;p133"/>
          <p:cNvSpPr txBox="1"/>
          <p:nvPr/>
        </p:nvSpPr>
        <p:spPr>
          <a:xfrm>
            <a:off x="0" y="0"/>
            <a:ext cx="12192000" cy="1469571"/>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200" b="1">
                <a:solidFill>
                  <a:schemeClr val="accent3"/>
                </a:solidFill>
                <a:latin typeface="+mj-lt"/>
                <a:cs typeface="Arial"/>
                <a:sym typeface="Arial"/>
              </a:defRPr>
            </a:pPr>
            <a:r>
              <a:rPr lang="ar" dirty="0">
                <a:latin typeface="Arial" panose="020B0604020202020204" pitchFamily="34" charset="0"/>
              </a:rPr>
              <a:t> نصائح وحيل لإنشاء الخصوصية </a:t>
            </a:r>
            <a:br>
              <a:rPr lang="ar" dirty="0">
                <a:latin typeface="Arial" panose="020B0604020202020204" pitchFamily="34" charset="0"/>
              </a:rPr>
            </a:br>
            <a:r>
              <a:rPr lang="ar" dirty="0">
                <a:latin typeface="Arial" panose="020B0604020202020204" pitchFamily="34" charset="0"/>
              </a:rPr>
              <a:t> مع الناجيات المصحوبات</a:t>
            </a:r>
          </a:p>
        </p:txBody>
      </p:sp>
      <p:sp>
        <p:nvSpPr>
          <p:cNvPr id="1042" name="Google Shape;1042;p133"/>
          <p:cNvSpPr txBox="1"/>
          <p:nvPr/>
        </p:nvSpPr>
        <p:spPr>
          <a:xfrm>
            <a:off x="965501" y="1898436"/>
            <a:ext cx="10340379" cy="2566674"/>
          </a:xfrm>
          <a:prstGeom prst="rect">
            <a:avLst/>
          </a:prstGeom>
          <a:noFill/>
          <a:ln>
            <a:noFill/>
          </a:ln>
        </p:spPr>
        <p:txBody>
          <a:bodyPr spcFirstLastPara="1" wrap="square" lIns="121900" tIns="60933" rIns="121900" bIns="60933" rtlCol="1" anchor="t" anchorCtr="0">
            <a:spAutoFit/>
          </a:bodyPr>
          <a:lstStyle>
            <a:defPPr algn="r" rtl="1"/>
          </a:lstStyle>
          <a:p>
            <a:pPr marL="480472" lvl="1" indent="-480472" algn="r" rtl="1">
              <a:lnSpc>
                <a:spcPct val="108000"/>
              </a:lnSpc>
              <a:spcBef>
                <a:spcPts val="1600"/>
              </a:spcBef>
              <a:buClr>
                <a:srgbClr val="00B0F0"/>
              </a:buClr>
              <a:buSzPct val="100000"/>
              <a:buFont typeface="Wingdings" pitchFamily="2" charset="2"/>
              <a:buChar char="§"/>
              <a:defRPr sz="2200">
                <a:solidFill>
                  <a:srgbClr val="000000"/>
                </a:solidFill>
                <a:latin typeface="Arial"/>
                <a:ea typeface="Arial"/>
                <a:cs typeface="Arial"/>
                <a:sym typeface="Arial"/>
              </a:defRPr>
            </a:pPr>
            <a:r>
              <a:rPr lang="ar" dirty="0"/>
              <a:t>اطلب أخذ عينة من البول واطلب من الشخص البالغ المرافق لها إحضار بعض المياه للشرب</a:t>
            </a:r>
            <a:endParaRPr sz="2200" dirty="0">
              <a:latin typeface="Arial" panose="020B0604020202020204" pitchFamily="34" charset="0"/>
            </a:endParaRPr>
          </a:p>
          <a:p>
            <a:pPr marL="457189" lvl="1" indent="-457189" algn="r" rtl="1">
              <a:lnSpc>
                <a:spcPct val="108000"/>
              </a:lnSpc>
              <a:spcBef>
                <a:spcPts val="1600"/>
              </a:spcBef>
              <a:buClr>
                <a:srgbClr val="00B0F0"/>
              </a:buClr>
              <a:buSzPct val="100000"/>
              <a:buFont typeface="Wingdings" pitchFamily="2" charset="2"/>
              <a:buChar char="§"/>
              <a:defRPr sz="2200">
                <a:solidFill>
                  <a:srgbClr val="000000"/>
                </a:solidFill>
                <a:latin typeface="Arial"/>
                <a:ea typeface="Arial"/>
                <a:cs typeface="Arial"/>
                <a:sym typeface="Arial"/>
              </a:defRPr>
            </a:pPr>
            <a:r>
              <a:rPr lang="ar" dirty="0"/>
              <a:t>اطلب من الشخص البالغ المرافق لها الذهاب لتسجيل الزيارة، أو إلى الصيدلية أو إلى أي خدمة تكميلية أخرى</a:t>
            </a:r>
            <a:endParaRPr sz="2200" dirty="0">
              <a:latin typeface="Arial" panose="020B0604020202020204" pitchFamily="34" charset="0"/>
            </a:endParaRPr>
          </a:p>
          <a:p>
            <a:pPr marL="455989" lvl="1" indent="-457189" algn="r" rtl="1">
              <a:lnSpc>
                <a:spcPct val="108000"/>
              </a:lnSpc>
              <a:spcBef>
                <a:spcPts val="1600"/>
              </a:spcBef>
              <a:buClr>
                <a:srgbClr val="00B0F0"/>
              </a:buClr>
              <a:buSzPct val="100000"/>
              <a:buFont typeface="Wingdings" pitchFamily="2" charset="2"/>
              <a:buChar char="§"/>
              <a:defRPr sz="2200">
                <a:solidFill>
                  <a:srgbClr val="000000"/>
                </a:solidFill>
                <a:latin typeface="Arial"/>
                <a:ea typeface="Arial"/>
                <a:cs typeface="Arial"/>
                <a:sym typeface="Arial"/>
              </a:defRPr>
            </a:pPr>
            <a:r>
              <a:rPr lang="ar" dirty="0"/>
              <a:t>ما هي بعض النصائح والاستراتيجيات من تجربتك المهنية الخاصة؟</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5CB49F50-EEE3-CD07-D0E4-B4BE846AABD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12</a:t>
            </a:r>
          </a:p>
        </p:txBody>
      </p:sp>
    </p:spTree>
    <p:extLst>
      <p:ext uri="{BB962C8B-B14F-4D97-AF65-F5344CB8AC3E}">
        <p14:creationId xmlns:p14="http://schemas.microsoft.com/office/powerpoint/2010/main" val="38193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8" name="Google Shape;1048;p134"/>
          <p:cNvSpPr txBox="1"/>
          <p:nvPr/>
        </p:nvSpPr>
        <p:spPr>
          <a:xfrm>
            <a:off x="0" y="0"/>
            <a:ext cx="12192000" cy="1153886"/>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ملخص البروتوكول</a:t>
            </a:r>
          </a:p>
        </p:txBody>
      </p:sp>
      <p:sp>
        <p:nvSpPr>
          <p:cNvPr id="1049" name="Google Shape;1049;p134"/>
          <p:cNvSpPr txBox="1"/>
          <p:nvPr/>
        </p:nvSpPr>
        <p:spPr>
          <a:xfrm>
            <a:off x="538756" y="1693806"/>
            <a:ext cx="8014913" cy="3582336"/>
          </a:xfrm>
          <a:prstGeom prst="rect">
            <a:avLst/>
          </a:prstGeom>
          <a:noFill/>
          <a:ln>
            <a:noFill/>
          </a:ln>
        </p:spPr>
        <p:txBody>
          <a:bodyPr spcFirstLastPara="1" wrap="square" lIns="121900" tIns="60933" rIns="121900" bIns="60933" rtlCol="1" anchor="t" anchorCtr="0">
            <a:spAutoFit/>
          </a:bodyPr>
          <a:lstStyle>
            <a:defPPr algn="r" rtl="1"/>
          </a:lstStyle>
          <a:p>
            <a:pPr lvl="2" algn="r" rtl="1">
              <a:lnSpc>
                <a:spcPct val="107000"/>
              </a:lnSpc>
              <a:spcAft>
                <a:spcPts val="1200"/>
              </a:spcAft>
              <a:buClr>
                <a:srgbClr val="000000"/>
              </a:buClr>
              <a:buSzPts val="1800"/>
              <a:defRPr sz="2200"/>
            </a:pPr>
            <a:r>
              <a:rPr lang="ar" dirty="0">
                <a:solidFill>
                  <a:srgbClr val="000000"/>
                </a:solidFill>
                <a:latin typeface="Arial"/>
                <a:ea typeface="Arial"/>
                <a:cs typeface="Arial"/>
                <a:sym typeface="Arial"/>
              </a:rPr>
              <a:t>تحديد عنف الشريك الحميم</a:t>
            </a:r>
            <a:endParaRPr sz="2200" dirty="0">
              <a:latin typeface="Arial" panose="020B0604020202020204" pitchFamily="34" charset="0"/>
            </a:endParaRPr>
          </a:p>
          <a:p>
            <a:pPr lvl="2" algn="r" rtl="1">
              <a:lnSpc>
                <a:spcPct val="107000"/>
              </a:lnSpc>
              <a:spcAft>
                <a:spcPts val="1200"/>
              </a:spcAft>
              <a:buClr>
                <a:srgbClr val="000000"/>
              </a:buClr>
              <a:buSzPts val="1800"/>
              <a:defRPr sz="2200"/>
            </a:pPr>
            <a:r>
              <a:rPr lang="ar" dirty="0">
                <a:solidFill>
                  <a:srgbClr val="000000"/>
                </a:solidFill>
                <a:latin typeface="Arial"/>
                <a:ea typeface="Arial"/>
                <a:cs typeface="Arial"/>
                <a:sym typeface="Arial"/>
              </a:rPr>
              <a:t>الدعم الأولي: </a:t>
            </a:r>
            <a:r>
              <a:rPr lang="ar" dirty="0">
                <a:latin typeface="Arial" panose="020B0604020202020204" pitchFamily="34" charset="0"/>
              </a:rPr>
              <a:t>الإ</a:t>
            </a:r>
            <a:r>
              <a:rPr lang="ar" dirty="0">
                <a:solidFill>
                  <a:srgbClr val="009ADE"/>
                </a:solidFill>
                <a:latin typeface="Arial" panose="020B0604020202020204" pitchFamily="34" charset="0"/>
              </a:rPr>
              <a:t>ص</a:t>
            </a:r>
            <a:r>
              <a:rPr lang="ar" dirty="0">
                <a:latin typeface="Arial" panose="020B0604020202020204" pitchFamily="34" charset="0"/>
              </a:rPr>
              <a:t>غاء، </a:t>
            </a:r>
            <a:r>
              <a:rPr lang="ar" sz="2200" dirty="0">
                <a:latin typeface="Arial" panose="020B0604020202020204" pitchFamily="34" charset="0"/>
              </a:rPr>
              <a:t>و</a:t>
            </a:r>
            <a:r>
              <a:rPr lang="ar" sz="2200" dirty="0">
                <a:latin typeface="Arial" panose="020B0604020202020204" pitchFamily="34" charset="0"/>
                <a:sym typeface="Arial"/>
              </a:rPr>
              <a:t>الا</a:t>
            </a:r>
            <a:r>
              <a:rPr lang="ar" sz="2200" dirty="0">
                <a:solidFill>
                  <a:srgbClr val="009ADE"/>
                </a:solidFill>
                <a:latin typeface="Arial" panose="020B0604020202020204" pitchFamily="34" charset="0"/>
                <a:sym typeface="Arial"/>
              </a:rPr>
              <a:t>س</a:t>
            </a:r>
            <a:r>
              <a:rPr lang="ar" sz="2200" dirty="0">
                <a:latin typeface="Arial" panose="020B0604020202020204" pitchFamily="34" charset="0"/>
                <a:sym typeface="Arial"/>
              </a:rPr>
              <a:t>تفسار عن الا</a:t>
            </a:r>
            <a:r>
              <a:rPr lang="ar" sz="2200" dirty="0">
                <a:solidFill>
                  <a:srgbClr val="009ADE"/>
                </a:solidFill>
                <a:latin typeface="Arial" panose="020B0604020202020204" pitchFamily="34" charset="0"/>
                <a:sym typeface="Arial"/>
              </a:rPr>
              <a:t>ح</a:t>
            </a:r>
            <a:r>
              <a:rPr lang="ar" sz="2200" dirty="0">
                <a:latin typeface="Arial" panose="020B0604020202020204" pitchFamily="34" charset="0"/>
                <a:sym typeface="Arial"/>
              </a:rPr>
              <a:t>تياجات وال</a:t>
            </a:r>
            <a:r>
              <a:rPr lang="ar" sz="2200" dirty="0">
                <a:solidFill>
                  <a:srgbClr val="009ADE"/>
                </a:solidFill>
                <a:latin typeface="Arial" panose="020B0604020202020204" pitchFamily="34" charset="0"/>
                <a:sym typeface="Arial"/>
              </a:rPr>
              <a:t>ش</a:t>
            </a:r>
            <a:r>
              <a:rPr lang="ar" sz="2200" dirty="0">
                <a:latin typeface="Arial" panose="020B0604020202020204" pitchFamily="34" charset="0"/>
                <a:sym typeface="Arial"/>
              </a:rPr>
              <a:t>واغل</a:t>
            </a:r>
            <a:r>
              <a:rPr lang="ar" sz="2200" dirty="0">
                <a:latin typeface="Arial" panose="020B0604020202020204" pitchFamily="34" charset="0"/>
              </a:rPr>
              <a:t>، والإقرار</a:t>
            </a:r>
            <a:endParaRPr sz="2200" dirty="0">
              <a:latin typeface="Arial" panose="020B0604020202020204" pitchFamily="34" charset="0"/>
            </a:endParaRPr>
          </a:p>
          <a:p>
            <a:pPr lvl="2" algn="r" rtl="1">
              <a:lnSpc>
                <a:spcPct val="107000"/>
              </a:lnSpc>
              <a:spcAft>
                <a:spcPts val="1200"/>
              </a:spcAft>
              <a:buClr>
                <a:srgbClr val="000000"/>
              </a:buClr>
              <a:buSzPts val="1800"/>
              <a:defRPr sz="2200"/>
            </a:pPr>
            <a:r>
              <a:rPr lang="ar" dirty="0">
                <a:solidFill>
                  <a:srgbClr val="000000"/>
                </a:solidFill>
                <a:latin typeface="Arial"/>
                <a:ea typeface="Arial"/>
                <a:cs typeface="Arial"/>
                <a:sym typeface="Arial"/>
              </a:rPr>
              <a:t>الحالة النفسية/العاطفية</a:t>
            </a:r>
            <a:endParaRPr sz="2200" dirty="0">
              <a:latin typeface="Arial" panose="020B0604020202020204" pitchFamily="34" charset="0"/>
            </a:endParaRPr>
          </a:p>
          <a:p>
            <a:pPr lvl="2" algn="r" rtl="1">
              <a:lnSpc>
                <a:spcPct val="107000"/>
              </a:lnSpc>
              <a:spcAft>
                <a:spcPts val="1200"/>
              </a:spcAft>
              <a:buClr>
                <a:srgbClr val="000000"/>
              </a:buClr>
              <a:buSzPts val="1800"/>
              <a:defRPr sz="2200"/>
            </a:pPr>
            <a:r>
              <a:rPr lang="ar" dirty="0">
                <a:solidFill>
                  <a:srgbClr val="000000"/>
                </a:solidFill>
                <a:latin typeface="Arial"/>
                <a:ea typeface="Arial"/>
                <a:cs typeface="Arial"/>
                <a:sym typeface="Arial"/>
              </a:rPr>
              <a:t>انظر في الظروف التي دفعتها للمجيء إلى المرفق الصحي</a:t>
            </a:r>
            <a:endParaRPr sz="2200" dirty="0">
              <a:latin typeface="Arial" panose="020B0604020202020204" pitchFamily="34" charset="0"/>
            </a:endParaRPr>
          </a:p>
          <a:p>
            <a:pPr lvl="2" algn="r" rtl="1">
              <a:lnSpc>
                <a:spcPct val="107000"/>
              </a:lnSpc>
              <a:spcAft>
                <a:spcPts val="1200"/>
              </a:spcAft>
              <a:buClr>
                <a:srgbClr val="000000"/>
              </a:buClr>
              <a:buSzPts val="1800"/>
              <a:defRPr sz="2200"/>
            </a:pPr>
            <a:r>
              <a:rPr lang="ar" dirty="0">
                <a:solidFill>
                  <a:srgbClr val="000000"/>
                </a:solidFill>
                <a:latin typeface="Arial"/>
                <a:ea typeface="Arial"/>
                <a:cs typeface="Arial"/>
                <a:sym typeface="Arial"/>
              </a:rPr>
              <a:t>تابع تقديم الدعم الأولي: تعزيز السلامة؛ الدعم والإحالة إلى الخدمات الأخرى اللازمة</a:t>
            </a:r>
            <a:endParaRPr sz="2200" dirty="0">
              <a:latin typeface="Arial" panose="020B0604020202020204" pitchFamily="34" charset="0"/>
            </a:endParaRPr>
          </a:p>
          <a:p>
            <a:pPr lvl="2" algn="r" rtl="1">
              <a:lnSpc>
                <a:spcPct val="107000"/>
              </a:lnSpc>
              <a:spcAft>
                <a:spcPts val="1200"/>
              </a:spcAft>
              <a:buClr>
                <a:srgbClr val="000000"/>
              </a:buClr>
              <a:buSzPts val="1800"/>
              <a:defRPr sz="2200"/>
            </a:pPr>
            <a:r>
              <a:rPr lang="ar" dirty="0">
                <a:solidFill>
                  <a:srgbClr val="000000"/>
                </a:solidFill>
                <a:latin typeface="Arial"/>
                <a:ea typeface="Arial"/>
                <a:cs typeface="Arial"/>
                <a:sym typeface="Arial"/>
              </a:rPr>
              <a:t>خطط لزيارة متابعة من أجل تقديم الرعاية</a:t>
            </a:r>
            <a:endParaRPr sz="2200" dirty="0">
              <a:latin typeface="Arial" panose="020B0604020202020204" pitchFamily="34" charset="0"/>
            </a:endParaRPr>
          </a:p>
        </p:txBody>
      </p:sp>
      <p:sp>
        <p:nvSpPr>
          <p:cNvPr id="1050" name="Google Shape;1050;p134"/>
          <p:cNvSpPr/>
          <p:nvPr/>
        </p:nvSpPr>
        <p:spPr>
          <a:xfrm>
            <a:off x="8600803" y="1743594"/>
            <a:ext cx="2628654" cy="3659687"/>
          </a:xfrm>
          <a:prstGeom prst="roundRect">
            <a:avLst>
              <a:gd name="adj" fmla="val 16667"/>
            </a:avLst>
          </a:prstGeom>
          <a:solidFill>
            <a:schemeClr val="accent3"/>
          </a:solidFill>
          <a:ln w="28575"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r" rtl="1">
              <a:spcAft>
                <a:spcPts val="1200"/>
              </a:spcAft>
              <a:defRPr sz="2000" b="1">
                <a:solidFill>
                  <a:schemeClr val="bg1"/>
                </a:solidFill>
                <a:latin typeface="Arial"/>
                <a:cs typeface="Arial"/>
                <a:sym typeface="Arial"/>
              </a:defRPr>
            </a:pPr>
            <a:r>
              <a:rPr lang="ar" dirty="0"/>
              <a:t>يمكن العثور على أدوات المساعدة على العمل في:</a:t>
            </a:r>
          </a:p>
          <a:p>
            <a:pPr indent="-380990" algn="r" rtl="1">
              <a:spcAft>
                <a:spcPts val="1200"/>
              </a:spcAft>
              <a:buClr>
                <a:schemeClr val="bg1"/>
              </a:buClr>
              <a:buSzPct val="125000"/>
              <a:buFont typeface="Arial" panose="020B0604020202020204" pitchFamily="34" charset="0"/>
              <a:buChar char="•"/>
              <a:defRPr>
                <a:solidFill>
                  <a:schemeClr val="bg1"/>
                </a:solidFill>
                <a:latin typeface="Arial" panose="020B0604020202020204" pitchFamily="34" charset="0"/>
              </a:defRPr>
            </a:pPr>
            <a:r>
              <a:rPr lang="ar" dirty="0">
                <a:sym typeface="Arial"/>
              </a:rPr>
              <a:t>دليل سريري صادر عن منظمة الصحة العالمية</a:t>
            </a:r>
            <a:r>
              <a:rPr lang="ar" dirty="0"/>
              <a:t> عن </a:t>
            </a:r>
            <a:r>
              <a:rPr lang="ar" dirty="0">
                <a:sym typeface="Arial"/>
              </a:rPr>
              <a:t>العنف ضد المرأة (عنف الشريك الحميم)، </a:t>
            </a:r>
            <a:r>
              <a:rPr lang="ar" baseline="30000" dirty="0">
                <a:sym typeface="Arial"/>
              </a:rPr>
              <a:t>2</a:t>
            </a:r>
            <a:r>
              <a:rPr lang="ar" dirty="0">
                <a:sym typeface="Arial"/>
              </a:rPr>
              <a:t> </a:t>
            </a:r>
            <a:r>
              <a:rPr lang="ar-EG" dirty="0">
                <a:sym typeface="Arial"/>
              </a:rPr>
              <a:t>ص</a:t>
            </a:r>
            <a:r>
              <a:rPr lang="ar" dirty="0">
                <a:sym typeface="Arial"/>
              </a:rPr>
              <a:t>38</a:t>
            </a:r>
          </a:p>
          <a:p>
            <a:pPr indent="-380990" algn="r" rtl="1">
              <a:buClr>
                <a:schemeClr val="bg1"/>
              </a:buClr>
              <a:buSzPct val="125000"/>
              <a:buFont typeface="Arial" panose="020B0604020202020204" pitchFamily="34" charset="0"/>
              <a:buChar char="•"/>
              <a:defRPr>
                <a:solidFill>
                  <a:schemeClr val="bg1"/>
                </a:solidFill>
                <a:latin typeface="Arial" panose="020B0604020202020204" pitchFamily="34" charset="0"/>
                <a:sym typeface="Arial"/>
              </a:defRPr>
            </a:pPr>
            <a:r>
              <a:rPr lang="ar" dirty="0"/>
              <a:t>مرفق الويب (ب): </a:t>
            </a:r>
            <a:br>
              <a:rPr lang="ar" dirty="0"/>
            </a:br>
            <a:r>
              <a:rPr lang="ar" dirty="0"/>
              <a:t>أدوات المساعدة على العمل للمشاركين (أداة المساعدة على العمل (6أ))</a:t>
            </a:r>
            <a:endParaRPr dirty="0">
              <a:solidFill>
                <a:schemeClr val="bg1"/>
              </a:solidFill>
              <a:latin typeface="Arial" panose="020B0604020202020204" pitchFamily="34" charset="0"/>
            </a:endParaRPr>
          </a:p>
        </p:txBody>
      </p:sp>
      <p:grpSp>
        <p:nvGrpSpPr>
          <p:cNvPr id="3" name="Group 2">
            <a:extLst>
              <a:ext uri="{FF2B5EF4-FFF2-40B4-BE49-F238E27FC236}">
                <a16:creationId xmlns:a16="http://schemas.microsoft.com/office/drawing/2014/main" id="{EB94B60D-DCB2-5A9B-3173-A67BF8D1642A}"/>
              </a:ext>
            </a:extLst>
          </p:cNvPr>
          <p:cNvGrpSpPr>
            <a:grpSpLocks noChangeAspect="1"/>
          </p:cNvGrpSpPr>
          <p:nvPr/>
        </p:nvGrpSpPr>
        <p:grpSpPr>
          <a:xfrm>
            <a:off x="7746509" y="1684379"/>
            <a:ext cx="467788" cy="467788"/>
            <a:chOff x="1045653" y="2435838"/>
            <a:chExt cx="720000" cy="720000"/>
          </a:xfrm>
        </p:grpSpPr>
        <p:sp>
          <p:nvSpPr>
            <p:cNvPr id="4" name="Oval 3">
              <a:extLst>
                <a:ext uri="{FF2B5EF4-FFF2-40B4-BE49-F238E27FC236}">
                  <a16:creationId xmlns:a16="http://schemas.microsoft.com/office/drawing/2014/main" id="{EBD97212-C3E9-27DF-EDEC-4BD046D899AE}"/>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5" name="TextBox 4">
              <a:extLst>
                <a:ext uri="{FF2B5EF4-FFF2-40B4-BE49-F238E27FC236}">
                  <a16:creationId xmlns:a16="http://schemas.microsoft.com/office/drawing/2014/main" id="{6E5E34CD-F763-8E28-173B-C055E008B001}"/>
                </a:ext>
              </a:extLst>
            </p:cNvPr>
            <p:cNvSpPr txBox="1"/>
            <p:nvPr/>
          </p:nvSpPr>
          <p:spPr>
            <a:xfrm>
              <a:off x="1045653" y="2526979"/>
              <a:ext cx="720000" cy="615833"/>
            </a:xfrm>
            <a:prstGeom prst="rect">
              <a:avLst/>
            </a:prstGeom>
            <a:noFill/>
          </p:spPr>
          <p:txBody>
            <a:bodyPr wrap="square" rtlCol="1">
              <a:spAutoFit/>
            </a:bodyPr>
            <a:lstStyle>
              <a:defPPr algn="r" rtl="1"/>
            </a:lstStyle>
            <a:p>
              <a:pPr algn="ctr" rtl="1">
                <a:defRPr sz="2000" b="1">
                  <a:solidFill>
                    <a:schemeClr val="accent2"/>
                  </a:solidFill>
                  <a:latin typeface="Arial" panose="020B0604020202020204" pitchFamily="34" charset="0"/>
                  <a:cs typeface="Arial" panose="020B0604020202020204" pitchFamily="34" charset="0"/>
                </a:defRPr>
              </a:pPr>
              <a:r>
                <a:rPr lang="ar"/>
                <a:t>1</a:t>
              </a:r>
            </a:p>
          </p:txBody>
        </p:sp>
      </p:grpSp>
      <p:grpSp>
        <p:nvGrpSpPr>
          <p:cNvPr id="6" name="Group 5">
            <a:extLst>
              <a:ext uri="{FF2B5EF4-FFF2-40B4-BE49-F238E27FC236}">
                <a16:creationId xmlns:a16="http://schemas.microsoft.com/office/drawing/2014/main" id="{9F180DB5-5086-8B4B-EC14-76DE5F792640}"/>
              </a:ext>
            </a:extLst>
          </p:cNvPr>
          <p:cNvGrpSpPr>
            <a:grpSpLocks noChangeAspect="1"/>
          </p:cNvGrpSpPr>
          <p:nvPr/>
        </p:nvGrpSpPr>
        <p:grpSpPr>
          <a:xfrm>
            <a:off x="7746509" y="2204470"/>
            <a:ext cx="467788" cy="467788"/>
            <a:chOff x="1045653" y="2435838"/>
            <a:chExt cx="720000" cy="720000"/>
          </a:xfrm>
        </p:grpSpPr>
        <p:sp>
          <p:nvSpPr>
            <p:cNvPr id="7" name="Oval 6">
              <a:extLst>
                <a:ext uri="{FF2B5EF4-FFF2-40B4-BE49-F238E27FC236}">
                  <a16:creationId xmlns:a16="http://schemas.microsoft.com/office/drawing/2014/main" id="{C95935B6-5AD0-5916-8636-93271DC697C6}"/>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8" name="TextBox 7">
              <a:extLst>
                <a:ext uri="{FF2B5EF4-FFF2-40B4-BE49-F238E27FC236}">
                  <a16:creationId xmlns:a16="http://schemas.microsoft.com/office/drawing/2014/main" id="{F81BD805-2D67-B684-6607-70A918ABA83D}"/>
                </a:ext>
              </a:extLst>
            </p:cNvPr>
            <p:cNvSpPr txBox="1"/>
            <p:nvPr/>
          </p:nvSpPr>
          <p:spPr>
            <a:xfrm>
              <a:off x="1045653" y="2526979"/>
              <a:ext cx="720000" cy="615833"/>
            </a:xfrm>
            <a:prstGeom prst="rect">
              <a:avLst/>
            </a:prstGeom>
            <a:noFill/>
          </p:spPr>
          <p:txBody>
            <a:bodyPr wrap="square" rtlCol="1">
              <a:spAutoFit/>
            </a:bodyPr>
            <a:lstStyle>
              <a:defPPr algn="r" rtl="1"/>
            </a:lstStyle>
            <a:p>
              <a:pPr algn="ctr" rtl="1">
                <a:defRPr sz="2000" b="1">
                  <a:solidFill>
                    <a:schemeClr val="accent3"/>
                  </a:solidFill>
                  <a:latin typeface="Arial" panose="020B0604020202020204" pitchFamily="34" charset="0"/>
                  <a:cs typeface="Arial" panose="020B0604020202020204" pitchFamily="34" charset="0"/>
                </a:defRPr>
              </a:pPr>
              <a:r>
                <a:rPr lang="ar"/>
                <a:t>2</a:t>
              </a:r>
            </a:p>
          </p:txBody>
        </p:sp>
      </p:grpSp>
      <p:grpSp>
        <p:nvGrpSpPr>
          <p:cNvPr id="9" name="Group 8">
            <a:extLst>
              <a:ext uri="{FF2B5EF4-FFF2-40B4-BE49-F238E27FC236}">
                <a16:creationId xmlns:a16="http://schemas.microsoft.com/office/drawing/2014/main" id="{E006B46A-C72E-C9E0-6F76-F1276CB0E793}"/>
              </a:ext>
            </a:extLst>
          </p:cNvPr>
          <p:cNvGrpSpPr>
            <a:grpSpLocks noChangeAspect="1"/>
          </p:cNvGrpSpPr>
          <p:nvPr/>
        </p:nvGrpSpPr>
        <p:grpSpPr>
          <a:xfrm>
            <a:off x="7746509" y="2727497"/>
            <a:ext cx="467788" cy="467788"/>
            <a:chOff x="1045653" y="2435838"/>
            <a:chExt cx="720000" cy="720000"/>
          </a:xfrm>
        </p:grpSpPr>
        <p:sp>
          <p:nvSpPr>
            <p:cNvPr id="10" name="Oval 9">
              <a:extLst>
                <a:ext uri="{FF2B5EF4-FFF2-40B4-BE49-F238E27FC236}">
                  <a16:creationId xmlns:a16="http://schemas.microsoft.com/office/drawing/2014/main" id="{418EBC26-6038-49ED-D2D8-54931BF7651E}"/>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1" name="TextBox 10">
              <a:extLst>
                <a:ext uri="{FF2B5EF4-FFF2-40B4-BE49-F238E27FC236}">
                  <a16:creationId xmlns:a16="http://schemas.microsoft.com/office/drawing/2014/main" id="{7CA987D3-B9FE-E92C-D8C6-354589AA81E0}"/>
                </a:ext>
              </a:extLst>
            </p:cNvPr>
            <p:cNvSpPr txBox="1"/>
            <p:nvPr/>
          </p:nvSpPr>
          <p:spPr>
            <a:xfrm>
              <a:off x="1045653" y="2526979"/>
              <a:ext cx="720000" cy="615833"/>
            </a:xfrm>
            <a:prstGeom prst="rect">
              <a:avLst/>
            </a:prstGeom>
            <a:noFill/>
          </p:spPr>
          <p:txBody>
            <a:bodyPr wrap="square" rtlCol="1">
              <a:spAutoFit/>
            </a:bodyPr>
            <a:lstStyle>
              <a:defPPr algn="r" rtl="1"/>
            </a:lstStyle>
            <a:p>
              <a:pPr algn="ctr" rtl="1">
                <a:defRPr sz="2000" b="1">
                  <a:solidFill>
                    <a:schemeClr val="accent2"/>
                  </a:solidFill>
                  <a:latin typeface="Arial" panose="020B0604020202020204" pitchFamily="34" charset="0"/>
                  <a:cs typeface="Arial" panose="020B0604020202020204" pitchFamily="34" charset="0"/>
                </a:defRPr>
              </a:pPr>
              <a:r>
                <a:rPr lang="ar"/>
                <a:t>3</a:t>
              </a:r>
            </a:p>
          </p:txBody>
        </p:sp>
      </p:grpSp>
      <p:grpSp>
        <p:nvGrpSpPr>
          <p:cNvPr id="12" name="Group 11">
            <a:extLst>
              <a:ext uri="{FF2B5EF4-FFF2-40B4-BE49-F238E27FC236}">
                <a16:creationId xmlns:a16="http://schemas.microsoft.com/office/drawing/2014/main" id="{7DE117F9-473C-C3E3-BAAC-FCF5AB9C86B7}"/>
              </a:ext>
            </a:extLst>
          </p:cNvPr>
          <p:cNvGrpSpPr>
            <a:grpSpLocks noChangeAspect="1"/>
          </p:cNvGrpSpPr>
          <p:nvPr/>
        </p:nvGrpSpPr>
        <p:grpSpPr>
          <a:xfrm>
            <a:off x="7746509" y="3256530"/>
            <a:ext cx="467788" cy="467788"/>
            <a:chOff x="1045653" y="2435838"/>
            <a:chExt cx="720000" cy="720000"/>
          </a:xfrm>
        </p:grpSpPr>
        <p:sp>
          <p:nvSpPr>
            <p:cNvPr id="13" name="Oval 12">
              <a:extLst>
                <a:ext uri="{FF2B5EF4-FFF2-40B4-BE49-F238E27FC236}">
                  <a16:creationId xmlns:a16="http://schemas.microsoft.com/office/drawing/2014/main" id="{D03601D7-5102-9BCE-1978-163A87E39AEA}"/>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4" name="TextBox 13">
              <a:extLst>
                <a:ext uri="{FF2B5EF4-FFF2-40B4-BE49-F238E27FC236}">
                  <a16:creationId xmlns:a16="http://schemas.microsoft.com/office/drawing/2014/main" id="{8C60523F-19DA-9C1E-A1EE-8203125544A8}"/>
                </a:ext>
              </a:extLst>
            </p:cNvPr>
            <p:cNvSpPr txBox="1"/>
            <p:nvPr/>
          </p:nvSpPr>
          <p:spPr>
            <a:xfrm>
              <a:off x="1045653" y="2526979"/>
              <a:ext cx="720000" cy="615833"/>
            </a:xfrm>
            <a:prstGeom prst="rect">
              <a:avLst/>
            </a:prstGeom>
            <a:noFill/>
          </p:spPr>
          <p:txBody>
            <a:bodyPr wrap="square" rtlCol="1">
              <a:spAutoFit/>
            </a:bodyPr>
            <a:lstStyle>
              <a:defPPr algn="r" rtl="1"/>
            </a:lstStyle>
            <a:p>
              <a:pPr algn="ctr" rtl="1">
                <a:defRPr sz="2000" b="1">
                  <a:solidFill>
                    <a:schemeClr val="accent3"/>
                  </a:solidFill>
                  <a:latin typeface="Arial" panose="020B0604020202020204" pitchFamily="34" charset="0"/>
                  <a:cs typeface="Arial" panose="020B0604020202020204" pitchFamily="34" charset="0"/>
                </a:defRPr>
              </a:pPr>
              <a:r>
                <a:rPr lang="ar"/>
                <a:t>4</a:t>
              </a:r>
            </a:p>
          </p:txBody>
        </p:sp>
      </p:grpSp>
      <p:grpSp>
        <p:nvGrpSpPr>
          <p:cNvPr id="15" name="Group 14">
            <a:extLst>
              <a:ext uri="{FF2B5EF4-FFF2-40B4-BE49-F238E27FC236}">
                <a16:creationId xmlns:a16="http://schemas.microsoft.com/office/drawing/2014/main" id="{E6E54F18-DFA1-5E42-263E-368F2011BDB0}"/>
              </a:ext>
            </a:extLst>
          </p:cNvPr>
          <p:cNvGrpSpPr>
            <a:grpSpLocks noChangeAspect="1"/>
          </p:cNvGrpSpPr>
          <p:nvPr/>
        </p:nvGrpSpPr>
        <p:grpSpPr>
          <a:xfrm>
            <a:off x="7746509" y="3903121"/>
            <a:ext cx="467788" cy="467788"/>
            <a:chOff x="1045653" y="2435838"/>
            <a:chExt cx="720000" cy="720000"/>
          </a:xfrm>
        </p:grpSpPr>
        <p:sp>
          <p:nvSpPr>
            <p:cNvPr id="16" name="Oval 15">
              <a:extLst>
                <a:ext uri="{FF2B5EF4-FFF2-40B4-BE49-F238E27FC236}">
                  <a16:creationId xmlns:a16="http://schemas.microsoft.com/office/drawing/2014/main" id="{EBFE4970-99E3-3501-48B2-6E98CC7962A5}"/>
                </a:ext>
              </a:extLst>
            </p:cNvPr>
            <p:cNvSpPr/>
            <p:nvPr/>
          </p:nvSpPr>
          <p:spPr>
            <a:xfrm>
              <a:off x="1045653" y="2435838"/>
              <a:ext cx="720000" cy="720000"/>
            </a:xfrm>
            <a:prstGeom prst="ellipse">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7" name="TextBox 16">
              <a:extLst>
                <a:ext uri="{FF2B5EF4-FFF2-40B4-BE49-F238E27FC236}">
                  <a16:creationId xmlns:a16="http://schemas.microsoft.com/office/drawing/2014/main" id="{3F1FDCF5-7DE0-A92A-7AD1-CA5F93111270}"/>
                </a:ext>
              </a:extLst>
            </p:cNvPr>
            <p:cNvSpPr txBox="1"/>
            <p:nvPr/>
          </p:nvSpPr>
          <p:spPr>
            <a:xfrm>
              <a:off x="1045653" y="2512470"/>
              <a:ext cx="720000" cy="615833"/>
            </a:xfrm>
            <a:prstGeom prst="rect">
              <a:avLst/>
            </a:prstGeom>
            <a:noFill/>
          </p:spPr>
          <p:txBody>
            <a:bodyPr wrap="square" rtlCol="1">
              <a:spAutoFit/>
            </a:bodyPr>
            <a:lstStyle>
              <a:defPPr algn="r" rtl="1"/>
            </a:lstStyle>
            <a:p>
              <a:pPr algn="ctr" rtl="1">
                <a:defRPr sz="2000" b="1">
                  <a:solidFill>
                    <a:schemeClr val="accent2"/>
                  </a:solidFill>
                  <a:latin typeface="Arial" panose="020B0604020202020204" pitchFamily="34" charset="0"/>
                  <a:cs typeface="Arial" panose="020B0604020202020204" pitchFamily="34" charset="0"/>
                </a:defRPr>
              </a:pPr>
              <a:r>
                <a:rPr lang="ar"/>
                <a:t>5</a:t>
              </a:r>
            </a:p>
          </p:txBody>
        </p:sp>
      </p:grpSp>
      <p:grpSp>
        <p:nvGrpSpPr>
          <p:cNvPr id="21" name="Group 20">
            <a:extLst>
              <a:ext uri="{FF2B5EF4-FFF2-40B4-BE49-F238E27FC236}">
                <a16:creationId xmlns:a16="http://schemas.microsoft.com/office/drawing/2014/main" id="{09618022-410D-25E9-6E29-5AE37DE455F4}"/>
              </a:ext>
            </a:extLst>
          </p:cNvPr>
          <p:cNvGrpSpPr>
            <a:grpSpLocks noChangeAspect="1"/>
          </p:cNvGrpSpPr>
          <p:nvPr/>
        </p:nvGrpSpPr>
        <p:grpSpPr>
          <a:xfrm>
            <a:off x="7746509" y="4573183"/>
            <a:ext cx="467788" cy="467788"/>
            <a:chOff x="1045653" y="2435838"/>
            <a:chExt cx="720000" cy="720000"/>
          </a:xfrm>
        </p:grpSpPr>
        <p:sp>
          <p:nvSpPr>
            <p:cNvPr id="22" name="Oval 21">
              <a:extLst>
                <a:ext uri="{FF2B5EF4-FFF2-40B4-BE49-F238E27FC236}">
                  <a16:creationId xmlns:a16="http://schemas.microsoft.com/office/drawing/2014/main" id="{000540F9-DC05-DFDF-ED54-41A4EA6EB75F}"/>
                </a:ext>
              </a:extLst>
            </p:cNvPr>
            <p:cNvSpPr/>
            <p:nvPr/>
          </p:nvSpPr>
          <p:spPr>
            <a:xfrm>
              <a:off x="1045653" y="2435838"/>
              <a:ext cx="720000" cy="720000"/>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3" name="TextBox 22">
              <a:extLst>
                <a:ext uri="{FF2B5EF4-FFF2-40B4-BE49-F238E27FC236}">
                  <a16:creationId xmlns:a16="http://schemas.microsoft.com/office/drawing/2014/main" id="{138D10C2-7CE6-ACD0-82CA-787481590CF3}"/>
                </a:ext>
              </a:extLst>
            </p:cNvPr>
            <p:cNvSpPr txBox="1"/>
            <p:nvPr/>
          </p:nvSpPr>
          <p:spPr>
            <a:xfrm>
              <a:off x="1045653" y="2526979"/>
              <a:ext cx="720000" cy="615833"/>
            </a:xfrm>
            <a:prstGeom prst="rect">
              <a:avLst/>
            </a:prstGeom>
            <a:noFill/>
          </p:spPr>
          <p:txBody>
            <a:bodyPr wrap="square" rtlCol="1">
              <a:spAutoFit/>
            </a:bodyPr>
            <a:lstStyle>
              <a:defPPr algn="r" rtl="1"/>
            </a:lstStyle>
            <a:p>
              <a:pPr algn="ctr" rtl="1">
                <a:defRPr sz="2000" b="1">
                  <a:solidFill>
                    <a:schemeClr val="accent3"/>
                  </a:solidFill>
                  <a:latin typeface="Arial" panose="020B0604020202020204" pitchFamily="34" charset="0"/>
                  <a:cs typeface="Arial" panose="020B0604020202020204" pitchFamily="34" charset="0"/>
                </a:defRPr>
              </a:pPr>
              <a:r>
                <a:rPr lang="ar" dirty="0"/>
                <a:t>6</a:t>
              </a:r>
            </a:p>
          </p:txBody>
        </p:sp>
      </p:grpSp>
      <p:sp>
        <p:nvSpPr>
          <p:cNvPr id="2" name="TextBox 1">
            <a:extLst>
              <a:ext uri="{FF2B5EF4-FFF2-40B4-BE49-F238E27FC236}">
                <a16:creationId xmlns:a16="http://schemas.microsoft.com/office/drawing/2014/main" id="{BA20A462-E20F-891A-0C56-D67FD60EE75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13</a:t>
            </a:r>
          </a:p>
        </p:txBody>
      </p:sp>
    </p:spTree>
    <p:extLst>
      <p:ext uri="{BB962C8B-B14F-4D97-AF65-F5344CB8AC3E}">
        <p14:creationId xmlns:p14="http://schemas.microsoft.com/office/powerpoint/2010/main" val="299769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6" name="Group 5">
            <a:extLst>
              <a:ext uri="{FF2B5EF4-FFF2-40B4-BE49-F238E27FC236}">
                <a16:creationId xmlns:a16="http://schemas.microsoft.com/office/drawing/2014/main" id="{F1F3A0E3-2C9F-11E1-C51E-E694FF6C1FC6}"/>
              </a:ext>
            </a:extLst>
          </p:cNvPr>
          <p:cNvGrpSpPr/>
          <p:nvPr/>
        </p:nvGrpSpPr>
        <p:grpSpPr>
          <a:xfrm flipH="1">
            <a:off x="4119385" y="432000"/>
            <a:ext cx="3379274" cy="720000"/>
            <a:chOff x="3564226" y="288000"/>
            <a:chExt cx="3379274" cy="720000"/>
          </a:xfrm>
        </p:grpSpPr>
        <p:sp>
          <p:nvSpPr>
            <p:cNvPr id="12" name="Rectangle 11">
              <a:extLst>
                <a:ext uri="{FF2B5EF4-FFF2-40B4-BE49-F238E27FC236}">
                  <a16:creationId xmlns:a16="http://schemas.microsoft.com/office/drawing/2014/main" id="{A1F2B48C-0414-1B04-B3DE-1D8765B28EAB}"/>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13" name="Graphic 12">
              <a:extLst>
                <a:ext uri="{FF2B5EF4-FFF2-40B4-BE49-F238E27FC236}">
                  <a16:creationId xmlns:a16="http://schemas.microsoft.com/office/drawing/2014/main" id="{858160F1-A217-0A00-5A68-40660FE167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64226" y="288000"/>
              <a:ext cx="720000" cy="720000"/>
            </a:xfrm>
            <a:prstGeom prst="rect">
              <a:avLst/>
            </a:prstGeom>
          </p:spPr>
        </p:pic>
      </p:grpSp>
      <p:sp>
        <p:nvSpPr>
          <p:cNvPr id="1056" name="Google Shape;1056;p135"/>
          <p:cNvSpPr txBox="1"/>
          <p:nvPr/>
        </p:nvSpPr>
        <p:spPr>
          <a:xfrm>
            <a:off x="0" y="1212348"/>
            <a:ext cx="12192000" cy="759743"/>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defRPr>
            </a:pPr>
            <a:r>
              <a:rPr lang="ar" dirty="0">
                <a:latin typeface="Arial" panose="020B0604020202020204" pitchFamily="34" charset="0"/>
                <a:cs typeface="Arial"/>
                <a:sym typeface="Arial"/>
              </a:rPr>
              <a:t>عرض توضيحي: </a:t>
            </a:r>
            <a:r>
              <a:rPr lang="ar" dirty="0">
                <a:latin typeface="Arial" panose="020B0604020202020204" pitchFamily="34" charset="0"/>
                <a:ea typeface="Arial"/>
                <a:cs typeface="Arial"/>
                <a:sym typeface="Arial"/>
              </a:rPr>
              <a:t>السؤال عن عنف الشريك الحميم</a:t>
            </a:r>
          </a:p>
        </p:txBody>
      </p:sp>
      <p:sp>
        <p:nvSpPr>
          <p:cNvPr id="1061" name="Google Shape;1061;p135" descr="Boardroom with solid fill"/>
          <p:cNvSpPr/>
          <p:nvPr/>
        </p:nvSpPr>
        <p:spPr>
          <a:xfrm>
            <a:off x="4663735" y="2487127"/>
            <a:ext cx="2674119" cy="2674119"/>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8" name="Graphic 2" descr="Boardroom with solid fill">
            <a:extLst>
              <a:ext uri="{FF2B5EF4-FFF2-40B4-BE49-F238E27FC236}">
                <a16:creationId xmlns:a16="http://schemas.microsoft.com/office/drawing/2014/main" id="{17056C63-8EAD-8531-B9CA-53A9BB1A7A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0634" y="2692968"/>
            <a:ext cx="3755571" cy="3755571"/>
          </a:xfrm>
          <a:prstGeom prst="rect">
            <a:avLst/>
          </a:prstGeom>
        </p:spPr>
      </p:pic>
      <p:grpSp>
        <p:nvGrpSpPr>
          <p:cNvPr id="2" name="Group 1">
            <a:extLst>
              <a:ext uri="{FF2B5EF4-FFF2-40B4-BE49-F238E27FC236}">
                <a16:creationId xmlns:a16="http://schemas.microsoft.com/office/drawing/2014/main" id="{73096237-4C78-EEA1-4EFC-B08FCBE7E640}"/>
              </a:ext>
            </a:extLst>
          </p:cNvPr>
          <p:cNvGrpSpPr/>
          <p:nvPr/>
        </p:nvGrpSpPr>
        <p:grpSpPr>
          <a:xfrm>
            <a:off x="5041370" y="1972091"/>
            <a:ext cx="2609629" cy="1335650"/>
            <a:chOff x="8573906" y="805222"/>
            <a:chExt cx="2172552" cy="1111947"/>
          </a:xfrm>
        </p:grpSpPr>
        <p:sp>
          <p:nvSpPr>
            <p:cNvPr id="3" name="Rounded Rectangular Callout 2">
              <a:extLst>
                <a:ext uri="{FF2B5EF4-FFF2-40B4-BE49-F238E27FC236}">
                  <a16:creationId xmlns:a16="http://schemas.microsoft.com/office/drawing/2014/main" id="{73D6DACC-D2E2-9CEC-8927-F9FF93E4B58F}"/>
                </a:ext>
              </a:extLst>
            </p:cNvPr>
            <p:cNvSpPr/>
            <p:nvPr/>
          </p:nvSpPr>
          <p:spPr>
            <a:xfrm>
              <a:off x="9600045" y="981573"/>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Oval Callout 3">
              <a:extLst>
                <a:ext uri="{FF2B5EF4-FFF2-40B4-BE49-F238E27FC236}">
                  <a16:creationId xmlns:a16="http://schemas.microsoft.com/office/drawing/2014/main" id="{6BF5B025-F7A1-491D-3672-61F2F68E178B}"/>
                </a:ext>
              </a:extLst>
            </p:cNvPr>
            <p:cNvSpPr/>
            <p:nvPr/>
          </p:nvSpPr>
          <p:spPr>
            <a:xfrm>
              <a:off x="8573906" y="805222"/>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sp>
        <p:nvSpPr>
          <p:cNvPr id="5" name="TextBox 4">
            <a:extLst>
              <a:ext uri="{FF2B5EF4-FFF2-40B4-BE49-F238E27FC236}">
                <a16:creationId xmlns:a16="http://schemas.microsoft.com/office/drawing/2014/main" id="{DDF3444E-8D1B-4F65-BED1-0B4FD8833DD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14</a:t>
            </a:r>
          </a:p>
        </p:txBody>
      </p:sp>
      <p:sp>
        <p:nvSpPr>
          <p:cNvPr id="11" name="Text Placeholder 9">
            <a:extLst>
              <a:ext uri="{FF2B5EF4-FFF2-40B4-BE49-F238E27FC236}">
                <a16:creationId xmlns:a16="http://schemas.microsoft.com/office/drawing/2014/main" id="{05D69B65-4F0F-9B8D-C099-8B8C0B5873FA}"/>
              </a:ext>
            </a:extLst>
          </p:cNvPr>
          <p:cNvSpPr txBox="1">
            <a:spLocks/>
          </p:cNvSpPr>
          <p:nvPr/>
        </p:nvSpPr>
        <p:spPr>
          <a:xfrm>
            <a:off x="415600" y="498500"/>
            <a:ext cx="10203517" cy="720000"/>
          </a:xfrm>
          <a:prstGeom prst="rect">
            <a:avLst/>
          </a:prstGeom>
        </p:spPr>
        <p:txBody>
          <a:bodyPr rtlCol="1">
            <a:normAutofit/>
          </a:bodyPr>
          <a:lstStyle>
            <a:defPPr algn="r" rtl="1"/>
            <a:lvl1pPr marL="0" indent="0" algn="ctr" defTabSz="914400" rtl="1" eaLnBrk="1" latinLnBrk="0" hangingPunct="1">
              <a:lnSpc>
                <a:spcPct val="100000"/>
              </a:lnSpc>
              <a:spcBef>
                <a:spcPts val="0"/>
              </a:spcBef>
              <a:buFontTx/>
              <a:buNone/>
              <a:defRPr sz="3400" b="1" i="0" kern="1200">
                <a:solidFill>
                  <a:schemeClr val="bg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r>
              <a:rPr lang="ar" dirty="0">
                <a:latin typeface="Arial" panose="020B0604020202020204" pitchFamily="34" charset="0"/>
                <a:cs typeface="Arial" panose="020B0604020202020204" pitchFamily="34" charset="0"/>
              </a:rPr>
              <a:t>التمرين (6-1أ)</a:t>
            </a:r>
          </a:p>
        </p:txBody>
      </p:sp>
    </p:spTree>
    <p:extLst>
      <p:ext uri="{BB962C8B-B14F-4D97-AF65-F5344CB8AC3E}">
        <p14:creationId xmlns:p14="http://schemas.microsoft.com/office/powerpoint/2010/main" val="250240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8" name="Google Shape;1068;p136"/>
          <p:cNvSpPr txBox="1"/>
          <p:nvPr/>
        </p:nvSpPr>
        <p:spPr>
          <a:xfrm>
            <a:off x="823686" y="2416629"/>
            <a:ext cx="9653814" cy="2786742"/>
          </a:xfrm>
          <a:prstGeom prst="rect">
            <a:avLst/>
          </a:prstGeom>
          <a:noFill/>
          <a:ln>
            <a:noFill/>
          </a:ln>
        </p:spPr>
        <p:txBody>
          <a:bodyPr spcFirstLastPara="1" wrap="square" lIns="121900" tIns="60933" rIns="121900" bIns="60933" rtlCol="1" anchor="t" anchorCtr="0">
            <a:spAutoFit/>
          </a:bodyPr>
          <a:lstStyle>
            <a:defPPr algn="r" rtl="1"/>
          </a:lstStyle>
          <a:p>
            <a:pPr marR="127843" algn="r" rtl="1">
              <a:lnSpc>
                <a:spcPct val="108000"/>
              </a:lnSpc>
              <a:spcBef>
                <a:spcPts val="1600"/>
              </a:spcBef>
              <a:buClr>
                <a:srgbClr val="00B0F0"/>
              </a:buClr>
              <a:buSzPct val="100000"/>
              <a:defRPr sz="2400">
                <a:solidFill>
                  <a:srgbClr val="000000"/>
                </a:solidFill>
                <a:latin typeface="Arial"/>
                <a:ea typeface="Arial"/>
                <a:cs typeface="Arial"/>
                <a:sym typeface="Arial"/>
              </a:defRPr>
            </a:pPr>
            <a:r>
              <a:rPr lang="ar" dirty="0"/>
              <a:t>تأكد من أن كل شخص ضمن مجموعتك يؤدي دور مقدم خدمة الرعاية الصحية </a:t>
            </a:r>
            <a:endParaRPr sz="2400" dirty="0">
              <a:solidFill>
                <a:srgbClr val="000000"/>
              </a:solidFill>
              <a:latin typeface="Arial"/>
              <a:ea typeface="Arial"/>
              <a:cs typeface="Arial"/>
              <a:sym typeface="Arial"/>
            </a:endParaRPr>
          </a:p>
          <a:p>
            <a:pPr marR="127843" algn="r" rtl="1">
              <a:lnSpc>
                <a:spcPct val="108000"/>
              </a:lnSpc>
              <a:spcBef>
                <a:spcPts val="1600"/>
              </a:spcBef>
              <a:buClr>
                <a:srgbClr val="00B0F0"/>
              </a:buClr>
              <a:buSzPct val="100000"/>
              <a:defRPr sz="2400">
                <a:solidFill>
                  <a:srgbClr val="000000"/>
                </a:solidFill>
                <a:latin typeface="Arial"/>
                <a:ea typeface="Arial"/>
                <a:cs typeface="Arial"/>
                <a:sym typeface="Arial"/>
              </a:defRPr>
            </a:pPr>
            <a:r>
              <a:rPr lang="ar" dirty="0"/>
              <a:t>عندما لا تشارك بفاعلية في تأدية الأدوار، راقب عن كثب وشارك الملاحظات البناءة مع زملائك</a:t>
            </a:r>
            <a:endParaRPr sz="2400" dirty="0">
              <a:solidFill>
                <a:srgbClr val="000000"/>
              </a:solidFill>
              <a:latin typeface="Arial"/>
              <a:ea typeface="Arial"/>
              <a:cs typeface="Arial"/>
              <a:sym typeface="Arial"/>
            </a:endParaRPr>
          </a:p>
          <a:p>
            <a:pPr marR="127843" algn="r" rtl="1">
              <a:lnSpc>
                <a:spcPct val="108000"/>
              </a:lnSpc>
              <a:spcBef>
                <a:spcPts val="1600"/>
              </a:spcBef>
              <a:buClr>
                <a:srgbClr val="00B0F0"/>
              </a:buClr>
              <a:buSzPct val="100000"/>
              <a:defRPr sz="2400">
                <a:solidFill>
                  <a:srgbClr val="000000"/>
                </a:solidFill>
                <a:latin typeface="Arial"/>
                <a:ea typeface="Arial"/>
                <a:cs typeface="Arial"/>
                <a:sym typeface="Arial"/>
              </a:defRPr>
            </a:pPr>
            <a:r>
              <a:rPr lang="ar" dirty="0"/>
              <a:t>طبّق الإصغاء الفعّال</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FAED229A-10B5-3A4E-F2A3-20B835C6691E}"/>
              </a:ext>
            </a:extLst>
          </p:cNvPr>
          <p:cNvSpPr>
            <a:spLocks noGrp="1"/>
          </p:cNvSpPr>
          <p:nvPr>
            <p:ph type="title"/>
          </p:nvPr>
        </p:nvSpPr>
        <p:spPr>
          <a:xfrm>
            <a:off x="415600" y="1292989"/>
            <a:ext cx="11360800" cy="720000"/>
          </a:xfrm>
        </p:spPr>
        <p:txBody>
          <a:bodyPr rtlCol="1"/>
          <a:lstStyle>
            <a:defPPr algn="r" rtl="1"/>
          </a:lstStyle>
          <a:p>
            <a:pPr algn="r" rtl="1"/>
            <a:r>
              <a:rPr lang="ar"/>
              <a:t>أداء الأدوار في تحديد عنف الشريك الحميم</a:t>
            </a:r>
          </a:p>
        </p:txBody>
      </p:sp>
      <p:sp>
        <p:nvSpPr>
          <p:cNvPr id="3" name="Text Placeholder 2">
            <a:extLst>
              <a:ext uri="{FF2B5EF4-FFF2-40B4-BE49-F238E27FC236}">
                <a16:creationId xmlns:a16="http://schemas.microsoft.com/office/drawing/2014/main" id="{3D9DF7F5-8D1B-5ACA-7CF1-B74C50907C77}"/>
              </a:ext>
            </a:extLst>
          </p:cNvPr>
          <p:cNvSpPr>
            <a:spLocks noGrp="1"/>
          </p:cNvSpPr>
          <p:nvPr>
            <p:ph type="body" sz="quarter" idx="10"/>
          </p:nvPr>
        </p:nvSpPr>
        <p:spPr>
          <a:xfrm>
            <a:off x="415600" y="498500"/>
            <a:ext cx="9927472" cy="720000"/>
          </a:xfrm>
        </p:spPr>
        <p:txBody>
          <a:bodyPr rtlCol="1"/>
          <a:lstStyle>
            <a:defPPr algn="r" rtl="1"/>
          </a:lstStyle>
          <a:p>
            <a:pPr rtl="1"/>
            <a:r>
              <a:rPr lang="ar" dirty="0"/>
              <a:t>التمرين (6-1ب)</a:t>
            </a:r>
          </a:p>
        </p:txBody>
      </p:sp>
      <p:pic>
        <p:nvPicPr>
          <p:cNvPr id="7" name="Graphic 6" descr="Checkbox Ticked with solid fill">
            <a:extLst>
              <a:ext uri="{FF2B5EF4-FFF2-40B4-BE49-F238E27FC236}">
                <a16:creationId xmlns:a16="http://schemas.microsoft.com/office/drawing/2014/main" id="{2BF27C20-C9A0-2860-46D9-5DFA79A9CC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7500" y="2605855"/>
            <a:ext cx="612000" cy="612000"/>
          </a:xfrm>
          <a:prstGeom prst="rect">
            <a:avLst/>
          </a:prstGeom>
        </p:spPr>
      </p:pic>
      <p:pic>
        <p:nvPicPr>
          <p:cNvPr id="8" name="Graphic 7" descr="Checkbox Ticked with solid fill">
            <a:extLst>
              <a:ext uri="{FF2B5EF4-FFF2-40B4-BE49-F238E27FC236}">
                <a16:creationId xmlns:a16="http://schemas.microsoft.com/office/drawing/2014/main" id="{93049A14-61FC-9664-8C1C-F8CF8986E1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7500" y="3198000"/>
            <a:ext cx="612000" cy="612000"/>
          </a:xfrm>
          <a:prstGeom prst="rect">
            <a:avLst/>
          </a:prstGeom>
        </p:spPr>
      </p:pic>
      <p:pic>
        <p:nvPicPr>
          <p:cNvPr id="9" name="Graphic 8" descr="Checkbox Ticked with solid fill">
            <a:extLst>
              <a:ext uri="{FF2B5EF4-FFF2-40B4-BE49-F238E27FC236}">
                <a16:creationId xmlns:a16="http://schemas.microsoft.com/office/drawing/2014/main" id="{DA25138C-7273-7284-B49F-BD1B41EFB6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7500" y="3810000"/>
            <a:ext cx="612000" cy="612000"/>
          </a:xfrm>
          <a:prstGeom prst="rect">
            <a:avLst/>
          </a:prstGeom>
        </p:spPr>
      </p:pic>
      <p:sp>
        <p:nvSpPr>
          <p:cNvPr id="4" name="TextBox 3">
            <a:extLst>
              <a:ext uri="{FF2B5EF4-FFF2-40B4-BE49-F238E27FC236}">
                <a16:creationId xmlns:a16="http://schemas.microsoft.com/office/drawing/2014/main" id="{5DC0CD8E-29B4-88F2-8D2C-6A835F33AC2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15</a:t>
            </a:r>
          </a:p>
        </p:txBody>
      </p:sp>
    </p:spTree>
    <p:extLst>
      <p:ext uri="{BB962C8B-B14F-4D97-AF65-F5344CB8AC3E}">
        <p14:creationId xmlns:p14="http://schemas.microsoft.com/office/powerpoint/2010/main" val="45050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4" name="Google Shape;1074;p137"/>
          <p:cNvSpPr txBox="1"/>
          <p:nvPr/>
        </p:nvSpPr>
        <p:spPr>
          <a:xfrm>
            <a:off x="0" y="1"/>
            <a:ext cx="12192000" cy="136071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ea typeface="Arial"/>
                <a:cs typeface="Arial"/>
                <a:sym typeface="Arial"/>
              </a:defRPr>
            </a:pPr>
            <a:r>
              <a:rPr lang="ar" dirty="0">
                <a:latin typeface="Arial" panose="020B0604020202020204" pitchFamily="34" charset="0"/>
              </a:rPr>
              <a:t>الجلسة 6: وصلنا إلى الملخص!</a:t>
            </a:r>
            <a:endParaRPr sz="3400" dirty="0">
              <a:solidFill>
                <a:schemeClr val="accent3"/>
              </a:solidFill>
              <a:latin typeface="Arial" panose="020B0604020202020204" pitchFamily="34" charset="0"/>
              <a:ea typeface="Arial"/>
              <a:cs typeface="Arial"/>
              <a:sym typeface="Arial"/>
            </a:endParaRPr>
          </a:p>
        </p:txBody>
      </p:sp>
      <p:sp>
        <p:nvSpPr>
          <p:cNvPr id="1075" name="Google Shape;1075;p137"/>
          <p:cNvSpPr txBox="1"/>
          <p:nvPr/>
        </p:nvSpPr>
        <p:spPr>
          <a:xfrm>
            <a:off x="941408" y="1676400"/>
            <a:ext cx="10475088" cy="3289139"/>
          </a:xfrm>
          <a:prstGeom prst="rect">
            <a:avLst/>
          </a:prstGeom>
          <a:noFill/>
          <a:ln>
            <a:noFill/>
          </a:ln>
        </p:spPr>
        <p:txBody>
          <a:bodyPr spcFirstLastPara="1" wrap="square" lIns="121900" tIns="60933" rIns="121900" bIns="60933" rtlCol="1" anchor="t" anchorCtr="0">
            <a:spAutoFit/>
          </a:bodyPr>
          <a:lstStyle>
            <a:defPPr algn="r" rtl="1"/>
          </a:lstStyle>
          <a:p>
            <a:pPr marL="534988" indent="-534988" algn="r" rtl="1">
              <a:lnSpc>
                <a:spcPct val="108000"/>
              </a:lnSpc>
              <a:spcAft>
                <a:spcPts val="1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يمكن تحديد عنف الشريك الحميم من خلال الانتباه إلى وجود إشارات سريرية محتملة.</a:t>
            </a:r>
          </a:p>
          <a:p>
            <a:pPr marL="534988" indent="-534988" algn="r" rtl="1">
              <a:lnSpc>
                <a:spcPct val="108000"/>
              </a:lnSpc>
              <a:spcAft>
                <a:spcPts val="1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أولاً، اطرح أسئلة عامة.</a:t>
            </a:r>
          </a:p>
          <a:p>
            <a:pPr marL="534988" indent="-534988" algn="r" rtl="1">
              <a:lnSpc>
                <a:spcPct val="108000"/>
              </a:lnSpc>
              <a:spcAft>
                <a:spcPts val="1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استفسر عن العنف مع إبداء التعاطف، من دون إصدار الأحكام.</a:t>
            </a:r>
          </a:p>
          <a:p>
            <a:pPr marL="534988" marR="497828" indent="-534988" algn="r" rtl="1">
              <a:lnSpc>
                <a:spcPct val="108000"/>
              </a:lnSpc>
              <a:spcAft>
                <a:spcPts val="1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هناك الكثير من الناجيات اللواتي يمتنعنَ عن الإفصاح، ومع ذلك، يؤدي مقدمو الرعاية الصحية دوراً مهماً في توفير المعلومات وبناء الثقة.</a:t>
            </a:r>
          </a:p>
          <a:p>
            <a:pPr marL="534988" indent="-534988" algn="r" rtl="1">
              <a:lnSpc>
                <a:spcPct val="108000"/>
              </a:lnSpc>
              <a:spcAft>
                <a:spcPts val="1200"/>
              </a:spcAft>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تتحسّن المهارات المتعلقة بتحديد حالات العنف والاستفسار عنها مع التطبيق العملي.</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D7BD486F-1738-1E76-CAEA-5FDE54D8B0D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16</a:t>
            </a:r>
          </a:p>
        </p:txBody>
      </p:sp>
    </p:spTree>
    <p:extLst>
      <p:ext uri="{BB962C8B-B14F-4D97-AF65-F5344CB8AC3E}">
        <p14:creationId xmlns:p14="http://schemas.microsoft.com/office/powerpoint/2010/main" val="291082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4268-E0CF-FB34-D010-4D167C437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5B1F4-7C04-0AE8-9B09-D94FA7F834A5}"/>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المرجع</a:t>
            </a:r>
          </a:p>
        </p:txBody>
      </p:sp>
      <p:sp>
        <p:nvSpPr>
          <p:cNvPr id="3" name="Content Placeholder 2">
            <a:extLst>
              <a:ext uri="{FF2B5EF4-FFF2-40B4-BE49-F238E27FC236}">
                <a16:creationId xmlns:a16="http://schemas.microsoft.com/office/drawing/2014/main" id="{3DD24D23-242A-B36C-7B34-DF9A62C6AFAD}"/>
              </a:ext>
            </a:extLst>
          </p:cNvPr>
          <p:cNvSpPr>
            <a:spLocks noGrp="1"/>
          </p:cNvSpPr>
          <p:nvPr>
            <p:ph idx="1"/>
          </p:nvPr>
        </p:nvSpPr>
        <p:spPr>
          <a:xfrm>
            <a:off x="838200" y="1623598"/>
            <a:ext cx="10515600" cy="4351338"/>
          </a:xfrm>
        </p:spPr>
        <p:txBody>
          <a:bodyPr rtlCol="1">
            <a:normAutofit/>
          </a:bodyPr>
          <a:lstStyle>
            <a:defPPr algn="r" rtl="1"/>
          </a:lstStyle>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الاستجابة لحالات الأطفال والمراهقين الذين تعرضوا للاعتداء الجنسي: المبادئ التوجيهية السريرية لمنظمة الصحة العالمية. جنيف: منظمة الصحة العالمية؛ 2017 </a:t>
            </a:r>
            <a:r>
              <a:rPr lang="en-US" noProof="0" dirty="0"/>
              <a:t>(</a:t>
            </a:r>
            <a:r>
              <a:rPr lang="en-US" noProof="0" dirty="0">
                <a:hlinkClick r:id="rId2"/>
              </a:rPr>
              <a:t>https://iris.who.int/handle/10665/259270</a:t>
            </a:r>
            <a:r>
              <a:rPr lang="en-US" noProof="0" dirty="0"/>
              <a:t>)</a:t>
            </a:r>
            <a:r>
              <a:rPr lang="ar" dirty="0"/>
              <a:t>. الترخيص:</a:t>
            </a:r>
            <a:br>
              <a:rPr lang="ar-EG" dirty="0"/>
            </a:br>
            <a:r>
              <a:rPr lang="en-US" noProof="0" dirty="0"/>
              <a:t>CC BY-NC-SA 3.0 IGO</a:t>
            </a:r>
            <a:r>
              <a:rPr lang="ar" dirty="0"/>
              <a:t>. </a:t>
            </a:r>
          </a:p>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الرعاية الصحية للنساء اللواتي تعرضنَ لعنف الشريك الحميم أو العنف الجنسي: كتيب سريري. جنيف: منظمة الصحة العالمية؛ 2014 </a:t>
            </a:r>
            <a:r>
              <a:rPr lang="en-US" noProof="0" dirty="0"/>
              <a:t>(</a:t>
            </a:r>
            <a:r>
              <a:rPr lang="en-US" noProof="0" dirty="0">
                <a:hlinkClick r:id="rId3"/>
              </a:rPr>
              <a:t>https://iris.who.int/handle/10665/136101</a:t>
            </a:r>
            <a:r>
              <a:rPr lang="en-US" noProof="0" dirty="0"/>
              <a:t>)</a:t>
            </a:r>
            <a:r>
              <a:rPr lang="ar" dirty="0"/>
              <a:t>. [مُتاح باللغة الإنجليزية] </a:t>
            </a:r>
          </a:p>
        </p:txBody>
      </p:sp>
      <p:sp>
        <p:nvSpPr>
          <p:cNvPr id="4" name="Rectangle 3">
            <a:extLst>
              <a:ext uri="{FF2B5EF4-FFF2-40B4-BE49-F238E27FC236}">
                <a16:creationId xmlns:a16="http://schemas.microsoft.com/office/drawing/2014/main" id="{AA35B567-9EA5-18D7-4FB7-F75592A9267F}"/>
              </a:ext>
            </a:extLst>
          </p:cNvPr>
          <p:cNvSpPr/>
          <p:nvPr/>
        </p:nvSpPr>
        <p:spPr>
          <a:xfrm>
            <a:off x="0"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355759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4" name="Text Placeholder 3">
            <a:extLst>
              <a:ext uri="{FF2B5EF4-FFF2-40B4-BE49-F238E27FC236}">
                <a16:creationId xmlns:a16="http://schemas.microsoft.com/office/drawing/2014/main" id="{B9DE75FB-8495-5F3F-C8F4-0CB770C123AF}"/>
              </a:ext>
            </a:extLst>
          </p:cNvPr>
          <p:cNvSpPr>
            <a:spLocks noGrp="1"/>
          </p:cNvSpPr>
          <p:nvPr>
            <p:ph type="body" sz="quarter" idx="11"/>
          </p:nvPr>
        </p:nvSpPr>
        <p:spPr>
          <a:xfrm>
            <a:off x="1029067" y="2782383"/>
            <a:ext cx="3780000" cy="2416150"/>
          </a:xfrm>
        </p:spPr>
        <p:txBody>
          <a:bodyPr rtlCol="1"/>
          <a:lstStyle>
            <a:defPPr algn="r" rtl="1"/>
          </a:lstStyle>
          <a:p>
            <a:pPr rtl="1">
              <a:defRPr sz="2800">
                <a:ea typeface="Arial"/>
                <a:sym typeface="Arial"/>
              </a:defRPr>
            </a:pPr>
            <a:r>
              <a:rPr lang="ar" dirty="0"/>
              <a:t>كيفية تحديد عنف الشريك الحميم والاستجابة له</a:t>
            </a:r>
          </a:p>
        </p:txBody>
      </p:sp>
      <p:sp>
        <p:nvSpPr>
          <p:cNvPr id="5" name="Text Placeholder 4">
            <a:extLst>
              <a:ext uri="{FF2B5EF4-FFF2-40B4-BE49-F238E27FC236}">
                <a16:creationId xmlns:a16="http://schemas.microsoft.com/office/drawing/2014/main" id="{7A099A8C-8F3D-5C00-8118-3CD6772C9026}"/>
              </a:ext>
            </a:extLst>
          </p:cNvPr>
          <p:cNvSpPr>
            <a:spLocks noGrp="1"/>
          </p:cNvSpPr>
          <p:nvPr>
            <p:ph type="body" sz="quarter" idx="10"/>
          </p:nvPr>
        </p:nvSpPr>
        <p:spPr>
          <a:xfrm>
            <a:off x="1029067" y="1918364"/>
            <a:ext cx="3780000" cy="829971"/>
          </a:xfrm>
        </p:spPr>
        <p:txBody>
          <a:bodyPr rtlCol="1"/>
          <a:lstStyle>
            <a:defPPr algn="r" rtl="1"/>
          </a:lstStyle>
          <a:p>
            <a:pPr rtl="1"/>
            <a:r>
              <a:rPr lang="ar" dirty="0"/>
              <a:t>‫الجلسة 6</a:t>
            </a:r>
          </a:p>
          <a:p>
            <a:pPr algn="r" rtl="1"/>
            <a:endParaRPr lang="ar" dirty="0"/>
          </a:p>
        </p:txBody>
      </p:sp>
      <p:sp>
        <p:nvSpPr>
          <p:cNvPr id="7" name="Picture Placeholder 6">
            <a:extLst>
              <a:ext uri="{FF2B5EF4-FFF2-40B4-BE49-F238E27FC236}">
                <a16:creationId xmlns:a16="http://schemas.microsoft.com/office/drawing/2014/main" id="{64DA8B05-8E11-2867-8919-84313AB832FD}"/>
              </a:ext>
            </a:extLst>
          </p:cNvPr>
          <p:cNvSpPr>
            <a:spLocks noGrp="1"/>
          </p:cNvSpPr>
          <p:nvPr>
            <p:ph type="pic" sz="quarter" idx="12"/>
          </p:nvPr>
        </p:nvSpPr>
        <p:spPr>
          <a:xfrm>
            <a:off x="5496000" y="0"/>
            <a:ext cx="6696000" cy="6012000"/>
          </a:xfrm>
        </p:spPr>
        <p:txBody>
          <a:bodyPr rtlCol="1"/>
          <a:lstStyle>
            <a:defPPr algn="r" rtl="1"/>
          </a:lstStyle>
          <a:p>
            <a:pPr algn="r" rtl="1"/>
            <a:endParaRPr/>
          </a:p>
        </p:txBody>
      </p:sp>
      <p:sp>
        <p:nvSpPr>
          <p:cNvPr id="948" name="Google Shape;948;p123"/>
          <p:cNvSpPr txBox="1"/>
          <p:nvPr/>
        </p:nvSpPr>
        <p:spPr>
          <a:xfrm>
            <a:off x="7400" y="29434"/>
            <a:ext cx="12177200" cy="533504"/>
          </a:xfrm>
          <a:prstGeom prst="rect">
            <a:avLst/>
          </a:prstGeom>
          <a:noFill/>
          <a:ln>
            <a:noFill/>
          </a:ln>
        </p:spPr>
        <p:txBody>
          <a:bodyPr spcFirstLastPara="1" wrap="square" lIns="121900" tIns="121900" rIns="121900" bIns="121900" rtlCol="1" anchor="t" anchorCtr="0">
            <a:spAutoFit/>
          </a:bodyPr>
          <a:lstStyle>
            <a:defPPr algn="r" rtl="1"/>
          </a:lstStyle>
          <a:p>
            <a:pPr algn="r" rtl="1">
              <a:buClr>
                <a:srgbClr val="000000"/>
              </a:buClr>
              <a:buSzPts val="1400"/>
            </a:pPr>
            <a:endParaRPr sz="1867">
              <a:solidFill>
                <a:srgbClr val="000000"/>
              </a:solidFill>
              <a:latin typeface="Arial"/>
              <a:ea typeface="Arial"/>
              <a:cs typeface="Arial"/>
              <a:sym typeface="Arial"/>
            </a:endParaRPr>
          </a:p>
        </p:txBody>
      </p:sp>
      <p:sp>
        <p:nvSpPr>
          <p:cNvPr id="951" name="Google Shape;951;p123" descr="Mountain reflected in lake at sunset"/>
          <p:cNvSpPr/>
          <p:nvPr/>
        </p:nvSpPr>
        <p:spPr>
          <a:xfrm>
            <a:off x="6028300" y="47506"/>
            <a:ext cx="6091400" cy="6704121"/>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10" name="Google Shape;36;p34" descr="Mountain reflected in lake at sunset">
            <a:extLst>
              <a:ext uri="{FF2B5EF4-FFF2-40B4-BE49-F238E27FC236}">
                <a16:creationId xmlns:a16="http://schemas.microsoft.com/office/drawing/2014/main" id="{AB037576-07B2-226F-19C4-1EF0D747A688}"/>
              </a:ext>
            </a:extLst>
          </p:cNvPr>
          <p:cNvPicPr preferRelativeResize="0">
            <a:picLocks/>
          </p:cNvPicPr>
          <p:nvPr/>
        </p:nvPicPr>
        <p:blipFill rotWithShape="1">
          <a:blip r:embed="rId3"/>
          <a:srcRect l="12525" r="12525"/>
          <a:stretch/>
        </p:blipFill>
        <p:spPr>
          <a:xfrm>
            <a:off x="5487373" y="0"/>
            <a:ext cx="6705607" cy="6020626"/>
          </a:xfrm>
          <a:prstGeom prst="rect">
            <a:avLst/>
          </a:prstGeom>
          <a:noFill/>
          <a:ln>
            <a:noFill/>
          </a:ln>
        </p:spPr>
      </p:pic>
      <p:sp>
        <p:nvSpPr>
          <p:cNvPr id="8" name="TextBox 7">
            <a:extLst>
              <a:ext uri="{FF2B5EF4-FFF2-40B4-BE49-F238E27FC236}">
                <a16:creationId xmlns:a16="http://schemas.microsoft.com/office/drawing/2014/main" id="{918CF6F4-6BA5-4B2B-AD69-22088FF38AF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2</a:t>
            </a:r>
          </a:p>
        </p:txBody>
      </p:sp>
    </p:spTree>
    <p:extLst>
      <p:ext uri="{BB962C8B-B14F-4D97-AF65-F5344CB8AC3E}">
        <p14:creationId xmlns:p14="http://schemas.microsoft.com/office/powerpoint/2010/main" val="303561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9" name="Google Shape;959;p124"/>
          <p:cNvSpPr txBox="1"/>
          <p:nvPr/>
        </p:nvSpPr>
        <p:spPr>
          <a:xfrm>
            <a:off x="610860" y="1498916"/>
            <a:ext cx="10798629" cy="4256314"/>
          </a:xfrm>
          <a:prstGeom prst="rect">
            <a:avLst/>
          </a:prstGeom>
          <a:noFill/>
          <a:ln>
            <a:noFill/>
          </a:ln>
        </p:spPr>
        <p:txBody>
          <a:bodyPr spcFirstLastPara="1" wrap="square" lIns="121900" tIns="60933" rIns="121900" bIns="60933" rtlCol="1" anchor="t" anchorCtr="0">
            <a:noAutofit/>
          </a:bodyPr>
          <a:lstStyle>
            <a:defPPr algn="r" rtl="1"/>
          </a:lstStyle>
          <a:p>
            <a:pPr marL="1431925" marR="118530" indent="-1431925" algn="r" rtl="1">
              <a:lnSpc>
                <a:spcPct val="108000"/>
              </a:lnSpc>
              <a:spcAft>
                <a:spcPts val="1600"/>
              </a:spcAft>
              <a:defRPr sz="2400">
                <a:latin typeface="Arial" panose="020B0604020202020204" pitchFamily="34" charset="0"/>
                <a:sym typeface="Arial"/>
              </a:defRPr>
            </a:pPr>
            <a:r>
              <a:rPr lang="ar" u="sng" dirty="0">
                <a:solidFill>
                  <a:schemeClr val="accent3"/>
                </a:solidFill>
                <a:cs typeface="Arial" panose="020B0604020202020204" pitchFamily="34" charset="0"/>
              </a:rPr>
              <a:t>الهدف 3:</a:t>
            </a:r>
            <a:r>
              <a:rPr lang="ar-EG" dirty="0">
                <a:solidFill>
                  <a:srgbClr val="00B0F0"/>
                </a:solidFill>
              </a:rPr>
              <a:t>  	</a:t>
            </a:r>
            <a:r>
              <a:rPr lang="ar" dirty="0">
                <a:solidFill>
                  <a:srgbClr val="00B0F0"/>
                </a:solidFill>
              </a:rPr>
              <a:t>تطبيق المهارات السريرية المناسبة لمجال عمل المتدرب بُغية الاستجابة للاعتداء الجنسي وعنف الشريك الحميم</a:t>
            </a:r>
            <a:endParaRPr sz="2400" dirty="0">
              <a:solidFill>
                <a:srgbClr val="00B0F0"/>
              </a:solidFill>
              <a:latin typeface="Arial" panose="020B0604020202020204" pitchFamily="34" charset="0"/>
            </a:endParaRP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lvl="1"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فهم الحد الأدنى من المتطلبات التي يجب أن يمتلكها العامل في مجال الصحة ليتمكن من التعرف على وجود حالة عنف الشريك الحميم والاستجابة لها بشكل مناسب. </a:t>
            </a:r>
            <a:endParaRPr sz="2000" dirty="0">
              <a:solidFill>
                <a:srgbClr val="000000"/>
              </a:solidFill>
              <a:latin typeface="Arial" panose="020B0604020202020204" pitchFamily="34" charset="0"/>
            </a:endParaRPr>
          </a:p>
          <a:p>
            <a:pPr marL="360000" marR="18626" lvl="1"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التعرّف على العلامات والأعراض التي تشير إلى وقوع عنف الشريك الحميم في سياق مجموعة متنوعة من مقابلات تقديم الرعاية، بما في ذلك أثناء تقديم استشارات الصحة الإنجابية والصحة النفسية. </a:t>
            </a:r>
            <a:endParaRPr sz="2000" dirty="0">
              <a:solidFill>
                <a:srgbClr val="000000"/>
              </a:solidFill>
              <a:latin typeface="Arial" panose="020B0604020202020204" pitchFamily="34" charset="0"/>
            </a:endParaRPr>
          </a:p>
          <a:p>
            <a:pPr marL="360000" marR="18626" lvl="1"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شرح الطرق المناسبة للسؤال عن عنف الشريك الحميم</a:t>
            </a:r>
            <a:endParaRPr sz="200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BFC83901-BBFD-1704-983B-822E08905E33}"/>
              </a:ext>
            </a:extLst>
          </p:cNvPr>
          <p:cNvSpPr>
            <a:spLocks noGrp="1"/>
          </p:cNvSpPr>
          <p:nvPr>
            <p:ph type="title"/>
          </p:nvPr>
        </p:nvSpPr>
        <p:spPr>
          <a:xfrm>
            <a:off x="415600" y="432000"/>
            <a:ext cx="10574453"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54BEE75F-2834-376F-BBF6-B7349E594E7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3</a:t>
            </a:r>
          </a:p>
        </p:txBody>
      </p:sp>
    </p:spTree>
    <p:extLst>
      <p:ext uri="{BB962C8B-B14F-4D97-AF65-F5344CB8AC3E}">
        <p14:creationId xmlns:p14="http://schemas.microsoft.com/office/powerpoint/2010/main" val="347309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8" name="Google Shape;968;p125"/>
          <p:cNvSpPr txBox="1"/>
          <p:nvPr/>
        </p:nvSpPr>
        <p:spPr>
          <a:xfrm>
            <a:off x="0" y="-17410"/>
            <a:ext cx="12192000" cy="1048491"/>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ea typeface="Arial"/>
                <a:cs typeface="Arial"/>
                <a:sym typeface="Arial"/>
              </a:defRPr>
            </a:pPr>
            <a:r>
              <a:rPr lang="ar" dirty="0">
                <a:latin typeface="Arial" panose="020B0604020202020204" pitchFamily="34" charset="0"/>
              </a:rPr>
              <a:t>متى يجب السؤال عن عنف الشريك الحميم</a:t>
            </a:r>
            <a:endParaRPr sz="3400" dirty="0">
              <a:solidFill>
                <a:schemeClr val="accent3"/>
              </a:solidFill>
              <a:latin typeface="Arial" panose="020B0604020202020204" pitchFamily="34" charset="0"/>
              <a:ea typeface="Arial"/>
              <a:cs typeface="Arial"/>
              <a:sym typeface="Arial"/>
            </a:endParaRPr>
          </a:p>
        </p:txBody>
      </p:sp>
      <p:grpSp>
        <p:nvGrpSpPr>
          <p:cNvPr id="969" name="Google Shape;969;p125"/>
          <p:cNvGrpSpPr/>
          <p:nvPr/>
        </p:nvGrpSpPr>
        <p:grpSpPr>
          <a:xfrm flipH="1">
            <a:off x="1003002" y="-219544"/>
            <a:ext cx="14180198" cy="7297088"/>
            <a:chOff x="-4594335" y="-704408"/>
            <a:chExt cx="10635149" cy="5472816"/>
          </a:xfrm>
        </p:grpSpPr>
        <p:sp>
          <p:nvSpPr>
            <p:cNvPr id="970" name="Google Shape;970;p125"/>
            <p:cNvSpPr/>
            <p:nvPr/>
          </p:nvSpPr>
          <p:spPr>
            <a:xfrm>
              <a:off x="-4594335" y="-704408"/>
              <a:ext cx="5472816" cy="5472816"/>
            </a:xfrm>
            <a:prstGeom prst="blockArc">
              <a:avLst>
                <a:gd name="adj1" fmla="val 18900000"/>
                <a:gd name="adj2" fmla="val 2700000"/>
                <a:gd name="adj3" fmla="val 395"/>
              </a:avLst>
            </a:prstGeom>
            <a:noFill/>
            <a:ln w="25400" cap="flat" cmpd="sng">
              <a:solidFill>
                <a:schemeClr val="accent2"/>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71" name="Google Shape;971;p125"/>
            <p:cNvSpPr/>
            <p:nvPr/>
          </p:nvSpPr>
          <p:spPr>
            <a:xfrm>
              <a:off x="460128" y="312440"/>
              <a:ext cx="5580684" cy="625205"/>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72" name="Google Shape;972;p125"/>
            <p:cNvSpPr txBox="1"/>
            <p:nvPr/>
          </p:nvSpPr>
          <p:spPr>
            <a:xfrm>
              <a:off x="943983" y="312440"/>
              <a:ext cx="5096829" cy="625205"/>
            </a:xfrm>
            <a:prstGeom prst="rect">
              <a:avLst/>
            </a:prstGeom>
            <a:noFill/>
            <a:ln>
              <a:noFill/>
            </a:ln>
          </p:spPr>
          <p:txBody>
            <a:bodyPr spcFirstLastPara="1" wrap="square" lIns="661667" tIns="50800" rIns="50800" bIns="50800" rtlCol="1" anchor="ctr" anchorCtr="0">
              <a:noAutofit/>
            </a:bodyPr>
            <a:lstStyle>
              <a:defPPr algn="r" rtl="1"/>
            </a:lstStyle>
            <a:p>
              <a:pPr algn="r" rtl="1">
                <a:lnSpc>
                  <a:spcPct val="90000"/>
                </a:lnSpc>
                <a:buClr>
                  <a:srgbClr val="000000"/>
                </a:buClr>
                <a:buSzPts val="1500"/>
                <a:defRPr sz="2000">
                  <a:solidFill>
                    <a:schemeClr val="lt1"/>
                  </a:solidFill>
                  <a:latin typeface="Arial"/>
                  <a:ea typeface="Arial"/>
                  <a:cs typeface="Arial"/>
                  <a:sym typeface="Arial"/>
                </a:defRPr>
              </a:pPr>
              <a:r>
                <a:rPr lang="ar" dirty="0"/>
                <a:t>فقط عندما تكون الخصوصية البصرية والسمعية مضمونة</a:t>
              </a:r>
              <a:endParaRPr sz="2400" dirty="0">
                <a:latin typeface="Arial" panose="020B0604020202020204" pitchFamily="34" charset="0"/>
              </a:endParaRPr>
            </a:p>
          </p:txBody>
        </p:sp>
        <p:sp>
          <p:nvSpPr>
            <p:cNvPr id="973" name="Google Shape;973;p125"/>
            <p:cNvSpPr/>
            <p:nvPr/>
          </p:nvSpPr>
          <p:spPr>
            <a:xfrm>
              <a:off x="69375" y="234289"/>
              <a:ext cx="781507" cy="781507"/>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74" name="Google Shape;974;p125"/>
            <p:cNvSpPr/>
            <p:nvPr/>
          </p:nvSpPr>
          <p:spPr>
            <a:xfrm>
              <a:off x="818573" y="1250411"/>
              <a:ext cx="5222240" cy="625205"/>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75" name="Google Shape;975;p125"/>
            <p:cNvSpPr txBox="1"/>
            <p:nvPr/>
          </p:nvSpPr>
          <p:spPr>
            <a:xfrm>
              <a:off x="1269236" y="1250411"/>
              <a:ext cx="4771578" cy="625205"/>
            </a:xfrm>
            <a:prstGeom prst="rect">
              <a:avLst/>
            </a:prstGeom>
            <a:noFill/>
            <a:ln>
              <a:noFill/>
            </a:ln>
          </p:spPr>
          <p:txBody>
            <a:bodyPr spcFirstLastPara="1" wrap="square" lIns="661667" tIns="50800" rIns="50800" bIns="50800" rtlCol="1" anchor="ctr" anchorCtr="0">
              <a:noAutofit/>
            </a:bodyPr>
            <a:lstStyle>
              <a:defPPr algn="r" rtl="1"/>
            </a:lstStyle>
            <a:p>
              <a:pPr algn="r" rtl="1">
                <a:lnSpc>
                  <a:spcPct val="90000"/>
                </a:lnSpc>
                <a:buClr>
                  <a:srgbClr val="000000"/>
                </a:buClr>
                <a:buSzPts val="1500"/>
                <a:defRPr sz="2000">
                  <a:solidFill>
                    <a:schemeClr val="lt1"/>
                  </a:solidFill>
                  <a:latin typeface="Arial"/>
                  <a:ea typeface="Arial"/>
                  <a:cs typeface="Arial"/>
                  <a:sym typeface="Arial"/>
                </a:defRPr>
              </a:pPr>
              <a:r>
                <a:rPr lang="ar" dirty="0"/>
                <a:t>فقط عند وجود نظام معمول به  لتقديم الدعم الأولي </a:t>
              </a:r>
              <a:endParaRPr sz="2400" dirty="0">
                <a:latin typeface="Arial" panose="020B0604020202020204" pitchFamily="34" charset="0"/>
              </a:endParaRPr>
            </a:p>
          </p:txBody>
        </p:sp>
        <p:sp>
          <p:nvSpPr>
            <p:cNvPr id="976" name="Google Shape;976;p125"/>
            <p:cNvSpPr/>
            <p:nvPr/>
          </p:nvSpPr>
          <p:spPr>
            <a:xfrm>
              <a:off x="427819" y="1172260"/>
              <a:ext cx="781507" cy="781507"/>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77" name="Google Shape;977;p125"/>
            <p:cNvSpPr/>
            <p:nvPr/>
          </p:nvSpPr>
          <p:spPr>
            <a:xfrm>
              <a:off x="818573" y="2188382"/>
              <a:ext cx="5222240" cy="625205"/>
            </a:xfrm>
            <a:prstGeom prst="rect">
              <a:avLst/>
            </a:prstGeom>
            <a:solidFill>
              <a:srgbClr val="FFAA3F"/>
            </a:solidFill>
            <a:ln w="25400" cap="flat" cmpd="sng">
              <a:solidFill>
                <a:schemeClr val="lt1"/>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78" name="Google Shape;978;p125"/>
            <p:cNvSpPr txBox="1"/>
            <p:nvPr/>
          </p:nvSpPr>
          <p:spPr>
            <a:xfrm>
              <a:off x="1016519" y="2188382"/>
              <a:ext cx="4905551" cy="625205"/>
            </a:xfrm>
            <a:prstGeom prst="rect">
              <a:avLst/>
            </a:prstGeom>
            <a:noFill/>
            <a:ln>
              <a:noFill/>
            </a:ln>
          </p:spPr>
          <p:txBody>
            <a:bodyPr spcFirstLastPara="1" wrap="square" lIns="661667" tIns="50800" rIns="50800" bIns="50800" rtlCol="1" anchor="ctr" anchorCtr="0">
              <a:noAutofit/>
            </a:bodyPr>
            <a:lstStyle>
              <a:defPPr algn="r" rtl="1"/>
            </a:lstStyle>
            <a:p>
              <a:pPr marL="324000" algn="r" rtl="1">
                <a:lnSpc>
                  <a:spcPct val="90000"/>
                </a:lnSpc>
                <a:buClr>
                  <a:srgbClr val="000000"/>
                </a:buClr>
                <a:buSzPts val="1500"/>
                <a:defRPr sz="2000">
                  <a:solidFill>
                    <a:schemeClr val="lt1"/>
                  </a:solidFill>
                  <a:latin typeface="Arial"/>
                  <a:ea typeface="Arial"/>
                  <a:cs typeface="Arial"/>
                  <a:sym typeface="Arial"/>
                </a:defRPr>
              </a:pPr>
              <a:r>
                <a:rPr lang="ar" dirty="0"/>
                <a:t>فقط إذا كنت قد خضعت للتدريب ولديك الكفاءة </a:t>
              </a:r>
              <a:br>
                <a:rPr lang="ar" dirty="0"/>
              </a:br>
              <a:r>
                <a:rPr lang="ar" dirty="0"/>
                <a:t>في الرد عمّا تفصح عنه الناجية وأثناء تقديم الإسعافات الأولية النفسية</a:t>
              </a:r>
              <a:endParaRPr sz="2400" dirty="0">
                <a:latin typeface="Arial" panose="020B0604020202020204" pitchFamily="34" charset="0"/>
              </a:endParaRPr>
            </a:p>
          </p:txBody>
        </p:sp>
        <p:sp>
          <p:nvSpPr>
            <p:cNvPr id="979" name="Google Shape;979;p125"/>
            <p:cNvSpPr/>
            <p:nvPr/>
          </p:nvSpPr>
          <p:spPr>
            <a:xfrm>
              <a:off x="427819" y="2110231"/>
              <a:ext cx="781507" cy="781507"/>
            </a:xfrm>
            <a:prstGeom prst="ellipse">
              <a:avLst/>
            </a:prstGeom>
            <a:solidFill>
              <a:schemeClr val="lt1"/>
            </a:solidFill>
            <a:ln w="25400" cap="flat" cmpd="sng">
              <a:solidFill>
                <a:srgbClr val="FFAA3F"/>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80" name="Google Shape;980;p125"/>
            <p:cNvSpPr/>
            <p:nvPr/>
          </p:nvSpPr>
          <p:spPr>
            <a:xfrm>
              <a:off x="460128" y="3126353"/>
              <a:ext cx="5580684" cy="625205"/>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sp>
          <p:nvSpPr>
            <p:cNvPr id="981" name="Google Shape;981;p125"/>
            <p:cNvSpPr txBox="1"/>
            <p:nvPr/>
          </p:nvSpPr>
          <p:spPr>
            <a:xfrm>
              <a:off x="943983" y="3126353"/>
              <a:ext cx="5096829" cy="625205"/>
            </a:xfrm>
            <a:prstGeom prst="rect">
              <a:avLst/>
            </a:prstGeom>
            <a:noFill/>
            <a:ln>
              <a:noFill/>
            </a:ln>
          </p:spPr>
          <p:txBody>
            <a:bodyPr spcFirstLastPara="1" wrap="square" lIns="661667" tIns="50800" rIns="50800" bIns="50800" rtlCol="1" anchor="ctr" anchorCtr="0">
              <a:noAutofit/>
            </a:bodyPr>
            <a:lstStyle>
              <a:defPPr algn="r" rtl="1"/>
            </a:lstStyle>
            <a:p>
              <a:pPr algn="r" rtl="1">
                <a:lnSpc>
                  <a:spcPct val="90000"/>
                </a:lnSpc>
                <a:buClr>
                  <a:srgbClr val="000000"/>
                </a:buClr>
                <a:buSzPts val="1500"/>
                <a:defRPr sz="2000">
                  <a:solidFill>
                    <a:schemeClr val="lt1"/>
                  </a:solidFill>
                  <a:latin typeface="Arial"/>
                  <a:ea typeface="Arial"/>
                  <a:cs typeface="Arial"/>
                  <a:sym typeface="Arial"/>
                </a:defRPr>
              </a:pPr>
              <a:r>
                <a:rPr lang="ar" dirty="0"/>
                <a:t>فقط بالتوازي مع مشاركة أي قيود للسرية أو أي موجبات للإبلاغ الإلزامي  </a:t>
              </a:r>
              <a:br>
                <a:rPr lang="ar" dirty="0"/>
              </a:br>
              <a:r>
                <a:rPr lang="ar" dirty="0"/>
                <a:t>أو التزامات الإبلاغ الإلزامية</a:t>
              </a:r>
              <a:endParaRPr sz="2400" dirty="0">
                <a:latin typeface="Arial" panose="020B0604020202020204" pitchFamily="34" charset="0"/>
              </a:endParaRPr>
            </a:p>
          </p:txBody>
        </p:sp>
        <p:sp>
          <p:nvSpPr>
            <p:cNvPr id="982" name="Google Shape;982;p125"/>
            <p:cNvSpPr/>
            <p:nvPr/>
          </p:nvSpPr>
          <p:spPr>
            <a:xfrm>
              <a:off x="69375" y="3048203"/>
              <a:ext cx="781507" cy="781507"/>
            </a:xfrm>
            <a:prstGeom prst="ellipse">
              <a:avLst/>
            </a:prstGeom>
            <a:solidFill>
              <a:schemeClr val="lt1"/>
            </a:solidFill>
            <a:ln w="25400" cap="flat" cmpd="sng">
              <a:solidFill>
                <a:schemeClr val="accent5"/>
              </a:solidFill>
              <a:prstDash val="solid"/>
              <a:round/>
              <a:headEnd type="none" w="sm" len="sm"/>
              <a:tailEnd type="none" w="sm" len="sm"/>
            </a:ln>
          </p:spPr>
          <p:txBody>
            <a:bodyPr spcFirstLastPara="1" wrap="square" lIns="121900" tIns="121900" rIns="121900" bIns="121900" rtlCol="1" anchor="ctr" anchorCtr="0">
              <a:noAutofit/>
            </a:bodyPr>
            <a:lstStyle>
              <a:defPPr algn="r" rtl="1"/>
            </a:lstStyle>
            <a:p>
              <a:pPr algn="r" rtl="1"/>
              <a:endParaRPr sz="2400">
                <a:latin typeface="Arial" panose="020B0604020202020204" pitchFamily="34" charset="0"/>
              </a:endParaRPr>
            </a:p>
          </p:txBody>
        </p:sp>
      </p:grpSp>
      <p:sp>
        <p:nvSpPr>
          <p:cNvPr id="983" name="Google Shape;983;p125"/>
          <p:cNvSpPr/>
          <p:nvPr/>
        </p:nvSpPr>
        <p:spPr>
          <a:xfrm>
            <a:off x="8888071" y="1888444"/>
            <a:ext cx="3044499" cy="3081111"/>
          </a:xfrm>
          <a:prstGeom prst="flowChartConnector">
            <a:avLst/>
          </a:prstGeom>
          <a:solidFill>
            <a:schemeClr val="accent3">
              <a:lumMod val="75000"/>
            </a:schemeClr>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defRPr sz="1867">
                <a:solidFill>
                  <a:schemeClr val="bg1"/>
                </a:solidFill>
                <a:latin typeface="Arial"/>
                <a:ea typeface="Arial"/>
                <a:cs typeface="Arial"/>
                <a:sym typeface="Arial"/>
              </a:defRPr>
            </a:pPr>
            <a:r>
              <a:rPr lang="ar" b="1"/>
              <a:t>لا</a:t>
            </a:r>
            <a:r>
              <a:rPr lang="ar"/>
              <a:t> توصي </a:t>
            </a:r>
            <a:r>
              <a:rPr lang="ar" b="1" u="sng"/>
              <a:t>منظمة الصحة العالمية</a:t>
            </a:r>
            <a:r>
              <a:rPr lang="ar"/>
              <a:t> بإجراء فحص شامل لحالات عنف الشريك الحميم</a:t>
            </a:r>
            <a:endParaRPr sz="240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7D50D3BE-1D41-3766-F96D-158883229DB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4</a:t>
            </a:r>
          </a:p>
        </p:txBody>
      </p:sp>
    </p:spTree>
    <p:extLst>
      <p:ext uri="{BB962C8B-B14F-4D97-AF65-F5344CB8AC3E}">
        <p14:creationId xmlns:p14="http://schemas.microsoft.com/office/powerpoint/2010/main" val="294462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9" name="Google Shape;989;p126"/>
          <p:cNvSpPr txBox="1"/>
          <p:nvPr/>
        </p:nvSpPr>
        <p:spPr>
          <a:xfrm>
            <a:off x="0" y="0"/>
            <a:ext cx="12192000" cy="1230086"/>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تحديد عنف الشريك</a:t>
            </a:r>
          </a:p>
        </p:txBody>
      </p:sp>
      <p:sp>
        <p:nvSpPr>
          <p:cNvPr id="990" name="Google Shape;990;p126"/>
          <p:cNvSpPr txBox="1"/>
          <p:nvPr/>
        </p:nvSpPr>
        <p:spPr>
          <a:xfrm>
            <a:off x="1043796" y="1970314"/>
            <a:ext cx="10179374" cy="2601107"/>
          </a:xfrm>
          <a:prstGeom prst="rect">
            <a:avLst/>
          </a:prstGeom>
          <a:noFill/>
          <a:ln>
            <a:noFill/>
          </a:ln>
        </p:spPr>
        <p:txBody>
          <a:bodyPr spcFirstLastPara="1" wrap="square" lIns="121900" tIns="60933" rIns="121900" bIns="60933" rtlCol="1" anchor="t" anchorCtr="0">
            <a:spAutoFit/>
          </a:bodyPr>
          <a:lstStyle>
            <a:defPPr algn="r" rtl="1"/>
          </a:lstStyle>
          <a:p>
            <a:pPr marL="457189" lvl="1" indent="-457189" algn="r" rtl="1">
              <a:lnSpc>
                <a:spcPct val="108000"/>
              </a:lnSpc>
              <a:buClr>
                <a:srgbClr val="00B0F0"/>
              </a:buClr>
              <a:buSzPct val="125000"/>
              <a:buFont typeface="Arial" panose="020B0604020202020204" pitchFamily="34" charset="0"/>
              <a:buChar char="•"/>
              <a:defRPr sz="2200" b="1">
                <a:latin typeface="Arial" panose="020B0604020202020204" pitchFamily="34" charset="0"/>
                <a:ea typeface="Arial"/>
                <a:cs typeface="Arial" panose="020B0604020202020204" pitchFamily="34" charset="0"/>
                <a:sym typeface="Arial"/>
              </a:defRPr>
            </a:pPr>
            <a:r>
              <a:rPr lang="ar" u="sng" dirty="0">
                <a:solidFill>
                  <a:schemeClr val="accent3"/>
                </a:solidFill>
              </a:rPr>
              <a:t>يوصى</a:t>
            </a:r>
            <a:r>
              <a:rPr lang="ar" dirty="0">
                <a:solidFill>
                  <a:schemeClr val="accent2"/>
                </a:solidFill>
              </a:rPr>
              <a:t> بإجراء الاستقصاء السريري</a:t>
            </a:r>
            <a:endParaRPr sz="2200" b="1" dirty="0">
              <a:solidFill>
                <a:schemeClr val="accent2"/>
              </a:solidFill>
              <a:latin typeface="Arial" panose="020B0604020202020204" pitchFamily="34" charset="0"/>
              <a:cs typeface="Arial" panose="020B0604020202020204" pitchFamily="34" charset="0"/>
            </a:endParaRPr>
          </a:p>
          <a:p>
            <a:pPr marL="457189" lvl="1"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dirty="0"/>
              <a:t>يُنصح مقدمو الرعاية بالتأكيد على أهمية عدم التردد في الإجابة على أسئلة الاستقصاء بما أنّ الإجابات تساعد في تحسين التشخيص والعلاج لمجموعة من المشكلات</a:t>
            </a:r>
            <a:endParaRPr sz="2200" dirty="0">
              <a:latin typeface="Arial" panose="020B0604020202020204" pitchFamily="34" charset="0"/>
              <a:cs typeface="Arial" panose="020B0604020202020204" pitchFamily="34" charset="0"/>
            </a:endParaRPr>
          </a:p>
          <a:p>
            <a:pPr marL="457189" lvl="1"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panose="020B0604020202020204" pitchFamily="34" charset="0"/>
                <a:ea typeface="Arial"/>
                <a:cs typeface="Arial" panose="020B0604020202020204" pitchFamily="34" charset="0"/>
                <a:sym typeface="Arial"/>
              </a:defRPr>
            </a:pPr>
            <a:r>
              <a:rPr lang="ar" dirty="0"/>
              <a:t>تكون المعلومات المطبوعة عن عنف الشريك والموارد التي يمكن أن تأخذها الناجية معها إلى المنزل مفيدة</a:t>
            </a:r>
            <a:endParaRPr sz="2200" dirty="0">
              <a:latin typeface="Arial" panose="020B0604020202020204" pitchFamily="34" charset="0"/>
              <a:cs typeface="Arial" panose="020B0604020202020204" pitchFamily="34" charset="0"/>
            </a:endParaRPr>
          </a:p>
          <a:p>
            <a:pPr marR="127843" algn="r" rtl="1">
              <a:lnSpc>
                <a:spcPct val="108000"/>
              </a:lnSpc>
              <a:spcBef>
                <a:spcPts val="2340"/>
              </a:spcBef>
            </a:pPr>
            <a:endParaRPr sz="1867"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7237B05B-2085-B551-4BC7-D5A36DF8BC96}"/>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5</a:t>
            </a:r>
          </a:p>
        </p:txBody>
      </p:sp>
    </p:spTree>
    <p:extLst>
      <p:ext uri="{BB962C8B-B14F-4D97-AF65-F5344CB8AC3E}">
        <p14:creationId xmlns:p14="http://schemas.microsoft.com/office/powerpoint/2010/main" val="269174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6" name="Google Shape;996;p127"/>
          <p:cNvSpPr txBox="1"/>
          <p:nvPr/>
        </p:nvSpPr>
        <p:spPr>
          <a:xfrm>
            <a:off x="0" y="0"/>
            <a:ext cx="12192000" cy="133982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الاستقصاء السريري: العلامات والأعراض</a:t>
            </a:r>
          </a:p>
        </p:txBody>
      </p:sp>
      <p:sp>
        <p:nvSpPr>
          <p:cNvPr id="997" name="Google Shape;997;p127"/>
          <p:cNvSpPr txBox="1"/>
          <p:nvPr/>
        </p:nvSpPr>
        <p:spPr>
          <a:xfrm>
            <a:off x="996563" y="1426028"/>
            <a:ext cx="10422551" cy="3952181"/>
          </a:xfrm>
          <a:prstGeom prst="rect">
            <a:avLst/>
          </a:prstGeom>
          <a:noFill/>
          <a:ln>
            <a:noFill/>
          </a:ln>
        </p:spPr>
        <p:txBody>
          <a:bodyPr spcFirstLastPara="1" wrap="square" lIns="121900" tIns="60933" rIns="121900" bIns="60933" rtlCol="1" anchor="t" anchorCtr="0">
            <a:spAutoFit/>
          </a:bodyPr>
          <a:lstStyle>
            <a:defPPr algn="r" rtl="1"/>
          </a:lstStyle>
          <a:p>
            <a:pPr marL="457189" marR="127843" indent="-457189" algn="r" rtl="1">
              <a:lnSpc>
                <a:spcPct val="108000"/>
              </a:lnSpc>
              <a:spcAft>
                <a:spcPts val="6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ea typeface="Arial"/>
                <a:cs typeface="Arial"/>
                <a:sym typeface="Arial"/>
              </a:rPr>
              <a:t>إصابات متكررة و/أو غير مفسّرة بوضوح</a:t>
            </a:r>
          </a:p>
          <a:p>
            <a:pPr marL="457189" marR="127843" indent="-457189" algn="r" rtl="1">
              <a:lnSpc>
                <a:spcPct val="108000"/>
              </a:lnSpc>
              <a:spcAft>
                <a:spcPts val="6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ea typeface="Arial"/>
                <a:cs typeface="Arial"/>
                <a:sym typeface="Arial"/>
              </a:rPr>
              <a:t>إصابات متكررة بالعدوى المنقولة جنسياً و/أو حالات متكررة للحمل غير المرغوب فيه</a:t>
            </a:r>
          </a:p>
          <a:p>
            <a:pPr marL="457189" marR="127843" indent="-457189" algn="r" rtl="1">
              <a:lnSpc>
                <a:spcPct val="108000"/>
              </a:lnSpc>
              <a:spcAft>
                <a:spcPts val="6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ea typeface="Arial"/>
                <a:cs typeface="Arial"/>
                <a:sym typeface="Arial"/>
              </a:rPr>
              <a:t>قلق أو أرق أو اكتئاب مستمر وغير مبرّر</a:t>
            </a:r>
            <a:endParaRPr sz="2200" dirty="0">
              <a:latin typeface="Arial" panose="020B0604020202020204" pitchFamily="34" charset="0"/>
            </a:endParaRPr>
          </a:p>
          <a:p>
            <a:pPr marL="457189" marR="127843" indent="-457189" algn="r" rtl="1">
              <a:lnSpc>
                <a:spcPct val="108000"/>
              </a:lnSpc>
              <a:spcAft>
                <a:spcPts val="6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ea typeface="Arial"/>
                <a:cs typeface="Arial"/>
                <a:sym typeface="Arial"/>
              </a:rPr>
              <a:t>تطفّل أو سيطرة الشريك أثناء المواعيد</a:t>
            </a:r>
            <a:endParaRPr sz="2200" dirty="0">
              <a:latin typeface="Arial" panose="020B0604020202020204" pitchFamily="34" charset="0"/>
            </a:endParaRPr>
          </a:p>
          <a:p>
            <a:pPr marL="457189" marR="127843" indent="-457189" algn="r" rtl="1">
              <a:lnSpc>
                <a:spcPct val="108000"/>
              </a:lnSpc>
              <a:spcAft>
                <a:spcPts val="6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ea typeface="Arial"/>
                <a:cs typeface="Arial"/>
                <a:sym typeface="Arial"/>
              </a:rPr>
              <a:t>استشارات صحية متكررة من دون تشخيص واضح، والمعاناة من مشاكل جسدية شائعة مثل الصداع المزمن أو اضطرابات الجهاز الهضمي من دون أي سبب آخر</a:t>
            </a:r>
            <a:endParaRPr sz="2200" dirty="0">
              <a:latin typeface="Arial" panose="020B0604020202020204" pitchFamily="34" charset="0"/>
            </a:endParaRPr>
          </a:p>
          <a:p>
            <a:pPr marL="457189" marR="127843" indent="-457189" algn="r" rtl="1">
              <a:lnSpc>
                <a:spcPct val="108000"/>
              </a:lnSpc>
              <a:spcAft>
                <a:spcPts val="6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ea typeface="Arial"/>
                <a:cs typeface="Arial"/>
                <a:sym typeface="Arial"/>
              </a:rPr>
              <a:t>تفويت المواعيد بشكل متكرر</a:t>
            </a:r>
            <a:endParaRPr sz="2200" dirty="0">
              <a:latin typeface="Arial" panose="020B0604020202020204" pitchFamily="34" charset="0"/>
            </a:endParaRPr>
          </a:p>
          <a:p>
            <a:pPr marL="457189" marR="127843" indent="-457189" algn="r" rtl="1">
              <a:lnSpc>
                <a:spcPct val="108000"/>
              </a:lnSpc>
              <a:spcAft>
                <a:spcPts val="6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ea typeface="Arial"/>
                <a:cs typeface="Arial"/>
                <a:sym typeface="Arial"/>
              </a:rPr>
              <a:t>مشاكل عاطفية و/أو سلوكية</a:t>
            </a:r>
          </a:p>
        </p:txBody>
      </p:sp>
      <p:sp>
        <p:nvSpPr>
          <p:cNvPr id="2" name="TextBox 1">
            <a:extLst>
              <a:ext uri="{FF2B5EF4-FFF2-40B4-BE49-F238E27FC236}">
                <a16:creationId xmlns:a16="http://schemas.microsoft.com/office/drawing/2014/main" id="{C1270013-42A2-2676-BE17-667B947BAED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6</a:t>
            </a:r>
          </a:p>
        </p:txBody>
      </p:sp>
    </p:spTree>
    <p:extLst>
      <p:ext uri="{BB962C8B-B14F-4D97-AF65-F5344CB8AC3E}">
        <p14:creationId xmlns:p14="http://schemas.microsoft.com/office/powerpoint/2010/main" val="418551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128"/>
          <p:cNvSpPr txBox="1"/>
          <p:nvPr/>
        </p:nvSpPr>
        <p:spPr>
          <a:xfrm>
            <a:off x="0" y="0"/>
            <a:ext cx="12192000" cy="1262743"/>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متى تسأل عن عنف الشريك الحميم في خضم المشكلة</a:t>
            </a:r>
          </a:p>
        </p:txBody>
      </p:sp>
      <p:sp>
        <p:nvSpPr>
          <p:cNvPr id="3" name="Google Shape;1027;p131">
            <a:extLst>
              <a:ext uri="{FF2B5EF4-FFF2-40B4-BE49-F238E27FC236}">
                <a16:creationId xmlns:a16="http://schemas.microsoft.com/office/drawing/2014/main" id="{EE8416D7-A276-CB68-6615-79158F7385AE}"/>
              </a:ext>
            </a:extLst>
          </p:cNvPr>
          <p:cNvSpPr/>
          <p:nvPr/>
        </p:nvSpPr>
        <p:spPr>
          <a:xfrm>
            <a:off x="4611611" y="1507840"/>
            <a:ext cx="2742413" cy="641021"/>
          </a:xfrm>
          <a:prstGeom prst="rect">
            <a:avLst/>
          </a:prstGeom>
          <a:solidFill>
            <a:schemeClr val="accent3"/>
          </a:solidFill>
          <a:ln w="25400" cap="flat" cmpd="sng">
            <a:noFill/>
            <a:prstDash val="solid"/>
            <a:round/>
            <a:headEnd type="none" w="sm" len="sm"/>
            <a:tailEnd type="none" w="sm" len="sm"/>
          </a:ln>
        </p:spPr>
        <p:txBody>
          <a:bodyPr spcFirstLastPara="1" wrap="none" lIns="121900" tIns="60933" rIns="121900" bIns="60933" rtlCol="1" anchor="ctr" anchorCtr="0">
            <a:noAutofit/>
          </a:bodyPr>
          <a:lstStyle>
            <a:defPPr algn="r" rtl="1"/>
          </a:lstStyle>
          <a:p>
            <a:pPr lvl="1" algn="ctr" rtl="1">
              <a:defRPr sz="2400" b="1">
                <a:solidFill>
                  <a:schemeClr val="bg1"/>
                </a:solidFill>
                <a:latin typeface="Arial"/>
                <a:ea typeface="Arial"/>
                <a:cs typeface="Arial"/>
                <a:sym typeface="Arial"/>
              </a:defRPr>
            </a:pPr>
            <a:r>
              <a:rPr lang="ar" dirty="0"/>
              <a:t>تذكّر! </a:t>
            </a:r>
          </a:p>
        </p:txBody>
      </p:sp>
      <p:sp>
        <p:nvSpPr>
          <p:cNvPr id="4" name="Google Shape;1027;p131">
            <a:extLst>
              <a:ext uri="{FF2B5EF4-FFF2-40B4-BE49-F238E27FC236}">
                <a16:creationId xmlns:a16="http://schemas.microsoft.com/office/drawing/2014/main" id="{0611F7E3-EA98-8F8C-B6E6-F9613DECE793}"/>
              </a:ext>
            </a:extLst>
          </p:cNvPr>
          <p:cNvSpPr/>
          <p:nvPr/>
        </p:nvSpPr>
        <p:spPr>
          <a:xfrm>
            <a:off x="765475" y="2148861"/>
            <a:ext cx="10434686" cy="791852"/>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33" rIns="121900" bIns="60933" rtlCol="1" anchor="ctr" anchorCtr="0">
            <a:noAutofit/>
          </a:bodyPr>
          <a:lstStyle>
            <a:defPPr algn="r" rtl="1"/>
          </a:lstStyle>
          <a:p>
            <a:pPr marL="0" lvl="1" algn="r" rtl="1">
              <a:lnSpc>
                <a:spcPct val="108000"/>
              </a:lnSpc>
              <a:buClr>
                <a:srgbClr val="00B0F0"/>
              </a:buClr>
              <a:buSzPct val="125000"/>
              <a:defRPr sz="2400">
                <a:latin typeface="Arial"/>
                <a:ea typeface="Arial"/>
                <a:cs typeface="Arial"/>
                <a:sym typeface="Arial"/>
              </a:defRPr>
            </a:pPr>
            <a:r>
              <a:rPr lang="ar-EG" sz="2400" b="1" dirty="0">
                <a:solidFill>
                  <a:schemeClr val="bg1"/>
                </a:solidFill>
                <a:latin typeface="Arial"/>
                <a:cs typeface="Arial"/>
              </a:rPr>
              <a:t>	</a:t>
            </a:r>
            <a:r>
              <a:rPr lang="ar" sz="2400" b="1" dirty="0">
                <a:solidFill>
                  <a:schemeClr val="bg1"/>
                </a:solidFill>
                <a:latin typeface="Arial"/>
                <a:cs typeface="Arial"/>
              </a:rPr>
              <a:t>مبدأ "</a:t>
            </a:r>
            <a:r>
              <a:rPr lang="ar" sz="2400" b="1" dirty="0">
                <a:solidFill>
                  <a:srgbClr val="FF0000"/>
                </a:solidFill>
                <a:latin typeface="Arial"/>
                <a:cs typeface="Arial"/>
              </a:rPr>
              <a:t>عدم</a:t>
            </a:r>
            <a:r>
              <a:rPr lang="ar" sz="2400" b="1" dirty="0">
                <a:solidFill>
                  <a:schemeClr val="bg1"/>
                </a:solidFill>
                <a:latin typeface="Arial"/>
                <a:cs typeface="Arial"/>
              </a:rPr>
              <a:t> الإضرار"</a:t>
            </a:r>
            <a:endParaRPr sz="2400" b="1" dirty="0">
              <a:solidFill>
                <a:schemeClr val="bg1"/>
              </a:solidFill>
              <a:latin typeface="Arial"/>
              <a:cs typeface="Arial"/>
            </a:endParaRPr>
          </a:p>
        </p:txBody>
      </p:sp>
      <p:sp>
        <p:nvSpPr>
          <p:cNvPr id="5" name="Google Shape;1027;p131">
            <a:extLst>
              <a:ext uri="{FF2B5EF4-FFF2-40B4-BE49-F238E27FC236}">
                <a16:creationId xmlns:a16="http://schemas.microsoft.com/office/drawing/2014/main" id="{063F6ED3-702E-A3E0-DA0A-70D857BAEC04}"/>
              </a:ext>
            </a:extLst>
          </p:cNvPr>
          <p:cNvSpPr/>
          <p:nvPr/>
        </p:nvSpPr>
        <p:spPr>
          <a:xfrm>
            <a:off x="765475" y="2940713"/>
            <a:ext cx="10434686" cy="2502817"/>
          </a:xfrm>
          <a:prstGeom prst="rect">
            <a:avLst/>
          </a:prstGeom>
          <a:noFill/>
          <a:ln w="25400" cap="flat" cmpd="sng">
            <a:solidFill>
              <a:schemeClr val="accent1"/>
            </a:solidFill>
            <a:prstDash val="solid"/>
            <a:round/>
            <a:headEnd type="none" w="sm" len="sm"/>
            <a:tailEnd type="none" w="sm" len="sm"/>
          </a:ln>
        </p:spPr>
        <p:txBody>
          <a:bodyPr spcFirstLastPara="1" wrap="square" lIns="121900" tIns="60933" rIns="121900" bIns="60933" rtlCol="1" anchor="t" anchorCtr="0">
            <a:noAutofit/>
          </a:bodyPr>
          <a:lstStyle>
            <a:defPPr algn="r" rtl="1"/>
          </a:lstStyle>
          <a:p>
            <a:pPr marL="457189" lvl="1" indent="-457189" algn="r" rtl="1">
              <a:lnSpc>
                <a:spcPct val="108000"/>
              </a:lnSpc>
              <a:spcBef>
                <a:spcPts val="1600"/>
              </a:spcBef>
              <a:buClr>
                <a:srgbClr val="00B0F0"/>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عندما تطرح السؤال عن عنف الشريك الحميم وتطلب من الناجية الإفصاح عن المعلومات من دون أن تكون قادراً على تقديم الدعم الأولي من مرفقك أو من المرافق القريبة منك، فهذا يحدث ضرراً بدلاً من أن يعود بالفائدة</a:t>
            </a:r>
            <a:endParaRPr sz="2200" dirty="0">
              <a:latin typeface="Arial" panose="020B0604020202020204" pitchFamily="34" charset="0"/>
            </a:endParaRPr>
          </a:p>
          <a:p>
            <a:pPr marL="457189" lvl="1" indent="-457189" algn="r" rtl="1">
              <a:lnSpc>
                <a:spcPct val="108000"/>
              </a:lnSpc>
              <a:spcBef>
                <a:spcPts val="1600"/>
              </a:spcBef>
              <a:buClr>
                <a:srgbClr val="00B0F0"/>
              </a:buClr>
              <a:buSzPct val="125000"/>
              <a:buFont typeface="Arial" panose="020B0604020202020204" pitchFamily="34" charset="0"/>
              <a:buChar char="•"/>
              <a:defRPr sz="2200">
                <a:latin typeface="Arial"/>
                <a:ea typeface="Arial"/>
                <a:cs typeface="Arial"/>
                <a:sym typeface="Arial"/>
              </a:defRPr>
            </a:pPr>
            <a:r>
              <a:rPr lang="ar" b="1" u="sng" dirty="0">
                <a:solidFill>
                  <a:schemeClr val="accent2"/>
                </a:solidFill>
              </a:rPr>
              <a:t>لكن</a:t>
            </a:r>
            <a:r>
              <a:rPr lang="ar" dirty="0">
                <a:solidFill>
                  <a:srgbClr val="000000"/>
                </a:solidFill>
              </a:rPr>
              <a:t> السؤال عن حالة عنف الشريك الحميم المشتبه بها، وتقديم الخطوات الثلاث الأولى من عنصرَي تعزيز السلامة والدعم من نهج LIVES لا يتطلب سوى 5–10 دقائق إضافية</a:t>
            </a:r>
            <a:endParaRPr sz="2200" dirty="0">
              <a:latin typeface="Arial" panose="020B0604020202020204" pitchFamily="34" charset="0"/>
            </a:endParaRPr>
          </a:p>
        </p:txBody>
      </p:sp>
      <p:sp>
        <p:nvSpPr>
          <p:cNvPr id="6" name="Right Arrow 5">
            <a:extLst>
              <a:ext uri="{FF2B5EF4-FFF2-40B4-BE49-F238E27FC236}">
                <a16:creationId xmlns:a16="http://schemas.microsoft.com/office/drawing/2014/main" id="{6AFB70BD-A03E-72EE-314D-6E0742EBA184}"/>
              </a:ext>
            </a:extLst>
          </p:cNvPr>
          <p:cNvSpPr/>
          <p:nvPr/>
        </p:nvSpPr>
        <p:spPr>
          <a:xfrm flipH="1">
            <a:off x="10535762" y="2294416"/>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5C64D190-8BD0-C886-F949-7E70CDF66CE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7</a:t>
            </a:r>
          </a:p>
        </p:txBody>
      </p:sp>
    </p:spTree>
    <p:extLst>
      <p:ext uri="{BB962C8B-B14F-4D97-AF65-F5344CB8AC3E}">
        <p14:creationId xmlns:p14="http://schemas.microsoft.com/office/powerpoint/2010/main" val="111165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10" name="Google Shape;1010;p129"/>
          <p:cNvSpPr txBox="1"/>
          <p:nvPr/>
        </p:nvSpPr>
        <p:spPr>
          <a:xfrm>
            <a:off x="0" y="0"/>
            <a:ext cx="12192000" cy="1348289"/>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عندما تطرح السؤال عن العنف</a:t>
            </a:r>
          </a:p>
        </p:txBody>
      </p:sp>
      <p:sp>
        <p:nvSpPr>
          <p:cNvPr id="1011" name="Google Shape;1011;p129"/>
          <p:cNvSpPr txBox="1"/>
          <p:nvPr/>
        </p:nvSpPr>
        <p:spPr>
          <a:xfrm>
            <a:off x="2054940" y="2623457"/>
            <a:ext cx="8667488" cy="1272089"/>
          </a:xfrm>
          <a:prstGeom prst="rect">
            <a:avLst/>
          </a:prstGeom>
          <a:noFill/>
          <a:ln>
            <a:noFill/>
          </a:ln>
        </p:spPr>
        <p:txBody>
          <a:bodyPr spcFirstLastPara="1" wrap="square" lIns="121900" tIns="60933" rIns="121900" bIns="60933" rtlCol="1" anchor="t" anchorCtr="0">
            <a:spAutoFit/>
          </a:bodyPr>
          <a:lstStyle>
            <a:defPPr algn="r" rtl="1"/>
          </a:lstStyle>
          <a:p>
            <a:pPr lvl="1" indent="-457200" algn="r" rtl="1">
              <a:spcAft>
                <a:spcPts val="800"/>
              </a:spcAft>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هل كل شيء على ما يرام في المنزل؟</a:t>
            </a:r>
            <a:endParaRPr sz="2400" dirty="0">
              <a:latin typeface="Arial" panose="020B0604020202020204" pitchFamily="34" charset="0"/>
            </a:endParaRPr>
          </a:p>
          <a:p>
            <a:pPr lvl="1" indent="-457200" algn="r" rtl="1">
              <a:spcBef>
                <a:spcPts val="1600"/>
              </a:spcBef>
              <a:spcAft>
                <a:spcPts val="800"/>
              </a:spcAft>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هل تشعرين بالأمان في المكان الذي تقيمين فيه؟</a:t>
            </a:r>
            <a:endParaRPr sz="2400" dirty="0">
              <a:latin typeface="Arial" panose="020B0604020202020204" pitchFamily="34" charset="0"/>
            </a:endParaRPr>
          </a:p>
        </p:txBody>
      </p:sp>
      <p:sp>
        <p:nvSpPr>
          <p:cNvPr id="1012" name="Google Shape;1012;p129"/>
          <p:cNvSpPr txBox="1"/>
          <p:nvPr/>
        </p:nvSpPr>
        <p:spPr>
          <a:xfrm>
            <a:off x="1463039" y="1793786"/>
            <a:ext cx="9259389" cy="553943"/>
          </a:xfrm>
          <a:prstGeom prst="rect">
            <a:avLst/>
          </a:prstGeom>
          <a:noFill/>
          <a:ln>
            <a:noFill/>
          </a:ln>
        </p:spPr>
        <p:txBody>
          <a:bodyPr spcFirstLastPara="1" wrap="square" lIns="121900" tIns="60933" rIns="121900" bIns="60933" rtlCol="1" anchor="t" anchorCtr="0">
            <a:spAutoFit/>
          </a:bodyPr>
          <a:lstStyle>
            <a:defPPr algn="r" rtl="1"/>
          </a:lstStyle>
          <a:p>
            <a:pPr algn="r" rtl="1">
              <a:defRPr sz="2800" b="1">
                <a:solidFill>
                  <a:schemeClr val="accent2"/>
                </a:solidFill>
                <a:latin typeface="Arial"/>
                <a:ea typeface="Arial"/>
                <a:cs typeface="Arial"/>
                <a:sym typeface="Arial"/>
              </a:defRPr>
            </a:pPr>
            <a:r>
              <a:rPr lang="ar"/>
              <a:t>تناول الموضوع بشكل غير مباشر...</a:t>
            </a:r>
            <a:endParaRPr sz="2800">
              <a:solidFill>
                <a:schemeClr val="accent2"/>
              </a:solidFill>
              <a:latin typeface="Arial" panose="020B0604020202020204" pitchFamily="34" charset="0"/>
            </a:endParaRPr>
          </a:p>
        </p:txBody>
      </p:sp>
      <p:sp>
        <p:nvSpPr>
          <p:cNvPr id="2" name="TextBox 1">
            <a:extLst>
              <a:ext uri="{FF2B5EF4-FFF2-40B4-BE49-F238E27FC236}">
                <a16:creationId xmlns:a16="http://schemas.microsoft.com/office/drawing/2014/main" id="{3BF82A2F-CC3A-F910-BBC6-94A13E28131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8</a:t>
            </a:r>
          </a:p>
        </p:txBody>
      </p:sp>
    </p:spTree>
    <p:extLst>
      <p:ext uri="{BB962C8B-B14F-4D97-AF65-F5344CB8AC3E}">
        <p14:creationId xmlns:p14="http://schemas.microsoft.com/office/powerpoint/2010/main" val="348766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9" name="Google Shape;1019;p130"/>
          <p:cNvSpPr txBox="1"/>
          <p:nvPr/>
        </p:nvSpPr>
        <p:spPr>
          <a:xfrm>
            <a:off x="988282" y="2525255"/>
            <a:ext cx="10215437" cy="3050148"/>
          </a:xfrm>
          <a:prstGeom prst="rect">
            <a:avLst/>
          </a:prstGeom>
          <a:noFill/>
          <a:ln>
            <a:noFill/>
          </a:ln>
        </p:spPr>
        <p:txBody>
          <a:bodyPr spcFirstLastPara="1" wrap="square" lIns="121900" tIns="60933" rIns="121900" bIns="60933" rtlCol="1" anchor="t" anchorCtr="0">
            <a:spAutoFit/>
          </a:bodyPr>
          <a:lstStyle>
            <a:defPPr algn="r" rtl="1"/>
          </a:lstStyle>
          <a:p>
            <a:pPr marL="457189" lvl="1" indent="-457189" algn="r" rtl="1">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تخافين من الشريك الحميم؟</a:t>
            </a:r>
            <a:endParaRPr sz="2200" dirty="0">
              <a:latin typeface="Arial" panose="020B0604020202020204" pitchFamily="34" charset="0"/>
            </a:endParaRPr>
          </a:p>
          <a:p>
            <a:pPr marL="457189" lvl="1" indent="-457189" algn="r" rtl="1">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سبق أن هدّد الشريك الحميم بإيذائك أو إيذاء أطفالك؟</a:t>
            </a:r>
            <a:endParaRPr sz="2200" dirty="0">
              <a:latin typeface="Arial" panose="020B0604020202020204" pitchFamily="34" charset="0"/>
            </a:endParaRPr>
          </a:p>
          <a:p>
            <a:pPr marL="457189" lvl="1" indent="-457189" algn="r" rtl="1">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أجبرك الشريك الحميم على ممارسة الجنس؟</a:t>
            </a:r>
            <a:endParaRPr sz="2200" dirty="0">
              <a:latin typeface="Arial" panose="020B0604020202020204" pitchFamily="34" charset="0"/>
            </a:endParaRPr>
          </a:p>
          <a:p>
            <a:pPr marL="457189" lvl="1" indent="-457189" algn="r" rtl="1">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أجبرك الشريك الحميم على ممارسة الجنس بدون استخدام وسائل منع الحمل </a:t>
            </a:r>
            <a:br>
              <a:rPr lang="ar" dirty="0"/>
            </a:br>
            <a:r>
              <a:rPr lang="ar" dirty="0"/>
              <a:t>(مثل الواقي الذكري أو وسائل منع الحمل)؟</a:t>
            </a:r>
            <a:endParaRPr sz="2200" dirty="0">
              <a:latin typeface="Arial" panose="020B0604020202020204" pitchFamily="34" charset="0"/>
            </a:endParaRPr>
          </a:p>
          <a:p>
            <a:pPr marL="457189" lvl="1" indent="-457189" algn="r" rtl="1">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يمنعك الشريك الحميم من الحصول على المال أو الذهاب إلى أماكن أخرى؟ </a:t>
            </a:r>
            <a:endParaRPr sz="2200" dirty="0">
              <a:latin typeface="Arial" panose="020B0604020202020204" pitchFamily="34" charset="0"/>
            </a:endParaRPr>
          </a:p>
          <a:p>
            <a:pPr marL="457189" lvl="1" indent="-457189" algn="r" rtl="1">
              <a:spcAft>
                <a:spcPts val="6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هل سبق أن هدّدك الشريك الحميم بالقتل؟</a:t>
            </a:r>
            <a:endParaRPr sz="2200" dirty="0">
              <a:latin typeface="Arial" panose="020B0604020202020204" pitchFamily="34" charset="0"/>
            </a:endParaRPr>
          </a:p>
        </p:txBody>
      </p:sp>
      <p:sp>
        <p:nvSpPr>
          <p:cNvPr id="1020" name="Google Shape;1020;p130"/>
          <p:cNvSpPr txBox="1"/>
          <p:nvPr/>
        </p:nvSpPr>
        <p:spPr>
          <a:xfrm>
            <a:off x="831653" y="1515595"/>
            <a:ext cx="10372066" cy="861720"/>
          </a:xfrm>
          <a:prstGeom prst="rect">
            <a:avLst/>
          </a:prstGeom>
          <a:noFill/>
          <a:ln>
            <a:noFill/>
          </a:ln>
        </p:spPr>
        <p:txBody>
          <a:bodyPr spcFirstLastPara="1" wrap="square" lIns="121900" tIns="60933" rIns="121900" bIns="60933" rtlCol="1" anchor="t" anchorCtr="0">
            <a:spAutoFit/>
          </a:bodyPr>
          <a:lstStyle>
            <a:defPPr algn="r" rtl="1"/>
          </a:lstStyle>
          <a:p>
            <a:pPr algn="r" rtl="1">
              <a:defRPr sz="2400">
                <a:solidFill>
                  <a:schemeClr val="accent2"/>
                </a:solidFill>
                <a:latin typeface="Arial"/>
                <a:ea typeface="Arial"/>
                <a:cs typeface="Arial"/>
                <a:sym typeface="Arial"/>
              </a:defRPr>
            </a:pPr>
            <a:r>
              <a:rPr lang="ar"/>
              <a:t>إذا أوحت لك المستفيدة أنه لا بأس بالمتابعة، يمكنك عندئذ أن تطرح أسئلة مباشرة مثل:</a:t>
            </a:r>
            <a:endParaRPr sz="2400">
              <a:solidFill>
                <a:schemeClr val="accent2"/>
              </a:solidFill>
              <a:latin typeface="Arial" panose="020B0604020202020204" pitchFamily="34" charset="0"/>
            </a:endParaRPr>
          </a:p>
        </p:txBody>
      </p:sp>
      <p:sp>
        <p:nvSpPr>
          <p:cNvPr id="5" name="Google Shape;1010;p129">
            <a:extLst>
              <a:ext uri="{FF2B5EF4-FFF2-40B4-BE49-F238E27FC236}">
                <a16:creationId xmlns:a16="http://schemas.microsoft.com/office/drawing/2014/main" id="{A3E4FC0C-C8ED-CE00-ECFE-DC59BF6C097B}"/>
              </a:ext>
            </a:extLst>
          </p:cNvPr>
          <p:cNvSpPr txBox="1"/>
          <p:nvPr/>
        </p:nvSpPr>
        <p:spPr>
          <a:xfrm>
            <a:off x="0" y="93336"/>
            <a:ext cx="12192000" cy="1348289"/>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عندما تطرح السؤال عن العنف</a:t>
            </a:r>
          </a:p>
        </p:txBody>
      </p:sp>
      <p:sp>
        <p:nvSpPr>
          <p:cNvPr id="3" name="Oval Callout 2">
            <a:extLst>
              <a:ext uri="{FF2B5EF4-FFF2-40B4-BE49-F238E27FC236}">
                <a16:creationId xmlns:a16="http://schemas.microsoft.com/office/drawing/2014/main" id="{E40D16E4-120E-E775-4A7F-0D802F08CCAC}"/>
              </a:ext>
            </a:extLst>
          </p:cNvPr>
          <p:cNvSpPr/>
          <p:nvPr/>
        </p:nvSpPr>
        <p:spPr>
          <a:xfrm>
            <a:off x="443057" y="1368582"/>
            <a:ext cx="1506807" cy="1229717"/>
          </a:xfrm>
          <a:prstGeom prst="wedgeEllipseCallout">
            <a:avLst>
              <a:gd name="adj1" fmla="val 28194"/>
              <a:gd name="adj2" fmla="val 68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defRPr sz="6000" b="1">
                <a:latin typeface="Arial" panose="020B0604020202020204" pitchFamily="34" charset="0"/>
                <a:cs typeface="Arial" panose="020B0604020202020204" pitchFamily="34" charset="0"/>
              </a:defRPr>
            </a:pPr>
            <a:r>
              <a:rPr lang="ar"/>
              <a:t>؟</a:t>
            </a:r>
          </a:p>
        </p:txBody>
      </p:sp>
      <p:sp>
        <p:nvSpPr>
          <p:cNvPr id="2" name="TextBox 1">
            <a:extLst>
              <a:ext uri="{FF2B5EF4-FFF2-40B4-BE49-F238E27FC236}">
                <a16:creationId xmlns:a16="http://schemas.microsoft.com/office/drawing/2014/main" id="{D6912E40-FC05-FDC2-B84E-7B571D6DD6D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6</a:t>
            </a:r>
            <a:r>
              <a:rPr lang="ar-EG" dirty="0"/>
              <a:t>-</a:t>
            </a:r>
            <a:r>
              <a:rPr lang="ar" dirty="0"/>
              <a:t>9</a:t>
            </a:r>
          </a:p>
        </p:txBody>
      </p:sp>
    </p:spTree>
    <p:extLst>
      <p:ext uri="{BB962C8B-B14F-4D97-AF65-F5344CB8AC3E}">
        <p14:creationId xmlns:p14="http://schemas.microsoft.com/office/powerpoint/2010/main" val="2286267831"/>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21538</TotalTime>
  <Words>2264</Words>
  <Application>Microsoft Office PowerPoint</Application>
  <PresentationFormat>Widescreen</PresentationFormat>
  <Paragraphs>162</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Aptos</vt:lpstr>
      <vt:lpstr>Arial</vt:lpstr>
      <vt:lpstr>Calibri</vt:lpstr>
      <vt:lpstr>Wingdings</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أداء الأدوار في تحديد عنف الشريك الحميم</vt:lpstr>
      <vt:lpstr>PowerPoint Presentation</vt:lpstr>
      <vt:lpstr>المرجع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702</cp:revision>
  <cp:lastPrinted>2024-11-29T14:13:27Z</cp:lastPrinted>
  <dcterms:created xsi:type="dcterms:W3CDTF">2024-07-22T16:05:02Z</dcterms:created>
  <dcterms:modified xsi:type="dcterms:W3CDTF">2025-10-02T21:16:33Z</dcterms:modified>
</cp:coreProperties>
</file>