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9" r:id="rId1"/>
    <p:sldMasterId id="2147483704" r:id="rId2"/>
  </p:sldMasterIdLst>
  <p:notesMasterIdLst>
    <p:notesMasterId r:id="rId20"/>
  </p:notesMasterIdLst>
  <p:sldIdLst>
    <p:sldId id="551" r:id="rId3"/>
    <p:sldId id="538" r:id="rId4"/>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552" r:id="rId19"/>
  </p:sldIdLst>
  <p:sldSz cx="12192000" cy="6858000"/>
  <p:notesSz cx="7315200" cy="9601200"/>
  <p:defaultText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797" autoAdjust="0"/>
    <p:restoredTop sz="94971" autoAdjust="0"/>
  </p:normalViewPr>
  <p:slideViewPr>
    <p:cSldViewPr snapToGrid="0">
      <p:cViewPr varScale="1">
        <p:scale>
          <a:sx n="113" d="100"/>
          <a:sy n="113" d="100"/>
        </p:scale>
        <p:origin x="900" y="8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idh McGregor (Green Ink)" userId="9cba41ee-7d70-4c23-afba-c2290bddaa61" providerId="ADAL" clId="{47D88D04-12AA-46EA-96B0-3D1017C73FC0}"/>
    <pc:docChg chg="delSld delMainMaster">
      <pc:chgData name="Eilidh McGregor (Green Ink)" userId="9cba41ee-7d70-4c23-afba-c2290bddaa61" providerId="ADAL" clId="{47D88D04-12AA-46EA-96B0-3D1017C73FC0}" dt="2025-03-31T14:24:12.224" v="1" actId="2696"/>
      <pc:docMkLst>
        <pc:docMk/>
      </pc:docMkLst>
      <pc:sldChg chg="del">
        <pc:chgData name="Eilidh McGregor (Green Ink)" userId="9cba41ee-7d70-4c23-afba-c2290bddaa61" providerId="ADAL" clId="{47D88D04-12AA-46EA-96B0-3D1017C73FC0}" dt="2025-03-31T14:23:50.241" v="0" actId="2696"/>
        <pc:sldMkLst>
          <pc:docMk/>
          <pc:sldMk cId="0" sldId="257"/>
        </pc:sldMkLst>
      </pc:sldChg>
      <pc:sldChg chg="del">
        <pc:chgData name="Eilidh McGregor (Green Ink)" userId="9cba41ee-7d70-4c23-afba-c2290bddaa61" providerId="ADAL" clId="{47D88D04-12AA-46EA-96B0-3D1017C73FC0}" dt="2025-03-31T14:23:50.241" v="0" actId="2696"/>
        <pc:sldMkLst>
          <pc:docMk/>
          <pc:sldMk cId="0" sldId="258"/>
        </pc:sldMkLst>
      </pc:sldChg>
      <pc:sldChg chg="del">
        <pc:chgData name="Eilidh McGregor (Green Ink)" userId="9cba41ee-7d70-4c23-afba-c2290bddaa61" providerId="ADAL" clId="{47D88D04-12AA-46EA-96B0-3D1017C73FC0}" dt="2025-03-31T14:23:50.241" v="0" actId="2696"/>
        <pc:sldMkLst>
          <pc:docMk/>
          <pc:sldMk cId="0" sldId="259"/>
        </pc:sldMkLst>
      </pc:sldChg>
      <pc:sldChg chg="del">
        <pc:chgData name="Eilidh McGregor (Green Ink)" userId="9cba41ee-7d70-4c23-afba-c2290bddaa61" providerId="ADAL" clId="{47D88D04-12AA-46EA-96B0-3D1017C73FC0}" dt="2025-03-31T14:23:50.241" v="0" actId="2696"/>
        <pc:sldMkLst>
          <pc:docMk/>
          <pc:sldMk cId="0" sldId="260"/>
        </pc:sldMkLst>
      </pc:sldChg>
      <pc:sldChg chg="del">
        <pc:chgData name="Eilidh McGregor (Green Ink)" userId="9cba41ee-7d70-4c23-afba-c2290bddaa61" providerId="ADAL" clId="{47D88D04-12AA-46EA-96B0-3D1017C73FC0}" dt="2025-03-31T14:23:50.241" v="0" actId="2696"/>
        <pc:sldMkLst>
          <pc:docMk/>
          <pc:sldMk cId="0" sldId="261"/>
        </pc:sldMkLst>
      </pc:sldChg>
      <pc:sldChg chg="del">
        <pc:chgData name="Eilidh McGregor (Green Ink)" userId="9cba41ee-7d70-4c23-afba-c2290bddaa61" providerId="ADAL" clId="{47D88D04-12AA-46EA-96B0-3D1017C73FC0}" dt="2025-03-31T14:23:50.241" v="0" actId="2696"/>
        <pc:sldMkLst>
          <pc:docMk/>
          <pc:sldMk cId="0" sldId="262"/>
        </pc:sldMkLst>
      </pc:sldChg>
      <pc:sldChg chg="del">
        <pc:chgData name="Eilidh McGregor (Green Ink)" userId="9cba41ee-7d70-4c23-afba-c2290bddaa61" providerId="ADAL" clId="{47D88D04-12AA-46EA-96B0-3D1017C73FC0}" dt="2025-03-31T14:23:50.241" v="0" actId="2696"/>
        <pc:sldMkLst>
          <pc:docMk/>
          <pc:sldMk cId="0" sldId="263"/>
        </pc:sldMkLst>
      </pc:sldChg>
      <pc:sldChg chg="del">
        <pc:chgData name="Eilidh McGregor (Green Ink)" userId="9cba41ee-7d70-4c23-afba-c2290bddaa61" providerId="ADAL" clId="{47D88D04-12AA-46EA-96B0-3D1017C73FC0}" dt="2025-03-31T14:23:50.241" v="0" actId="2696"/>
        <pc:sldMkLst>
          <pc:docMk/>
          <pc:sldMk cId="0" sldId="264"/>
        </pc:sldMkLst>
      </pc:sldChg>
      <pc:sldChg chg="del">
        <pc:chgData name="Eilidh McGregor (Green Ink)" userId="9cba41ee-7d70-4c23-afba-c2290bddaa61" providerId="ADAL" clId="{47D88D04-12AA-46EA-96B0-3D1017C73FC0}" dt="2025-03-31T14:23:50.241" v="0" actId="2696"/>
        <pc:sldMkLst>
          <pc:docMk/>
          <pc:sldMk cId="0" sldId="265"/>
        </pc:sldMkLst>
      </pc:sldChg>
      <pc:sldChg chg="del">
        <pc:chgData name="Eilidh McGregor (Green Ink)" userId="9cba41ee-7d70-4c23-afba-c2290bddaa61" providerId="ADAL" clId="{47D88D04-12AA-46EA-96B0-3D1017C73FC0}" dt="2025-03-31T14:23:50.241" v="0" actId="2696"/>
        <pc:sldMkLst>
          <pc:docMk/>
          <pc:sldMk cId="0" sldId="268"/>
        </pc:sldMkLst>
      </pc:sldChg>
      <pc:sldChg chg="del">
        <pc:chgData name="Eilidh McGregor (Green Ink)" userId="9cba41ee-7d70-4c23-afba-c2290bddaa61" providerId="ADAL" clId="{47D88D04-12AA-46EA-96B0-3D1017C73FC0}" dt="2025-03-31T14:23:50.241" v="0" actId="2696"/>
        <pc:sldMkLst>
          <pc:docMk/>
          <pc:sldMk cId="0" sldId="269"/>
        </pc:sldMkLst>
      </pc:sldChg>
      <pc:sldChg chg="del">
        <pc:chgData name="Eilidh McGregor (Green Ink)" userId="9cba41ee-7d70-4c23-afba-c2290bddaa61" providerId="ADAL" clId="{47D88D04-12AA-46EA-96B0-3D1017C73FC0}" dt="2025-03-31T14:23:50.241" v="0" actId="2696"/>
        <pc:sldMkLst>
          <pc:docMk/>
          <pc:sldMk cId="0" sldId="270"/>
        </pc:sldMkLst>
      </pc:sldChg>
      <pc:sldChg chg="del">
        <pc:chgData name="Eilidh McGregor (Green Ink)" userId="9cba41ee-7d70-4c23-afba-c2290bddaa61" providerId="ADAL" clId="{47D88D04-12AA-46EA-96B0-3D1017C73FC0}" dt="2025-03-31T14:23:50.241" v="0" actId="2696"/>
        <pc:sldMkLst>
          <pc:docMk/>
          <pc:sldMk cId="0" sldId="271"/>
        </pc:sldMkLst>
      </pc:sldChg>
      <pc:sldChg chg="del">
        <pc:chgData name="Eilidh McGregor (Green Ink)" userId="9cba41ee-7d70-4c23-afba-c2290bddaa61" providerId="ADAL" clId="{47D88D04-12AA-46EA-96B0-3D1017C73FC0}" dt="2025-03-31T14:23:50.241" v="0" actId="2696"/>
        <pc:sldMkLst>
          <pc:docMk/>
          <pc:sldMk cId="0" sldId="272"/>
        </pc:sldMkLst>
      </pc:sldChg>
      <pc:sldChg chg="del">
        <pc:chgData name="Eilidh McGregor (Green Ink)" userId="9cba41ee-7d70-4c23-afba-c2290bddaa61" providerId="ADAL" clId="{47D88D04-12AA-46EA-96B0-3D1017C73FC0}" dt="2025-03-31T14:23:50.241" v="0" actId="2696"/>
        <pc:sldMkLst>
          <pc:docMk/>
          <pc:sldMk cId="0" sldId="273"/>
        </pc:sldMkLst>
      </pc:sldChg>
      <pc:sldChg chg="del">
        <pc:chgData name="Eilidh McGregor (Green Ink)" userId="9cba41ee-7d70-4c23-afba-c2290bddaa61" providerId="ADAL" clId="{47D88D04-12AA-46EA-96B0-3D1017C73FC0}" dt="2025-03-31T14:23:50.241" v="0" actId="2696"/>
        <pc:sldMkLst>
          <pc:docMk/>
          <pc:sldMk cId="0" sldId="274"/>
        </pc:sldMkLst>
      </pc:sldChg>
      <pc:sldChg chg="del">
        <pc:chgData name="Eilidh McGregor (Green Ink)" userId="9cba41ee-7d70-4c23-afba-c2290bddaa61" providerId="ADAL" clId="{47D88D04-12AA-46EA-96B0-3D1017C73FC0}" dt="2025-03-31T14:23:50.241" v="0" actId="2696"/>
        <pc:sldMkLst>
          <pc:docMk/>
          <pc:sldMk cId="2325324675" sldId="276"/>
        </pc:sldMkLst>
      </pc:sldChg>
      <pc:sldChg chg="del">
        <pc:chgData name="Eilidh McGregor (Green Ink)" userId="9cba41ee-7d70-4c23-afba-c2290bddaa61" providerId="ADAL" clId="{47D88D04-12AA-46EA-96B0-3D1017C73FC0}" dt="2025-03-31T14:23:50.241" v="0" actId="2696"/>
        <pc:sldMkLst>
          <pc:docMk/>
          <pc:sldMk cId="1137728767" sldId="277"/>
        </pc:sldMkLst>
      </pc:sldChg>
      <pc:sldChg chg="del">
        <pc:chgData name="Eilidh McGregor (Green Ink)" userId="9cba41ee-7d70-4c23-afba-c2290bddaa61" providerId="ADAL" clId="{47D88D04-12AA-46EA-96B0-3D1017C73FC0}" dt="2025-03-31T14:23:50.241" v="0" actId="2696"/>
        <pc:sldMkLst>
          <pc:docMk/>
          <pc:sldMk cId="156287223" sldId="278"/>
        </pc:sldMkLst>
      </pc:sldChg>
      <pc:sldChg chg="del">
        <pc:chgData name="Eilidh McGregor (Green Ink)" userId="9cba41ee-7d70-4c23-afba-c2290bddaa61" providerId="ADAL" clId="{47D88D04-12AA-46EA-96B0-3D1017C73FC0}" dt="2025-03-31T14:23:50.241" v="0" actId="2696"/>
        <pc:sldMkLst>
          <pc:docMk/>
          <pc:sldMk cId="487998334" sldId="279"/>
        </pc:sldMkLst>
      </pc:sldChg>
      <pc:sldChg chg="del">
        <pc:chgData name="Eilidh McGregor (Green Ink)" userId="9cba41ee-7d70-4c23-afba-c2290bddaa61" providerId="ADAL" clId="{47D88D04-12AA-46EA-96B0-3D1017C73FC0}" dt="2025-03-31T14:23:50.241" v="0" actId="2696"/>
        <pc:sldMkLst>
          <pc:docMk/>
          <pc:sldMk cId="2105561284" sldId="280"/>
        </pc:sldMkLst>
      </pc:sldChg>
      <pc:sldChg chg="del">
        <pc:chgData name="Eilidh McGregor (Green Ink)" userId="9cba41ee-7d70-4c23-afba-c2290bddaa61" providerId="ADAL" clId="{47D88D04-12AA-46EA-96B0-3D1017C73FC0}" dt="2025-03-31T14:23:50.241" v="0" actId="2696"/>
        <pc:sldMkLst>
          <pc:docMk/>
          <pc:sldMk cId="44598553" sldId="281"/>
        </pc:sldMkLst>
      </pc:sldChg>
      <pc:sldChg chg="del">
        <pc:chgData name="Eilidh McGregor (Green Ink)" userId="9cba41ee-7d70-4c23-afba-c2290bddaa61" providerId="ADAL" clId="{47D88D04-12AA-46EA-96B0-3D1017C73FC0}" dt="2025-03-31T14:23:50.241" v="0" actId="2696"/>
        <pc:sldMkLst>
          <pc:docMk/>
          <pc:sldMk cId="1578025308" sldId="282"/>
        </pc:sldMkLst>
      </pc:sldChg>
      <pc:sldChg chg="del">
        <pc:chgData name="Eilidh McGregor (Green Ink)" userId="9cba41ee-7d70-4c23-afba-c2290bddaa61" providerId="ADAL" clId="{47D88D04-12AA-46EA-96B0-3D1017C73FC0}" dt="2025-03-31T14:23:50.241" v="0" actId="2696"/>
        <pc:sldMkLst>
          <pc:docMk/>
          <pc:sldMk cId="2402466503" sldId="283"/>
        </pc:sldMkLst>
      </pc:sldChg>
      <pc:sldChg chg="del">
        <pc:chgData name="Eilidh McGregor (Green Ink)" userId="9cba41ee-7d70-4c23-afba-c2290bddaa61" providerId="ADAL" clId="{47D88D04-12AA-46EA-96B0-3D1017C73FC0}" dt="2025-03-31T14:23:50.241" v="0" actId="2696"/>
        <pc:sldMkLst>
          <pc:docMk/>
          <pc:sldMk cId="2856298819" sldId="284"/>
        </pc:sldMkLst>
      </pc:sldChg>
      <pc:sldChg chg="del">
        <pc:chgData name="Eilidh McGregor (Green Ink)" userId="9cba41ee-7d70-4c23-afba-c2290bddaa61" providerId="ADAL" clId="{47D88D04-12AA-46EA-96B0-3D1017C73FC0}" dt="2025-03-31T14:23:50.241" v="0" actId="2696"/>
        <pc:sldMkLst>
          <pc:docMk/>
          <pc:sldMk cId="3595759619" sldId="285"/>
        </pc:sldMkLst>
      </pc:sldChg>
      <pc:sldChg chg="del">
        <pc:chgData name="Eilidh McGregor (Green Ink)" userId="9cba41ee-7d70-4c23-afba-c2290bddaa61" providerId="ADAL" clId="{47D88D04-12AA-46EA-96B0-3D1017C73FC0}" dt="2025-03-31T14:23:50.241" v="0" actId="2696"/>
        <pc:sldMkLst>
          <pc:docMk/>
          <pc:sldMk cId="3483525006" sldId="286"/>
        </pc:sldMkLst>
      </pc:sldChg>
      <pc:sldChg chg="del">
        <pc:chgData name="Eilidh McGregor (Green Ink)" userId="9cba41ee-7d70-4c23-afba-c2290bddaa61" providerId="ADAL" clId="{47D88D04-12AA-46EA-96B0-3D1017C73FC0}" dt="2025-03-31T14:23:50.241" v="0" actId="2696"/>
        <pc:sldMkLst>
          <pc:docMk/>
          <pc:sldMk cId="1127691587" sldId="287"/>
        </pc:sldMkLst>
      </pc:sldChg>
      <pc:sldChg chg="del">
        <pc:chgData name="Eilidh McGregor (Green Ink)" userId="9cba41ee-7d70-4c23-afba-c2290bddaa61" providerId="ADAL" clId="{47D88D04-12AA-46EA-96B0-3D1017C73FC0}" dt="2025-03-31T14:23:50.241" v="0" actId="2696"/>
        <pc:sldMkLst>
          <pc:docMk/>
          <pc:sldMk cId="3760288944" sldId="288"/>
        </pc:sldMkLst>
      </pc:sldChg>
      <pc:sldChg chg="del">
        <pc:chgData name="Eilidh McGregor (Green Ink)" userId="9cba41ee-7d70-4c23-afba-c2290bddaa61" providerId="ADAL" clId="{47D88D04-12AA-46EA-96B0-3D1017C73FC0}" dt="2025-03-31T14:23:50.241" v="0" actId="2696"/>
        <pc:sldMkLst>
          <pc:docMk/>
          <pc:sldMk cId="2088804391" sldId="289"/>
        </pc:sldMkLst>
      </pc:sldChg>
      <pc:sldChg chg="del">
        <pc:chgData name="Eilidh McGregor (Green Ink)" userId="9cba41ee-7d70-4c23-afba-c2290bddaa61" providerId="ADAL" clId="{47D88D04-12AA-46EA-96B0-3D1017C73FC0}" dt="2025-03-31T14:23:50.241" v="0" actId="2696"/>
        <pc:sldMkLst>
          <pc:docMk/>
          <pc:sldMk cId="2536136086" sldId="290"/>
        </pc:sldMkLst>
      </pc:sldChg>
      <pc:sldChg chg="del">
        <pc:chgData name="Eilidh McGregor (Green Ink)" userId="9cba41ee-7d70-4c23-afba-c2290bddaa61" providerId="ADAL" clId="{47D88D04-12AA-46EA-96B0-3D1017C73FC0}" dt="2025-03-31T14:23:50.241" v="0" actId="2696"/>
        <pc:sldMkLst>
          <pc:docMk/>
          <pc:sldMk cId="2948403408" sldId="291"/>
        </pc:sldMkLst>
      </pc:sldChg>
      <pc:sldChg chg="del">
        <pc:chgData name="Eilidh McGregor (Green Ink)" userId="9cba41ee-7d70-4c23-afba-c2290bddaa61" providerId="ADAL" clId="{47D88D04-12AA-46EA-96B0-3D1017C73FC0}" dt="2025-03-31T14:23:50.241" v="0" actId="2696"/>
        <pc:sldMkLst>
          <pc:docMk/>
          <pc:sldMk cId="3190309418" sldId="292"/>
        </pc:sldMkLst>
      </pc:sldChg>
      <pc:sldChg chg="del">
        <pc:chgData name="Eilidh McGregor (Green Ink)" userId="9cba41ee-7d70-4c23-afba-c2290bddaa61" providerId="ADAL" clId="{47D88D04-12AA-46EA-96B0-3D1017C73FC0}" dt="2025-03-31T14:23:50.241" v="0" actId="2696"/>
        <pc:sldMkLst>
          <pc:docMk/>
          <pc:sldMk cId="4008065995" sldId="293"/>
        </pc:sldMkLst>
      </pc:sldChg>
      <pc:sldChg chg="del">
        <pc:chgData name="Eilidh McGregor (Green Ink)" userId="9cba41ee-7d70-4c23-afba-c2290bddaa61" providerId="ADAL" clId="{47D88D04-12AA-46EA-96B0-3D1017C73FC0}" dt="2025-03-31T14:23:50.241" v="0" actId="2696"/>
        <pc:sldMkLst>
          <pc:docMk/>
          <pc:sldMk cId="2273748839" sldId="294"/>
        </pc:sldMkLst>
      </pc:sldChg>
      <pc:sldChg chg="del">
        <pc:chgData name="Eilidh McGregor (Green Ink)" userId="9cba41ee-7d70-4c23-afba-c2290bddaa61" providerId="ADAL" clId="{47D88D04-12AA-46EA-96B0-3D1017C73FC0}" dt="2025-03-31T14:23:50.241" v="0" actId="2696"/>
        <pc:sldMkLst>
          <pc:docMk/>
          <pc:sldMk cId="506637727" sldId="295"/>
        </pc:sldMkLst>
      </pc:sldChg>
      <pc:sldChg chg="del">
        <pc:chgData name="Eilidh McGregor (Green Ink)" userId="9cba41ee-7d70-4c23-afba-c2290bddaa61" providerId="ADAL" clId="{47D88D04-12AA-46EA-96B0-3D1017C73FC0}" dt="2025-03-31T14:23:50.241" v="0" actId="2696"/>
        <pc:sldMkLst>
          <pc:docMk/>
          <pc:sldMk cId="2167027896" sldId="296"/>
        </pc:sldMkLst>
      </pc:sldChg>
      <pc:sldChg chg="del">
        <pc:chgData name="Eilidh McGregor (Green Ink)" userId="9cba41ee-7d70-4c23-afba-c2290bddaa61" providerId="ADAL" clId="{47D88D04-12AA-46EA-96B0-3D1017C73FC0}" dt="2025-03-31T14:23:50.241" v="0" actId="2696"/>
        <pc:sldMkLst>
          <pc:docMk/>
          <pc:sldMk cId="638909572" sldId="297"/>
        </pc:sldMkLst>
      </pc:sldChg>
      <pc:sldChg chg="del">
        <pc:chgData name="Eilidh McGregor (Green Ink)" userId="9cba41ee-7d70-4c23-afba-c2290bddaa61" providerId="ADAL" clId="{47D88D04-12AA-46EA-96B0-3D1017C73FC0}" dt="2025-03-31T14:23:50.241" v="0" actId="2696"/>
        <pc:sldMkLst>
          <pc:docMk/>
          <pc:sldMk cId="2532305775" sldId="298"/>
        </pc:sldMkLst>
      </pc:sldChg>
      <pc:sldChg chg="del">
        <pc:chgData name="Eilidh McGregor (Green Ink)" userId="9cba41ee-7d70-4c23-afba-c2290bddaa61" providerId="ADAL" clId="{47D88D04-12AA-46EA-96B0-3D1017C73FC0}" dt="2025-03-31T14:23:50.241" v="0" actId="2696"/>
        <pc:sldMkLst>
          <pc:docMk/>
          <pc:sldMk cId="2589981433" sldId="299"/>
        </pc:sldMkLst>
      </pc:sldChg>
      <pc:sldChg chg="del">
        <pc:chgData name="Eilidh McGregor (Green Ink)" userId="9cba41ee-7d70-4c23-afba-c2290bddaa61" providerId="ADAL" clId="{47D88D04-12AA-46EA-96B0-3D1017C73FC0}" dt="2025-03-31T14:23:50.241" v="0" actId="2696"/>
        <pc:sldMkLst>
          <pc:docMk/>
          <pc:sldMk cId="3062596167" sldId="300"/>
        </pc:sldMkLst>
      </pc:sldChg>
      <pc:sldChg chg="del">
        <pc:chgData name="Eilidh McGregor (Green Ink)" userId="9cba41ee-7d70-4c23-afba-c2290bddaa61" providerId="ADAL" clId="{47D88D04-12AA-46EA-96B0-3D1017C73FC0}" dt="2025-03-31T14:23:50.241" v="0" actId="2696"/>
        <pc:sldMkLst>
          <pc:docMk/>
          <pc:sldMk cId="1692043370" sldId="301"/>
        </pc:sldMkLst>
      </pc:sldChg>
      <pc:sldChg chg="del">
        <pc:chgData name="Eilidh McGregor (Green Ink)" userId="9cba41ee-7d70-4c23-afba-c2290bddaa61" providerId="ADAL" clId="{47D88D04-12AA-46EA-96B0-3D1017C73FC0}" dt="2025-03-31T14:23:50.241" v="0" actId="2696"/>
        <pc:sldMkLst>
          <pc:docMk/>
          <pc:sldMk cId="4262841150" sldId="302"/>
        </pc:sldMkLst>
      </pc:sldChg>
      <pc:sldChg chg="del">
        <pc:chgData name="Eilidh McGregor (Green Ink)" userId="9cba41ee-7d70-4c23-afba-c2290bddaa61" providerId="ADAL" clId="{47D88D04-12AA-46EA-96B0-3D1017C73FC0}" dt="2025-03-31T14:23:50.241" v="0" actId="2696"/>
        <pc:sldMkLst>
          <pc:docMk/>
          <pc:sldMk cId="880424807" sldId="303"/>
        </pc:sldMkLst>
      </pc:sldChg>
      <pc:sldChg chg="del">
        <pc:chgData name="Eilidh McGregor (Green Ink)" userId="9cba41ee-7d70-4c23-afba-c2290bddaa61" providerId="ADAL" clId="{47D88D04-12AA-46EA-96B0-3D1017C73FC0}" dt="2025-03-31T14:23:50.241" v="0" actId="2696"/>
        <pc:sldMkLst>
          <pc:docMk/>
          <pc:sldMk cId="1227228117" sldId="304"/>
        </pc:sldMkLst>
      </pc:sldChg>
      <pc:sldChg chg="del">
        <pc:chgData name="Eilidh McGregor (Green Ink)" userId="9cba41ee-7d70-4c23-afba-c2290bddaa61" providerId="ADAL" clId="{47D88D04-12AA-46EA-96B0-3D1017C73FC0}" dt="2025-03-31T14:23:50.241" v="0" actId="2696"/>
        <pc:sldMkLst>
          <pc:docMk/>
          <pc:sldMk cId="3751994093" sldId="305"/>
        </pc:sldMkLst>
      </pc:sldChg>
      <pc:sldChg chg="del">
        <pc:chgData name="Eilidh McGregor (Green Ink)" userId="9cba41ee-7d70-4c23-afba-c2290bddaa61" providerId="ADAL" clId="{47D88D04-12AA-46EA-96B0-3D1017C73FC0}" dt="2025-03-31T14:23:50.241" v="0" actId="2696"/>
        <pc:sldMkLst>
          <pc:docMk/>
          <pc:sldMk cId="1617310243" sldId="306"/>
        </pc:sldMkLst>
      </pc:sldChg>
      <pc:sldChg chg="del">
        <pc:chgData name="Eilidh McGregor (Green Ink)" userId="9cba41ee-7d70-4c23-afba-c2290bddaa61" providerId="ADAL" clId="{47D88D04-12AA-46EA-96B0-3D1017C73FC0}" dt="2025-03-31T14:23:50.241" v="0" actId="2696"/>
        <pc:sldMkLst>
          <pc:docMk/>
          <pc:sldMk cId="941654747" sldId="307"/>
        </pc:sldMkLst>
      </pc:sldChg>
      <pc:sldChg chg="del">
        <pc:chgData name="Eilidh McGregor (Green Ink)" userId="9cba41ee-7d70-4c23-afba-c2290bddaa61" providerId="ADAL" clId="{47D88D04-12AA-46EA-96B0-3D1017C73FC0}" dt="2025-03-31T14:23:50.241" v="0" actId="2696"/>
        <pc:sldMkLst>
          <pc:docMk/>
          <pc:sldMk cId="2976818819" sldId="308"/>
        </pc:sldMkLst>
      </pc:sldChg>
      <pc:sldChg chg="del">
        <pc:chgData name="Eilidh McGregor (Green Ink)" userId="9cba41ee-7d70-4c23-afba-c2290bddaa61" providerId="ADAL" clId="{47D88D04-12AA-46EA-96B0-3D1017C73FC0}" dt="2025-03-31T14:23:50.241" v="0" actId="2696"/>
        <pc:sldMkLst>
          <pc:docMk/>
          <pc:sldMk cId="1702705720" sldId="309"/>
        </pc:sldMkLst>
      </pc:sldChg>
      <pc:sldChg chg="del">
        <pc:chgData name="Eilidh McGregor (Green Ink)" userId="9cba41ee-7d70-4c23-afba-c2290bddaa61" providerId="ADAL" clId="{47D88D04-12AA-46EA-96B0-3D1017C73FC0}" dt="2025-03-31T14:23:50.241" v="0" actId="2696"/>
        <pc:sldMkLst>
          <pc:docMk/>
          <pc:sldMk cId="3309654041" sldId="310"/>
        </pc:sldMkLst>
      </pc:sldChg>
      <pc:sldChg chg="del">
        <pc:chgData name="Eilidh McGregor (Green Ink)" userId="9cba41ee-7d70-4c23-afba-c2290bddaa61" providerId="ADAL" clId="{47D88D04-12AA-46EA-96B0-3D1017C73FC0}" dt="2025-03-31T14:23:50.241" v="0" actId="2696"/>
        <pc:sldMkLst>
          <pc:docMk/>
          <pc:sldMk cId="2425938701" sldId="311"/>
        </pc:sldMkLst>
      </pc:sldChg>
      <pc:sldChg chg="del">
        <pc:chgData name="Eilidh McGregor (Green Ink)" userId="9cba41ee-7d70-4c23-afba-c2290bddaa61" providerId="ADAL" clId="{47D88D04-12AA-46EA-96B0-3D1017C73FC0}" dt="2025-03-31T14:23:50.241" v="0" actId="2696"/>
        <pc:sldMkLst>
          <pc:docMk/>
          <pc:sldMk cId="2735761718" sldId="312"/>
        </pc:sldMkLst>
      </pc:sldChg>
      <pc:sldChg chg="del">
        <pc:chgData name="Eilidh McGregor (Green Ink)" userId="9cba41ee-7d70-4c23-afba-c2290bddaa61" providerId="ADAL" clId="{47D88D04-12AA-46EA-96B0-3D1017C73FC0}" dt="2025-03-31T14:23:50.241" v="0" actId="2696"/>
        <pc:sldMkLst>
          <pc:docMk/>
          <pc:sldMk cId="31742039" sldId="313"/>
        </pc:sldMkLst>
      </pc:sldChg>
      <pc:sldChg chg="del">
        <pc:chgData name="Eilidh McGregor (Green Ink)" userId="9cba41ee-7d70-4c23-afba-c2290bddaa61" providerId="ADAL" clId="{47D88D04-12AA-46EA-96B0-3D1017C73FC0}" dt="2025-03-31T14:23:50.241" v="0" actId="2696"/>
        <pc:sldMkLst>
          <pc:docMk/>
          <pc:sldMk cId="3703753277" sldId="314"/>
        </pc:sldMkLst>
      </pc:sldChg>
      <pc:sldChg chg="del">
        <pc:chgData name="Eilidh McGregor (Green Ink)" userId="9cba41ee-7d70-4c23-afba-c2290bddaa61" providerId="ADAL" clId="{47D88D04-12AA-46EA-96B0-3D1017C73FC0}" dt="2025-03-31T14:23:50.241" v="0" actId="2696"/>
        <pc:sldMkLst>
          <pc:docMk/>
          <pc:sldMk cId="3592705895" sldId="315"/>
        </pc:sldMkLst>
      </pc:sldChg>
      <pc:sldChg chg="del">
        <pc:chgData name="Eilidh McGregor (Green Ink)" userId="9cba41ee-7d70-4c23-afba-c2290bddaa61" providerId="ADAL" clId="{47D88D04-12AA-46EA-96B0-3D1017C73FC0}" dt="2025-03-31T14:23:50.241" v="0" actId="2696"/>
        <pc:sldMkLst>
          <pc:docMk/>
          <pc:sldMk cId="645047903" sldId="316"/>
        </pc:sldMkLst>
      </pc:sldChg>
      <pc:sldChg chg="del">
        <pc:chgData name="Eilidh McGregor (Green Ink)" userId="9cba41ee-7d70-4c23-afba-c2290bddaa61" providerId="ADAL" clId="{47D88D04-12AA-46EA-96B0-3D1017C73FC0}" dt="2025-03-31T14:23:50.241" v="0" actId="2696"/>
        <pc:sldMkLst>
          <pc:docMk/>
          <pc:sldMk cId="2459270932" sldId="317"/>
        </pc:sldMkLst>
      </pc:sldChg>
      <pc:sldChg chg="del">
        <pc:chgData name="Eilidh McGregor (Green Ink)" userId="9cba41ee-7d70-4c23-afba-c2290bddaa61" providerId="ADAL" clId="{47D88D04-12AA-46EA-96B0-3D1017C73FC0}" dt="2025-03-31T14:23:50.241" v="0" actId="2696"/>
        <pc:sldMkLst>
          <pc:docMk/>
          <pc:sldMk cId="405924900" sldId="318"/>
        </pc:sldMkLst>
      </pc:sldChg>
      <pc:sldChg chg="del">
        <pc:chgData name="Eilidh McGregor (Green Ink)" userId="9cba41ee-7d70-4c23-afba-c2290bddaa61" providerId="ADAL" clId="{47D88D04-12AA-46EA-96B0-3D1017C73FC0}" dt="2025-03-31T14:23:50.241" v="0" actId="2696"/>
        <pc:sldMkLst>
          <pc:docMk/>
          <pc:sldMk cId="215115266" sldId="319"/>
        </pc:sldMkLst>
      </pc:sldChg>
      <pc:sldChg chg="del">
        <pc:chgData name="Eilidh McGregor (Green Ink)" userId="9cba41ee-7d70-4c23-afba-c2290bddaa61" providerId="ADAL" clId="{47D88D04-12AA-46EA-96B0-3D1017C73FC0}" dt="2025-03-31T14:23:50.241" v="0" actId="2696"/>
        <pc:sldMkLst>
          <pc:docMk/>
          <pc:sldMk cId="300440845" sldId="320"/>
        </pc:sldMkLst>
      </pc:sldChg>
      <pc:sldChg chg="del">
        <pc:chgData name="Eilidh McGregor (Green Ink)" userId="9cba41ee-7d70-4c23-afba-c2290bddaa61" providerId="ADAL" clId="{47D88D04-12AA-46EA-96B0-3D1017C73FC0}" dt="2025-03-31T14:23:50.241" v="0" actId="2696"/>
        <pc:sldMkLst>
          <pc:docMk/>
          <pc:sldMk cId="4016960346" sldId="321"/>
        </pc:sldMkLst>
      </pc:sldChg>
      <pc:sldChg chg="del">
        <pc:chgData name="Eilidh McGregor (Green Ink)" userId="9cba41ee-7d70-4c23-afba-c2290bddaa61" providerId="ADAL" clId="{47D88D04-12AA-46EA-96B0-3D1017C73FC0}" dt="2025-03-31T14:23:50.241" v="0" actId="2696"/>
        <pc:sldMkLst>
          <pc:docMk/>
          <pc:sldMk cId="1819681962" sldId="322"/>
        </pc:sldMkLst>
      </pc:sldChg>
      <pc:sldChg chg="del">
        <pc:chgData name="Eilidh McGregor (Green Ink)" userId="9cba41ee-7d70-4c23-afba-c2290bddaa61" providerId="ADAL" clId="{47D88D04-12AA-46EA-96B0-3D1017C73FC0}" dt="2025-03-31T14:23:50.241" v="0" actId="2696"/>
        <pc:sldMkLst>
          <pc:docMk/>
          <pc:sldMk cId="1365899413" sldId="323"/>
        </pc:sldMkLst>
      </pc:sldChg>
      <pc:sldChg chg="del">
        <pc:chgData name="Eilidh McGregor (Green Ink)" userId="9cba41ee-7d70-4c23-afba-c2290bddaa61" providerId="ADAL" clId="{47D88D04-12AA-46EA-96B0-3D1017C73FC0}" dt="2025-03-31T14:23:50.241" v="0" actId="2696"/>
        <pc:sldMkLst>
          <pc:docMk/>
          <pc:sldMk cId="2638156766" sldId="324"/>
        </pc:sldMkLst>
      </pc:sldChg>
      <pc:sldChg chg="del">
        <pc:chgData name="Eilidh McGregor (Green Ink)" userId="9cba41ee-7d70-4c23-afba-c2290bddaa61" providerId="ADAL" clId="{47D88D04-12AA-46EA-96B0-3D1017C73FC0}" dt="2025-03-31T14:23:50.241" v="0" actId="2696"/>
        <pc:sldMkLst>
          <pc:docMk/>
          <pc:sldMk cId="1369234350" sldId="325"/>
        </pc:sldMkLst>
      </pc:sldChg>
      <pc:sldChg chg="del">
        <pc:chgData name="Eilidh McGregor (Green Ink)" userId="9cba41ee-7d70-4c23-afba-c2290bddaa61" providerId="ADAL" clId="{47D88D04-12AA-46EA-96B0-3D1017C73FC0}" dt="2025-03-31T14:23:50.241" v="0" actId="2696"/>
        <pc:sldMkLst>
          <pc:docMk/>
          <pc:sldMk cId="60754089" sldId="326"/>
        </pc:sldMkLst>
      </pc:sldChg>
      <pc:sldChg chg="del">
        <pc:chgData name="Eilidh McGregor (Green Ink)" userId="9cba41ee-7d70-4c23-afba-c2290bddaa61" providerId="ADAL" clId="{47D88D04-12AA-46EA-96B0-3D1017C73FC0}" dt="2025-03-31T14:23:50.241" v="0" actId="2696"/>
        <pc:sldMkLst>
          <pc:docMk/>
          <pc:sldMk cId="1645537383" sldId="327"/>
        </pc:sldMkLst>
      </pc:sldChg>
      <pc:sldChg chg="del">
        <pc:chgData name="Eilidh McGregor (Green Ink)" userId="9cba41ee-7d70-4c23-afba-c2290bddaa61" providerId="ADAL" clId="{47D88D04-12AA-46EA-96B0-3D1017C73FC0}" dt="2025-03-31T14:23:50.241" v="0" actId="2696"/>
        <pc:sldMkLst>
          <pc:docMk/>
          <pc:sldMk cId="2105024719" sldId="328"/>
        </pc:sldMkLst>
      </pc:sldChg>
      <pc:sldChg chg="del">
        <pc:chgData name="Eilidh McGregor (Green Ink)" userId="9cba41ee-7d70-4c23-afba-c2290bddaa61" providerId="ADAL" clId="{47D88D04-12AA-46EA-96B0-3D1017C73FC0}" dt="2025-03-31T14:23:50.241" v="0" actId="2696"/>
        <pc:sldMkLst>
          <pc:docMk/>
          <pc:sldMk cId="4287269881" sldId="329"/>
        </pc:sldMkLst>
      </pc:sldChg>
      <pc:sldChg chg="del">
        <pc:chgData name="Eilidh McGregor (Green Ink)" userId="9cba41ee-7d70-4c23-afba-c2290bddaa61" providerId="ADAL" clId="{47D88D04-12AA-46EA-96B0-3D1017C73FC0}" dt="2025-03-31T14:23:50.241" v="0" actId="2696"/>
        <pc:sldMkLst>
          <pc:docMk/>
          <pc:sldMk cId="2282169624" sldId="331"/>
        </pc:sldMkLst>
      </pc:sldChg>
      <pc:sldChg chg="del">
        <pc:chgData name="Eilidh McGregor (Green Ink)" userId="9cba41ee-7d70-4c23-afba-c2290bddaa61" providerId="ADAL" clId="{47D88D04-12AA-46EA-96B0-3D1017C73FC0}" dt="2025-03-31T14:23:50.241" v="0" actId="2696"/>
        <pc:sldMkLst>
          <pc:docMk/>
          <pc:sldMk cId="3640792935" sldId="332"/>
        </pc:sldMkLst>
      </pc:sldChg>
      <pc:sldChg chg="del">
        <pc:chgData name="Eilidh McGregor (Green Ink)" userId="9cba41ee-7d70-4c23-afba-c2290bddaa61" providerId="ADAL" clId="{47D88D04-12AA-46EA-96B0-3D1017C73FC0}" dt="2025-03-31T14:23:50.241" v="0" actId="2696"/>
        <pc:sldMkLst>
          <pc:docMk/>
          <pc:sldMk cId="3389520788" sldId="333"/>
        </pc:sldMkLst>
      </pc:sldChg>
      <pc:sldChg chg="del">
        <pc:chgData name="Eilidh McGregor (Green Ink)" userId="9cba41ee-7d70-4c23-afba-c2290bddaa61" providerId="ADAL" clId="{47D88D04-12AA-46EA-96B0-3D1017C73FC0}" dt="2025-03-31T14:23:50.241" v="0" actId="2696"/>
        <pc:sldMkLst>
          <pc:docMk/>
          <pc:sldMk cId="2260159668" sldId="334"/>
        </pc:sldMkLst>
      </pc:sldChg>
      <pc:sldChg chg="del">
        <pc:chgData name="Eilidh McGregor (Green Ink)" userId="9cba41ee-7d70-4c23-afba-c2290bddaa61" providerId="ADAL" clId="{47D88D04-12AA-46EA-96B0-3D1017C73FC0}" dt="2025-03-31T14:23:50.241" v="0" actId="2696"/>
        <pc:sldMkLst>
          <pc:docMk/>
          <pc:sldMk cId="503172891" sldId="335"/>
        </pc:sldMkLst>
      </pc:sldChg>
      <pc:sldChg chg="del">
        <pc:chgData name="Eilidh McGregor (Green Ink)" userId="9cba41ee-7d70-4c23-afba-c2290bddaa61" providerId="ADAL" clId="{47D88D04-12AA-46EA-96B0-3D1017C73FC0}" dt="2025-03-31T14:23:50.241" v="0" actId="2696"/>
        <pc:sldMkLst>
          <pc:docMk/>
          <pc:sldMk cId="189337088" sldId="336"/>
        </pc:sldMkLst>
      </pc:sldChg>
      <pc:sldChg chg="del">
        <pc:chgData name="Eilidh McGregor (Green Ink)" userId="9cba41ee-7d70-4c23-afba-c2290bddaa61" providerId="ADAL" clId="{47D88D04-12AA-46EA-96B0-3D1017C73FC0}" dt="2025-03-31T14:24:12.224" v="1" actId="2696"/>
        <pc:sldMkLst>
          <pc:docMk/>
          <pc:sldMk cId="3035615297" sldId="352"/>
        </pc:sldMkLst>
      </pc:sldChg>
      <pc:sldChg chg="del">
        <pc:chgData name="Eilidh McGregor (Green Ink)" userId="9cba41ee-7d70-4c23-afba-c2290bddaa61" providerId="ADAL" clId="{47D88D04-12AA-46EA-96B0-3D1017C73FC0}" dt="2025-03-31T14:24:12.224" v="1" actId="2696"/>
        <pc:sldMkLst>
          <pc:docMk/>
          <pc:sldMk cId="3473095637" sldId="353"/>
        </pc:sldMkLst>
      </pc:sldChg>
      <pc:sldChg chg="del">
        <pc:chgData name="Eilidh McGregor (Green Ink)" userId="9cba41ee-7d70-4c23-afba-c2290bddaa61" providerId="ADAL" clId="{47D88D04-12AA-46EA-96B0-3D1017C73FC0}" dt="2025-03-31T14:24:12.224" v="1" actId="2696"/>
        <pc:sldMkLst>
          <pc:docMk/>
          <pc:sldMk cId="2944623996" sldId="354"/>
        </pc:sldMkLst>
      </pc:sldChg>
      <pc:sldChg chg="del">
        <pc:chgData name="Eilidh McGregor (Green Ink)" userId="9cba41ee-7d70-4c23-afba-c2290bddaa61" providerId="ADAL" clId="{47D88D04-12AA-46EA-96B0-3D1017C73FC0}" dt="2025-03-31T14:24:12.224" v="1" actId="2696"/>
        <pc:sldMkLst>
          <pc:docMk/>
          <pc:sldMk cId="2691747382" sldId="355"/>
        </pc:sldMkLst>
      </pc:sldChg>
      <pc:sldChg chg="del">
        <pc:chgData name="Eilidh McGregor (Green Ink)" userId="9cba41ee-7d70-4c23-afba-c2290bddaa61" providerId="ADAL" clId="{47D88D04-12AA-46EA-96B0-3D1017C73FC0}" dt="2025-03-31T14:24:12.224" v="1" actId="2696"/>
        <pc:sldMkLst>
          <pc:docMk/>
          <pc:sldMk cId="4185511180" sldId="356"/>
        </pc:sldMkLst>
      </pc:sldChg>
      <pc:sldChg chg="del">
        <pc:chgData name="Eilidh McGregor (Green Ink)" userId="9cba41ee-7d70-4c23-afba-c2290bddaa61" providerId="ADAL" clId="{47D88D04-12AA-46EA-96B0-3D1017C73FC0}" dt="2025-03-31T14:24:12.224" v="1" actId="2696"/>
        <pc:sldMkLst>
          <pc:docMk/>
          <pc:sldMk cId="1111653470" sldId="357"/>
        </pc:sldMkLst>
      </pc:sldChg>
      <pc:sldChg chg="del">
        <pc:chgData name="Eilidh McGregor (Green Ink)" userId="9cba41ee-7d70-4c23-afba-c2290bddaa61" providerId="ADAL" clId="{47D88D04-12AA-46EA-96B0-3D1017C73FC0}" dt="2025-03-31T14:24:12.224" v="1" actId="2696"/>
        <pc:sldMkLst>
          <pc:docMk/>
          <pc:sldMk cId="3487666049" sldId="358"/>
        </pc:sldMkLst>
      </pc:sldChg>
      <pc:sldChg chg="del">
        <pc:chgData name="Eilidh McGregor (Green Ink)" userId="9cba41ee-7d70-4c23-afba-c2290bddaa61" providerId="ADAL" clId="{47D88D04-12AA-46EA-96B0-3D1017C73FC0}" dt="2025-03-31T14:24:12.224" v="1" actId="2696"/>
        <pc:sldMkLst>
          <pc:docMk/>
          <pc:sldMk cId="2286267831" sldId="359"/>
        </pc:sldMkLst>
      </pc:sldChg>
      <pc:sldChg chg="del">
        <pc:chgData name="Eilidh McGregor (Green Ink)" userId="9cba41ee-7d70-4c23-afba-c2290bddaa61" providerId="ADAL" clId="{47D88D04-12AA-46EA-96B0-3D1017C73FC0}" dt="2025-03-31T14:24:12.224" v="1" actId="2696"/>
        <pc:sldMkLst>
          <pc:docMk/>
          <pc:sldMk cId="808584332" sldId="360"/>
        </pc:sldMkLst>
      </pc:sldChg>
      <pc:sldChg chg="del">
        <pc:chgData name="Eilidh McGregor (Green Ink)" userId="9cba41ee-7d70-4c23-afba-c2290bddaa61" providerId="ADAL" clId="{47D88D04-12AA-46EA-96B0-3D1017C73FC0}" dt="2025-03-31T14:24:12.224" v="1" actId="2696"/>
        <pc:sldMkLst>
          <pc:docMk/>
          <pc:sldMk cId="2053373606" sldId="361"/>
        </pc:sldMkLst>
      </pc:sldChg>
      <pc:sldChg chg="del">
        <pc:chgData name="Eilidh McGregor (Green Ink)" userId="9cba41ee-7d70-4c23-afba-c2290bddaa61" providerId="ADAL" clId="{47D88D04-12AA-46EA-96B0-3D1017C73FC0}" dt="2025-03-31T14:24:12.224" v="1" actId="2696"/>
        <pc:sldMkLst>
          <pc:docMk/>
          <pc:sldMk cId="381938884" sldId="362"/>
        </pc:sldMkLst>
      </pc:sldChg>
      <pc:sldChg chg="del">
        <pc:chgData name="Eilidh McGregor (Green Ink)" userId="9cba41ee-7d70-4c23-afba-c2290bddaa61" providerId="ADAL" clId="{47D88D04-12AA-46EA-96B0-3D1017C73FC0}" dt="2025-03-31T14:24:12.224" v="1" actId="2696"/>
        <pc:sldMkLst>
          <pc:docMk/>
          <pc:sldMk cId="2997695657" sldId="363"/>
        </pc:sldMkLst>
      </pc:sldChg>
      <pc:sldChg chg="del">
        <pc:chgData name="Eilidh McGregor (Green Ink)" userId="9cba41ee-7d70-4c23-afba-c2290bddaa61" providerId="ADAL" clId="{47D88D04-12AA-46EA-96B0-3D1017C73FC0}" dt="2025-03-31T14:24:12.224" v="1" actId="2696"/>
        <pc:sldMkLst>
          <pc:docMk/>
          <pc:sldMk cId="2502400184" sldId="364"/>
        </pc:sldMkLst>
      </pc:sldChg>
      <pc:sldChg chg="del">
        <pc:chgData name="Eilidh McGregor (Green Ink)" userId="9cba41ee-7d70-4c23-afba-c2290bddaa61" providerId="ADAL" clId="{47D88D04-12AA-46EA-96B0-3D1017C73FC0}" dt="2025-03-31T14:24:12.224" v="1" actId="2696"/>
        <pc:sldMkLst>
          <pc:docMk/>
          <pc:sldMk cId="450505083" sldId="365"/>
        </pc:sldMkLst>
      </pc:sldChg>
      <pc:sldChg chg="del">
        <pc:chgData name="Eilidh McGregor (Green Ink)" userId="9cba41ee-7d70-4c23-afba-c2290bddaa61" providerId="ADAL" clId="{47D88D04-12AA-46EA-96B0-3D1017C73FC0}" dt="2025-03-31T14:24:12.224" v="1" actId="2696"/>
        <pc:sldMkLst>
          <pc:docMk/>
          <pc:sldMk cId="2910822156" sldId="366"/>
        </pc:sldMkLst>
      </pc:sldChg>
      <pc:sldChg chg="del">
        <pc:chgData name="Eilidh McGregor (Green Ink)" userId="9cba41ee-7d70-4c23-afba-c2290bddaa61" providerId="ADAL" clId="{47D88D04-12AA-46EA-96B0-3D1017C73FC0}" dt="2025-03-31T14:24:12.224" v="1" actId="2696"/>
        <pc:sldMkLst>
          <pc:docMk/>
          <pc:sldMk cId="3930788228" sldId="367"/>
        </pc:sldMkLst>
      </pc:sldChg>
      <pc:sldChg chg="del">
        <pc:chgData name="Eilidh McGregor (Green Ink)" userId="9cba41ee-7d70-4c23-afba-c2290bddaa61" providerId="ADAL" clId="{47D88D04-12AA-46EA-96B0-3D1017C73FC0}" dt="2025-03-31T14:24:12.224" v="1" actId="2696"/>
        <pc:sldMkLst>
          <pc:docMk/>
          <pc:sldMk cId="3960158483" sldId="368"/>
        </pc:sldMkLst>
      </pc:sldChg>
      <pc:sldChg chg="del">
        <pc:chgData name="Eilidh McGregor (Green Ink)" userId="9cba41ee-7d70-4c23-afba-c2290bddaa61" providerId="ADAL" clId="{47D88D04-12AA-46EA-96B0-3D1017C73FC0}" dt="2025-03-31T14:24:12.224" v="1" actId="2696"/>
        <pc:sldMkLst>
          <pc:docMk/>
          <pc:sldMk cId="2664659621" sldId="369"/>
        </pc:sldMkLst>
      </pc:sldChg>
      <pc:sldChg chg="del">
        <pc:chgData name="Eilidh McGregor (Green Ink)" userId="9cba41ee-7d70-4c23-afba-c2290bddaa61" providerId="ADAL" clId="{47D88D04-12AA-46EA-96B0-3D1017C73FC0}" dt="2025-03-31T14:24:12.224" v="1" actId="2696"/>
        <pc:sldMkLst>
          <pc:docMk/>
          <pc:sldMk cId="3331365431" sldId="370"/>
        </pc:sldMkLst>
      </pc:sldChg>
      <pc:sldChg chg="del">
        <pc:chgData name="Eilidh McGregor (Green Ink)" userId="9cba41ee-7d70-4c23-afba-c2290bddaa61" providerId="ADAL" clId="{47D88D04-12AA-46EA-96B0-3D1017C73FC0}" dt="2025-03-31T14:24:12.224" v="1" actId="2696"/>
        <pc:sldMkLst>
          <pc:docMk/>
          <pc:sldMk cId="1380650648" sldId="371"/>
        </pc:sldMkLst>
      </pc:sldChg>
      <pc:sldChg chg="del">
        <pc:chgData name="Eilidh McGregor (Green Ink)" userId="9cba41ee-7d70-4c23-afba-c2290bddaa61" providerId="ADAL" clId="{47D88D04-12AA-46EA-96B0-3D1017C73FC0}" dt="2025-03-31T14:24:12.224" v="1" actId="2696"/>
        <pc:sldMkLst>
          <pc:docMk/>
          <pc:sldMk cId="1476635638" sldId="372"/>
        </pc:sldMkLst>
      </pc:sldChg>
      <pc:sldChg chg="del">
        <pc:chgData name="Eilidh McGregor (Green Ink)" userId="9cba41ee-7d70-4c23-afba-c2290bddaa61" providerId="ADAL" clId="{47D88D04-12AA-46EA-96B0-3D1017C73FC0}" dt="2025-03-31T14:24:12.224" v="1" actId="2696"/>
        <pc:sldMkLst>
          <pc:docMk/>
          <pc:sldMk cId="518623373" sldId="373"/>
        </pc:sldMkLst>
      </pc:sldChg>
      <pc:sldChg chg="del">
        <pc:chgData name="Eilidh McGregor (Green Ink)" userId="9cba41ee-7d70-4c23-afba-c2290bddaa61" providerId="ADAL" clId="{47D88D04-12AA-46EA-96B0-3D1017C73FC0}" dt="2025-03-31T14:24:12.224" v="1" actId="2696"/>
        <pc:sldMkLst>
          <pc:docMk/>
          <pc:sldMk cId="1337207779" sldId="374"/>
        </pc:sldMkLst>
      </pc:sldChg>
      <pc:sldChg chg="del">
        <pc:chgData name="Eilidh McGregor (Green Ink)" userId="9cba41ee-7d70-4c23-afba-c2290bddaa61" providerId="ADAL" clId="{47D88D04-12AA-46EA-96B0-3D1017C73FC0}" dt="2025-03-31T14:24:12.224" v="1" actId="2696"/>
        <pc:sldMkLst>
          <pc:docMk/>
          <pc:sldMk cId="903554842" sldId="375"/>
        </pc:sldMkLst>
      </pc:sldChg>
      <pc:sldChg chg="del">
        <pc:chgData name="Eilidh McGregor (Green Ink)" userId="9cba41ee-7d70-4c23-afba-c2290bddaa61" providerId="ADAL" clId="{47D88D04-12AA-46EA-96B0-3D1017C73FC0}" dt="2025-03-31T14:24:12.224" v="1" actId="2696"/>
        <pc:sldMkLst>
          <pc:docMk/>
          <pc:sldMk cId="3698560307" sldId="376"/>
        </pc:sldMkLst>
      </pc:sldChg>
      <pc:sldChg chg="del">
        <pc:chgData name="Eilidh McGregor (Green Ink)" userId="9cba41ee-7d70-4c23-afba-c2290bddaa61" providerId="ADAL" clId="{47D88D04-12AA-46EA-96B0-3D1017C73FC0}" dt="2025-03-31T14:24:12.224" v="1" actId="2696"/>
        <pc:sldMkLst>
          <pc:docMk/>
          <pc:sldMk cId="1354297752" sldId="377"/>
        </pc:sldMkLst>
      </pc:sldChg>
      <pc:sldChg chg="del">
        <pc:chgData name="Eilidh McGregor (Green Ink)" userId="9cba41ee-7d70-4c23-afba-c2290bddaa61" providerId="ADAL" clId="{47D88D04-12AA-46EA-96B0-3D1017C73FC0}" dt="2025-03-31T14:24:12.224" v="1" actId="2696"/>
        <pc:sldMkLst>
          <pc:docMk/>
          <pc:sldMk cId="2107535238" sldId="378"/>
        </pc:sldMkLst>
      </pc:sldChg>
      <pc:sldChg chg="del">
        <pc:chgData name="Eilidh McGregor (Green Ink)" userId="9cba41ee-7d70-4c23-afba-c2290bddaa61" providerId="ADAL" clId="{47D88D04-12AA-46EA-96B0-3D1017C73FC0}" dt="2025-03-31T14:24:12.224" v="1" actId="2696"/>
        <pc:sldMkLst>
          <pc:docMk/>
          <pc:sldMk cId="3009497168" sldId="379"/>
        </pc:sldMkLst>
      </pc:sldChg>
      <pc:sldChg chg="del">
        <pc:chgData name="Eilidh McGregor (Green Ink)" userId="9cba41ee-7d70-4c23-afba-c2290bddaa61" providerId="ADAL" clId="{47D88D04-12AA-46EA-96B0-3D1017C73FC0}" dt="2025-03-31T14:24:12.224" v="1" actId="2696"/>
        <pc:sldMkLst>
          <pc:docMk/>
          <pc:sldMk cId="931857856" sldId="380"/>
        </pc:sldMkLst>
      </pc:sldChg>
      <pc:sldChg chg="del">
        <pc:chgData name="Eilidh McGregor (Green Ink)" userId="9cba41ee-7d70-4c23-afba-c2290bddaa61" providerId="ADAL" clId="{47D88D04-12AA-46EA-96B0-3D1017C73FC0}" dt="2025-03-31T14:24:12.224" v="1" actId="2696"/>
        <pc:sldMkLst>
          <pc:docMk/>
          <pc:sldMk cId="3185709460" sldId="381"/>
        </pc:sldMkLst>
      </pc:sldChg>
      <pc:sldChg chg="del">
        <pc:chgData name="Eilidh McGregor (Green Ink)" userId="9cba41ee-7d70-4c23-afba-c2290bddaa61" providerId="ADAL" clId="{47D88D04-12AA-46EA-96B0-3D1017C73FC0}" dt="2025-03-31T14:24:12.224" v="1" actId="2696"/>
        <pc:sldMkLst>
          <pc:docMk/>
          <pc:sldMk cId="3589868293" sldId="382"/>
        </pc:sldMkLst>
      </pc:sldChg>
      <pc:sldChg chg="del">
        <pc:chgData name="Eilidh McGregor (Green Ink)" userId="9cba41ee-7d70-4c23-afba-c2290bddaa61" providerId="ADAL" clId="{47D88D04-12AA-46EA-96B0-3D1017C73FC0}" dt="2025-03-31T14:24:12.224" v="1" actId="2696"/>
        <pc:sldMkLst>
          <pc:docMk/>
          <pc:sldMk cId="4011445393" sldId="383"/>
        </pc:sldMkLst>
      </pc:sldChg>
      <pc:sldChg chg="del">
        <pc:chgData name="Eilidh McGregor (Green Ink)" userId="9cba41ee-7d70-4c23-afba-c2290bddaa61" providerId="ADAL" clId="{47D88D04-12AA-46EA-96B0-3D1017C73FC0}" dt="2025-03-31T14:24:12.224" v="1" actId="2696"/>
        <pc:sldMkLst>
          <pc:docMk/>
          <pc:sldMk cId="2336240412" sldId="385"/>
        </pc:sldMkLst>
      </pc:sldChg>
      <pc:sldChg chg="del">
        <pc:chgData name="Eilidh McGregor (Green Ink)" userId="9cba41ee-7d70-4c23-afba-c2290bddaa61" providerId="ADAL" clId="{47D88D04-12AA-46EA-96B0-3D1017C73FC0}" dt="2025-03-31T14:24:12.224" v="1" actId="2696"/>
        <pc:sldMkLst>
          <pc:docMk/>
          <pc:sldMk cId="1156690852" sldId="386"/>
        </pc:sldMkLst>
      </pc:sldChg>
      <pc:sldChg chg="del">
        <pc:chgData name="Eilidh McGregor (Green Ink)" userId="9cba41ee-7d70-4c23-afba-c2290bddaa61" providerId="ADAL" clId="{47D88D04-12AA-46EA-96B0-3D1017C73FC0}" dt="2025-03-31T14:24:12.224" v="1" actId="2696"/>
        <pc:sldMkLst>
          <pc:docMk/>
          <pc:sldMk cId="4218647465" sldId="387"/>
        </pc:sldMkLst>
      </pc:sldChg>
      <pc:sldChg chg="del">
        <pc:chgData name="Eilidh McGregor (Green Ink)" userId="9cba41ee-7d70-4c23-afba-c2290bddaa61" providerId="ADAL" clId="{47D88D04-12AA-46EA-96B0-3D1017C73FC0}" dt="2025-03-31T14:24:12.224" v="1" actId="2696"/>
        <pc:sldMkLst>
          <pc:docMk/>
          <pc:sldMk cId="1917435598" sldId="388"/>
        </pc:sldMkLst>
      </pc:sldChg>
      <pc:sldChg chg="del">
        <pc:chgData name="Eilidh McGregor (Green Ink)" userId="9cba41ee-7d70-4c23-afba-c2290bddaa61" providerId="ADAL" clId="{47D88D04-12AA-46EA-96B0-3D1017C73FC0}" dt="2025-03-31T14:24:12.224" v="1" actId="2696"/>
        <pc:sldMkLst>
          <pc:docMk/>
          <pc:sldMk cId="2015603308" sldId="389"/>
        </pc:sldMkLst>
      </pc:sldChg>
      <pc:sldChg chg="del">
        <pc:chgData name="Eilidh McGregor (Green Ink)" userId="9cba41ee-7d70-4c23-afba-c2290bddaa61" providerId="ADAL" clId="{47D88D04-12AA-46EA-96B0-3D1017C73FC0}" dt="2025-03-31T14:24:12.224" v="1" actId="2696"/>
        <pc:sldMkLst>
          <pc:docMk/>
          <pc:sldMk cId="1171939171" sldId="390"/>
        </pc:sldMkLst>
      </pc:sldChg>
      <pc:sldChg chg="del">
        <pc:chgData name="Eilidh McGregor (Green Ink)" userId="9cba41ee-7d70-4c23-afba-c2290bddaa61" providerId="ADAL" clId="{47D88D04-12AA-46EA-96B0-3D1017C73FC0}" dt="2025-03-31T14:24:12.224" v="1" actId="2696"/>
        <pc:sldMkLst>
          <pc:docMk/>
          <pc:sldMk cId="1028910217" sldId="391"/>
        </pc:sldMkLst>
      </pc:sldChg>
      <pc:sldChg chg="del">
        <pc:chgData name="Eilidh McGregor (Green Ink)" userId="9cba41ee-7d70-4c23-afba-c2290bddaa61" providerId="ADAL" clId="{47D88D04-12AA-46EA-96B0-3D1017C73FC0}" dt="2025-03-31T14:24:12.224" v="1" actId="2696"/>
        <pc:sldMkLst>
          <pc:docMk/>
          <pc:sldMk cId="1127343658" sldId="392"/>
        </pc:sldMkLst>
      </pc:sldChg>
      <pc:sldChg chg="del">
        <pc:chgData name="Eilidh McGregor (Green Ink)" userId="9cba41ee-7d70-4c23-afba-c2290bddaa61" providerId="ADAL" clId="{47D88D04-12AA-46EA-96B0-3D1017C73FC0}" dt="2025-03-31T14:24:12.224" v="1" actId="2696"/>
        <pc:sldMkLst>
          <pc:docMk/>
          <pc:sldMk cId="2988284812" sldId="393"/>
        </pc:sldMkLst>
      </pc:sldChg>
      <pc:sldChg chg="del">
        <pc:chgData name="Eilidh McGregor (Green Ink)" userId="9cba41ee-7d70-4c23-afba-c2290bddaa61" providerId="ADAL" clId="{47D88D04-12AA-46EA-96B0-3D1017C73FC0}" dt="2025-03-31T14:24:12.224" v="1" actId="2696"/>
        <pc:sldMkLst>
          <pc:docMk/>
          <pc:sldMk cId="1822650153" sldId="394"/>
        </pc:sldMkLst>
      </pc:sldChg>
      <pc:sldChg chg="del">
        <pc:chgData name="Eilidh McGregor (Green Ink)" userId="9cba41ee-7d70-4c23-afba-c2290bddaa61" providerId="ADAL" clId="{47D88D04-12AA-46EA-96B0-3D1017C73FC0}" dt="2025-03-31T14:24:12.224" v="1" actId="2696"/>
        <pc:sldMkLst>
          <pc:docMk/>
          <pc:sldMk cId="4194480999" sldId="395"/>
        </pc:sldMkLst>
      </pc:sldChg>
      <pc:sldChg chg="del">
        <pc:chgData name="Eilidh McGregor (Green Ink)" userId="9cba41ee-7d70-4c23-afba-c2290bddaa61" providerId="ADAL" clId="{47D88D04-12AA-46EA-96B0-3D1017C73FC0}" dt="2025-03-31T14:24:12.224" v="1" actId="2696"/>
        <pc:sldMkLst>
          <pc:docMk/>
          <pc:sldMk cId="3538176018" sldId="396"/>
        </pc:sldMkLst>
      </pc:sldChg>
      <pc:sldChg chg="del">
        <pc:chgData name="Eilidh McGregor (Green Ink)" userId="9cba41ee-7d70-4c23-afba-c2290bddaa61" providerId="ADAL" clId="{47D88D04-12AA-46EA-96B0-3D1017C73FC0}" dt="2025-03-31T14:24:12.224" v="1" actId="2696"/>
        <pc:sldMkLst>
          <pc:docMk/>
          <pc:sldMk cId="3561387362" sldId="397"/>
        </pc:sldMkLst>
      </pc:sldChg>
      <pc:sldChg chg="del">
        <pc:chgData name="Eilidh McGregor (Green Ink)" userId="9cba41ee-7d70-4c23-afba-c2290bddaa61" providerId="ADAL" clId="{47D88D04-12AA-46EA-96B0-3D1017C73FC0}" dt="2025-03-31T14:24:12.224" v="1" actId="2696"/>
        <pc:sldMkLst>
          <pc:docMk/>
          <pc:sldMk cId="1954711701" sldId="399"/>
        </pc:sldMkLst>
      </pc:sldChg>
      <pc:sldChg chg="del">
        <pc:chgData name="Eilidh McGregor (Green Ink)" userId="9cba41ee-7d70-4c23-afba-c2290bddaa61" providerId="ADAL" clId="{47D88D04-12AA-46EA-96B0-3D1017C73FC0}" dt="2025-03-31T14:24:12.224" v="1" actId="2696"/>
        <pc:sldMkLst>
          <pc:docMk/>
          <pc:sldMk cId="3059605623" sldId="400"/>
        </pc:sldMkLst>
      </pc:sldChg>
      <pc:sldChg chg="del">
        <pc:chgData name="Eilidh McGregor (Green Ink)" userId="9cba41ee-7d70-4c23-afba-c2290bddaa61" providerId="ADAL" clId="{47D88D04-12AA-46EA-96B0-3D1017C73FC0}" dt="2025-03-31T14:24:12.224" v="1" actId="2696"/>
        <pc:sldMkLst>
          <pc:docMk/>
          <pc:sldMk cId="808780701" sldId="401"/>
        </pc:sldMkLst>
      </pc:sldChg>
      <pc:sldChg chg="del">
        <pc:chgData name="Eilidh McGregor (Green Ink)" userId="9cba41ee-7d70-4c23-afba-c2290bddaa61" providerId="ADAL" clId="{47D88D04-12AA-46EA-96B0-3D1017C73FC0}" dt="2025-03-31T14:24:12.224" v="1" actId="2696"/>
        <pc:sldMkLst>
          <pc:docMk/>
          <pc:sldMk cId="3368542220" sldId="402"/>
        </pc:sldMkLst>
      </pc:sldChg>
      <pc:sldChg chg="del">
        <pc:chgData name="Eilidh McGregor (Green Ink)" userId="9cba41ee-7d70-4c23-afba-c2290bddaa61" providerId="ADAL" clId="{47D88D04-12AA-46EA-96B0-3D1017C73FC0}" dt="2025-03-31T14:24:12.224" v="1" actId="2696"/>
        <pc:sldMkLst>
          <pc:docMk/>
          <pc:sldMk cId="2692575180" sldId="403"/>
        </pc:sldMkLst>
      </pc:sldChg>
      <pc:sldChg chg="del">
        <pc:chgData name="Eilidh McGregor (Green Ink)" userId="9cba41ee-7d70-4c23-afba-c2290bddaa61" providerId="ADAL" clId="{47D88D04-12AA-46EA-96B0-3D1017C73FC0}" dt="2025-03-31T14:24:12.224" v="1" actId="2696"/>
        <pc:sldMkLst>
          <pc:docMk/>
          <pc:sldMk cId="2493692021" sldId="404"/>
        </pc:sldMkLst>
      </pc:sldChg>
      <pc:sldChg chg="del">
        <pc:chgData name="Eilidh McGregor (Green Ink)" userId="9cba41ee-7d70-4c23-afba-c2290bddaa61" providerId="ADAL" clId="{47D88D04-12AA-46EA-96B0-3D1017C73FC0}" dt="2025-03-31T14:24:12.224" v="1" actId="2696"/>
        <pc:sldMkLst>
          <pc:docMk/>
          <pc:sldMk cId="1331180470" sldId="405"/>
        </pc:sldMkLst>
      </pc:sldChg>
      <pc:sldChg chg="del">
        <pc:chgData name="Eilidh McGregor (Green Ink)" userId="9cba41ee-7d70-4c23-afba-c2290bddaa61" providerId="ADAL" clId="{47D88D04-12AA-46EA-96B0-3D1017C73FC0}" dt="2025-03-31T14:24:12.224" v="1" actId="2696"/>
        <pc:sldMkLst>
          <pc:docMk/>
          <pc:sldMk cId="1722598437" sldId="406"/>
        </pc:sldMkLst>
      </pc:sldChg>
      <pc:sldChg chg="del">
        <pc:chgData name="Eilidh McGregor (Green Ink)" userId="9cba41ee-7d70-4c23-afba-c2290bddaa61" providerId="ADAL" clId="{47D88D04-12AA-46EA-96B0-3D1017C73FC0}" dt="2025-03-31T14:24:12.224" v="1" actId="2696"/>
        <pc:sldMkLst>
          <pc:docMk/>
          <pc:sldMk cId="2688503039" sldId="407"/>
        </pc:sldMkLst>
      </pc:sldChg>
      <pc:sldChg chg="del">
        <pc:chgData name="Eilidh McGregor (Green Ink)" userId="9cba41ee-7d70-4c23-afba-c2290bddaa61" providerId="ADAL" clId="{47D88D04-12AA-46EA-96B0-3D1017C73FC0}" dt="2025-03-31T14:24:12.224" v="1" actId="2696"/>
        <pc:sldMkLst>
          <pc:docMk/>
          <pc:sldMk cId="2853284006" sldId="408"/>
        </pc:sldMkLst>
      </pc:sldChg>
      <pc:sldChg chg="del">
        <pc:chgData name="Eilidh McGregor (Green Ink)" userId="9cba41ee-7d70-4c23-afba-c2290bddaa61" providerId="ADAL" clId="{47D88D04-12AA-46EA-96B0-3D1017C73FC0}" dt="2025-03-31T14:24:12.224" v="1" actId="2696"/>
        <pc:sldMkLst>
          <pc:docMk/>
          <pc:sldMk cId="21310276" sldId="409"/>
        </pc:sldMkLst>
      </pc:sldChg>
      <pc:sldChg chg="del">
        <pc:chgData name="Eilidh McGregor (Green Ink)" userId="9cba41ee-7d70-4c23-afba-c2290bddaa61" providerId="ADAL" clId="{47D88D04-12AA-46EA-96B0-3D1017C73FC0}" dt="2025-03-31T14:24:12.224" v="1" actId="2696"/>
        <pc:sldMkLst>
          <pc:docMk/>
          <pc:sldMk cId="2888543304" sldId="410"/>
        </pc:sldMkLst>
      </pc:sldChg>
      <pc:sldChg chg="del">
        <pc:chgData name="Eilidh McGregor (Green Ink)" userId="9cba41ee-7d70-4c23-afba-c2290bddaa61" providerId="ADAL" clId="{47D88D04-12AA-46EA-96B0-3D1017C73FC0}" dt="2025-03-31T14:24:12.224" v="1" actId="2696"/>
        <pc:sldMkLst>
          <pc:docMk/>
          <pc:sldMk cId="441904790" sldId="411"/>
        </pc:sldMkLst>
      </pc:sldChg>
      <pc:sldChg chg="del">
        <pc:chgData name="Eilidh McGregor (Green Ink)" userId="9cba41ee-7d70-4c23-afba-c2290bddaa61" providerId="ADAL" clId="{47D88D04-12AA-46EA-96B0-3D1017C73FC0}" dt="2025-03-31T14:24:12.224" v="1" actId="2696"/>
        <pc:sldMkLst>
          <pc:docMk/>
          <pc:sldMk cId="2199830253" sldId="412"/>
        </pc:sldMkLst>
      </pc:sldChg>
      <pc:sldChg chg="del">
        <pc:chgData name="Eilidh McGregor (Green Ink)" userId="9cba41ee-7d70-4c23-afba-c2290bddaa61" providerId="ADAL" clId="{47D88D04-12AA-46EA-96B0-3D1017C73FC0}" dt="2025-03-31T14:24:12.224" v="1" actId="2696"/>
        <pc:sldMkLst>
          <pc:docMk/>
          <pc:sldMk cId="3711404045" sldId="413"/>
        </pc:sldMkLst>
      </pc:sldChg>
      <pc:sldChg chg="del">
        <pc:chgData name="Eilidh McGregor (Green Ink)" userId="9cba41ee-7d70-4c23-afba-c2290bddaa61" providerId="ADAL" clId="{47D88D04-12AA-46EA-96B0-3D1017C73FC0}" dt="2025-03-31T14:24:12.224" v="1" actId="2696"/>
        <pc:sldMkLst>
          <pc:docMk/>
          <pc:sldMk cId="1015598433" sldId="414"/>
        </pc:sldMkLst>
      </pc:sldChg>
      <pc:sldChg chg="del">
        <pc:chgData name="Eilidh McGregor (Green Ink)" userId="9cba41ee-7d70-4c23-afba-c2290bddaa61" providerId="ADAL" clId="{47D88D04-12AA-46EA-96B0-3D1017C73FC0}" dt="2025-03-31T14:24:12.224" v="1" actId="2696"/>
        <pc:sldMkLst>
          <pc:docMk/>
          <pc:sldMk cId="2020397534" sldId="415"/>
        </pc:sldMkLst>
      </pc:sldChg>
      <pc:sldChg chg="del">
        <pc:chgData name="Eilidh McGregor (Green Ink)" userId="9cba41ee-7d70-4c23-afba-c2290bddaa61" providerId="ADAL" clId="{47D88D04-12AA-46EA-96B0-3D1017C73FC0}" dt="2025-03-31T14:24:12.224" v="1" actId="2696"/>
        <pc:sldMkLst>
          <pc:docMk/>
          <pc:sldMk cId="1847478965" sldId="416"/>
        </pc:sldMkLst>
      </pc:sldChg>
      <pc:sldChg chg="del">
        <pc:chgData name="Eilidh McGregor (Green Ink)" userId="9cba41ee-7d70-4c23-afba-c2290bddaa61" providerId="ADAL" clId="{47D88D04-12AA-46EA-96B0-3D1017C73FC0}" dt="2025-03-31T14:24:12.224" v="1" actId="2696"/>
        <pc:sldMkLst>
          <pc:docMk/>
          <pc:sldMk cId="3265652103" sldId="418"/>
        </pc:sldMkLst>
      </pc:sldChg>
      <pc:sldChg chg="del">
        <pc:chgData name="Eilidh McGregor (Green Ink)" userId="9cba41ee-7d70-4c23-afba-c2290bddaa61" providerId="ADAL" clId="{47D88D04-12AA-46EA-96B0-3D1017C73FC0}" dt="2025-03-31T14:24:12.224" v="1" actId="2696"/>
        <pc:sldMkLst>
          <pc:docMk/>
          <pc:sldMk cId="2899680230" sldId="419"/>
        </pc:sldMkLst>
      </pc:sldChg>
      <pc:sldChg chg="del">
        <pc:chgData name="Eilidh McGregor (Green Ink)" userId="9cba41ee-7d70-4c23-afba-c2290bddaa61" providerId="ADAL" clId="{47D88D04-12AA-46EA-96B0-3D1017C73FC0}" dt="2025-03-31T14:24:12.224" v="1" actId="2696"/>
        <pc:sldMkLst>
          <pc:docMk/>
          <pc:sldMk cId="3084289961" sldId="420"/>
        </pc:sldMkLst>
      </pc:sldChg>
      <pc:sldChg chg="del">
        <pc:chgData name="Eilidh McGregor (Green Ink)" userId="9cba41ee-7d70-4c23-afba-c2290bddaa61" providerId="ADAL" clId="{47D88D04-12AA-46EA-96B0-3D1017C73FC0}" dt="2025-03-31T14:24:12.224" v="1" actId="2696"/>
        <pc:sldMkLst>
          <pc:docMk/>
          <pc:sldMk cId="2966736274" sldId="421"/>
        </pc:sldMkLst>
      </pc:sldChg>
      <pc:sldChg chg="del">
        <pc:chgData name="Eilidh McGregor (Green Ink)" userId="9cba41ee-7d70-4c23-afba-c2290bddaa61" providerId="ADAL" clId="{47D88D04-12AA-46EA-96B0-3D1017C73FC0}" dt="2025-03-31T14:24:12.224" v="1" actId="2696"/>
        <pc:sldMkLst>
          <pc:docMk/>
          <pc:sldMk cId="1972875164" sldId="422"/>
        </pc:sldMkLst>
      </pc:sldChg>
      <pc:sldChg chg="del">
        <pc:chgData name="Eilidh McGregor (Green Ink)" userId="9cba41ee-7d70-4c23-afba-c2290bddaa61" providerId="ADAL" clId="{47D88D04-12AA-46EA-96B0-3D1017C73FC0}" dt="2025-03-31T14:24:12.224" v="1" actId="2696"/>
        <pc:sldMkLst>
          <pc:docMk/>
          <pc:sldMk cId="1457438846" sldId="423"/>
        </pc:sldMkLst>
      </pc:sldChg>
      <pc:sldChg chg="del">
        <pc:chgData name="Eilidh McGregor (Green Ink)" userId="9cba41ee-7d70-4c23-afba-c2290bddaa61" providerId="ADAL" clId="{47D88D04-12AA-46EA-96B0-3D1017C73FC0}" dt="2025-03-31T14:24:12.224" v="1" actId="2696"/>
        <pc:sldMkLst>
          <pc:docMk/>
          <pc:sldMk cId="588918854" sldId="424"/>
        </pc:sldMkLst>
      </pc:sldChg>
      <pc:sldChg chg="del">
        <pc:chgData name="Eilidh McGregor (Green Ink)" userId="9cba41ee-7d70-4c23-afba-c2290bddaa61" providerId="ADAL" clId="{47D88D04-12AA-46EA-96B0-3D1017C73FC0}" dt="2025-03-31T14:24:12.224" v="1" actId="2696"/>
        <pc:sldMkLst>
          <pc:docMk/>
          <pc:sldMk cId="968710743" sldId="425"/>
        </pc:sldMkLst>
      </pc:sldChg>
      <pc:sldChg chg="del">
        <pc:chgData name="Eilidh McGregor (Green Ink)" userId="9cba41ee-7d70-4c23-afba-c2290bddaa61" providerId="ADAL" clId="{47D88D04-12AA-46EA-96B0-3D1017C73FC0}" dt="2025-03-31T14:24:12.224" v="1" actId="2696"/>
        <pc:sldMkLst>
          <pc:docMk/>
          <pc:sldMk cId="147282105" sldId="426"/>
        </pc:sldMkLst>
      </pc:sldChg>
      <pc:sldChg chg="del">
        <pc:chgData name="Eilidh McGregor (Green Ink)" userId="9cba41ee-7d70-4c23-afba-c2290bddaa61" providerId="ADAL" clId="{47D88D04-12AA-46EA-96B0-3D1017C73FC0}" dt="2025-03-31T14:24:12.224" v="1" actId="2696"/>
        <pc:sldMkLst>
          <pc:docMk/>
          <pc:sldMk cId="4063641347" sldId="427"/>
        </pc:sldMkLst>
      </pc:sldChg>
      <pc:sldChg chg="del">
        <pc:chgData name="Eilidh McGregor (Green Ink)" userId="9cba41ee-7d70-4c23-afba-c2290bddaa61" providerId="ADAL" clId="{47D88D04-12AA-46EA-96B0-3D1017C73FC0}" dt="2025-03-31T14:24:12.224" v="1" actId="2696"/>
        <pc:sldMkLst>
          <pc:docMk/>
          <pc:sldMk cId="3250450290" sldId="428"/>
        </pc:sldMkLst>
      </pc:sldChg>
      <pc:sldChg chg="del">
        <pc:chgData name="Eilidh McGregor (Green Ink)" userId="9cba41ee-7d70-4c23-afba-c2290bddaa61" providerId="ADAL" clId="{47D88D04-12AA-46EA-96B0-3D1017C73FC0}" dt="2025-03-31T14:24:12.224" v="1" actId="2696"/>
        <pc:sldMkLst>
          <pc:docMk/>
          <pc:sldMk cId="708236150" sldId="429"/>
        </pc:sldMkLst>
      </pc:sldChg>
      <pc:sldChg chg="del">
        <pc:chgData name="Eilidh McGregor (Green Ink)" userId="9cba41ee-7d70-4c23-afba-c2290bddaa61" providerId="ADAL" clId="{47D88D04-12AA-46EA-96B0-3D1017C73FC0}" dt="2025-03-31T14:24:12.224" v="1" actId="2696"/>
        <pc:sldMkLst>
          <pc:docMk/>
          <pc:sldMk cId="1777860250" sldId="430"/>
        </pc:sldMkLst>
      </pc:sldChg>
      <pc:sldChg chg="del">
        <pc:chgData name="Eilidh McGregor (Green Ink)" userId="9cba41ee-7d70-4c23-afba-c2290bddaa61" providerId="ADAL" clId="{47D88D04-12AA-46EA-96B0-3D1017C73FC0}" dt="2025-03-31T14:24:12.224" v="1" actId="2696"/>
        <pc:sldMkLst>
          <pc:docMk/>
          <pc:sldMk cId="3879805485" sldId="431"/>
        </pc:sldMkLst>
      </pc:sldChg>
      <pc:sldChg chg="del">
        <pc:chgData name="Eilidh McGregor (Green Ink)" userId="9cba41ee-7d70-4c23-afba-c2290bddaa61" providerId="ADAL" clId="{47D88D04-12AA-46EA-96B0-3D1017C73FC0}" dt="2025-03-31T14:24:12.224" v="1" actId="2696"/>
        <pc:sldMkLst>
          <pc:docMk/>
          <pc:sldMk cId="2111588280" sldId="432"/>
        </pc:sldMkLst>
      </pc:sldChg>
      <pc:sldChg chg="del">
        <pc:chgData name="Eilidh McGregor (Green Ink)" userId="9cba41ee-7d70-4c23-afba-c2290bddaa61" providerId="ADAL" clId="{47D88D04-12AA-46EA-96B0-3D1017C73FC0}" dt="2025-03-31T14:24:12.224" v="1" actId="2696"/>
        <pc:sldMkLst>
          <pc:docMk/>
          <pc:sldMk cId="1060235616" sldId="433"/>
        </pc:sldMkLst>
      </pc:sldChg>
      <pc:sldChg chg="del">
        <pc:chgData name="Eilidh McGregor (Green Ink)" userId="9cba41ee-7d70-4c23-afba-c2290bddaa61" providerId="ADAL" clId="{47D88D04-12AA-46EA-96B0-3D1017C73FC0}" dt="2025-03-31T14:24:12.224" v="1" actId="2696"/>
        <pc:sldMkLst>
          <pc:docMk/>
          <pc:sldMk cId="3693223639" sldId="434"/>
        </pc:sldMkLst>
      </pc:sldChg>
      <pc:sldChg chg="del">
        <pc:chgData name="Eilidh McGregor (Green Ink)" userId="9cba41ee-7d70-4c23-afba-c2290bddaa61" providerId="ADAL" clId="{47D88D04-12AA-46EA-96B0-3D1017C73FC0}" dt="2025-03-31T14:24:12.224" v="1" actId="2696"/>
        <pc:sldMkLst>
          <pc:docMk/>
          <pc:sldMk cId="383238543" sldId="435"/>
        </pc:sldMkLst>
      </pc:sldChg>
      <pc:sldChg chg="del">
        <pc:chgData name="Eilidh McGregor (Green Ink)" userId="9cba41ee-7d70-4c23-afba-c2290bddaa61" providerId="ADAL" clId="{47D88D04-12AA-46EA-96B0-3D1017C73FC0}" dt="2025-03-31T14:24:12.224" v="1" actId="2696"/>
        <pc:sldMkLst>
          <pc:docMk/>
          <pc:sldMk cId="3846787701" sldId="436"/>
        </pc:sldMkLst>
      </pc:sldChg>
      <pc:sldChg chg="del">
        <pc:chgData name="Eilidh McGregor (Green Ink)" userId="9cba41ee-7d70-4c23-afba-c2290bddaa61" providerId="ADAL" clId="{47D88D04-12AA-46EA-96B0-3D1017C73FC0}" dt="2025-03-31T14:24:12.224" v="1" actId="2696"/>
        <pc:sldMkLst>
          <pc:docMk/>
          <pc:sldMk cId="658007478" sldId="437"/>
        </pc:sldMkLst>
      </pc:sldChg>
      <pc:sldChg chg="del">
        <pc:chgData name="Eilidh McGregor (Green Ink)" userId="9cba41ee-7d70-4c23-afba-c2290bddaa61" providerId="ADAL" clId="{47D88D04-12AA-46EA-96B0-3D1017C73FC0}" dt="2025-03-31T14:24:12.224" v="1" actId="2696"/>
        <pc:sldMkLst>
          <pc:docMk/>
          <pc:sldMk cId="1866775652" sldId="438"/>
        </pc:sldMkLst>
      </pc:sldChg>
      <pc:sldChg chg="del">
        <pc:chgData name="Eilidh McGregor (Green Ink)" userId="9cba41ee-7d70-4c23-afba-c2290bddaa61" providerId="ADAL" clId="{47D88D04-12AA-46EA-96B0-3D1017C73FC0}" dt="2025-03-31T14:24:12.224" v="1" actId="2696"/>
        <pc:sldMkLst>
          <pc:docMk/>
          <pc:sldMk cId="3640056953" sldId="439"/>
        </pc:sldMkLst>
      </pc:sldChg>
      <pc:sldChg chg="del">
        <pc:chgData name="Eilidh McGregor (Green Ink)" userId="9cba41ee-7d70-4c23-afba-c2290bddaa61" providerId="ADAL" clId="{47D88D04-12AA-46EA-96B0-3D1017C73FC0}" dt="2025-03-31T14:24:12.224" v="1" actId="2696"/>
        <pc:sldMkLst>
          <pc:docMk/>
          <pc:sldMk cId="2035660140" sldId="440"/>
        </pc:sldMkLst>
      </pc:sldChg>
      <pc:sldChg chg="del">
        <pc:chgData name="Eilidh McGregor (Green Ink)" userId="9cba41ee-7d70-4c23-afba-c2290bddaa61" providerId="ADAL" clId="{47D88D04-12AA-46EA-96B0-3D1017C73FC0}" dt="2025-03-31T14:24:12.224" v="1" actId="2696"/>
        <pc:sldMkLst>
          <pc:docMk/>
          <pc:sldMk cId="1605091778" sldId="441"/>
        </pc:sldMkLst>
      </pc:sldChg>
      <pc:sldChg chg="del">
        <pc:chgData name="Eilidh McGregor (Green Ink)" userId="9cba41ee-7d70-4c23-afba-c2290bddaa61" providerId="ADAL" clId="{47D88D04-12AA-46EA-96B0-3D1017C73FC0}" dt="2025-03-31T14:24:12.224" v="1" actId="2696"/>
        <pc:sldMkLst>
          <pc:docMk/>
          <pc:sldMk cId="4268944015" sldId="442"/>
        </pc:sldMkLst>
      </pc:sldChg>
      <pc:sldChg chg="del">
        <pc:chgData name="Eilidh McGregor (Green Ink)" userId="9cba41ee-7d70-4c23-afba-c2290bddaa61" providerId="ADAL" clId="{47D88D04-12AA-46EA-96B0-3D1017C73FC0}" dt="2025-03-31T14:24:12.224" v="1" actId="2696"/>
        <pc:sldMkLst>
          <pc:docMk/>
          <pc:sldMk cId="836644462" sldId="443"/>
        </pc:sldMkLst>
      </pc:sldChg>
      <pc:sldChg chg="del">
        <pc:chgData name="Eilidh McGregor (Green Ink)" userId="9cba41ee-7d70-4c23-afba-c2290bddaa61" providerId="ADAL" clId="{47D88D04-12AA-46EA-96B0-3D1017C73FC0}" dt="2025-03-31T14:24:12.224" v="1" actId="2696"/>
        <pc:sldMkLst>
          <pc:docMk/>
          <pc:sldMk cId="1624689300" sldId="444"/>
        </pc:sldMkLst>
      </pc:sldChg>
      <pc:sldChg chg="del">
        <pc:chgData name="Eilidh McGregor (Green Ink)" userId="9cba41ee-7d70-4c23-afba-c2290bddaa61" providerId="ADAL" clId="{47D88D04-12AA-46EA-96B0-3D1017C73FC0}" dt="2025-03-31T14:24:12.224" v="1" actId="2696"/>
        <pc:sldMkLst>
          <pc:docMk/>
          <pc:sldMk cId="3211565102" sldId="445"/>
        </pc:sldMkLst>
      </pc:sldChg>
      <pc:sldChg chg="del">
        <pc:chgData name="Eilidh McGregor (Green Ink)" userId="9cba41ee-7d70-4c23-afba-c2290bddaa61" providerId="ADAL" clId="{47D88D04-12AA-46EA-96B0-3D1017C73FC0}" dt="2025-03-31T14:24:12.224" v="1" actId="2696"/>
        <pc:sldMkLst>
          <pc:docMk/>
          <pc:sldMk cId="878336637" sldId="447"/>
        </pc:sldMkLst>
      </pc:sldChg>
      <pc:sldChg chg="del">
        <pc:chgData name="Eilidh McGregor (Green Ink)" userId="9cba41ee-7d70-4c23-afba-c2290bddaa61" providerId="ADAL" clId="{47D88D04-12AA-46EA-96B0-3D1017C73FC0}" dt="2025-03-31T14:24:12.224" v="1" actId="2696"/>
        <pc:sldMkLst>
          <pc:docMk/>
          <pc:sldMk cId="4138028408" sldId="448"/>
        </pc:sldMkLst>
      </pc:sldChg>
      <pc:sldChg chg="del">
        <pc:chgData name="Eilidh McGregor (Green Ink)" userId="9cba41ee-7d70-4c23-afba-c2290bddaa61" providerId="ADAL" clId="{47D88D04-12AA-46EA-96B0-3D1017C73FC0}" dt="2025-03-31T14:24:12.224" v="1" actId="2696"/>
        <pc:sldMkLst>
          <pc:docMk/>
          <pc:sldMk cId="953593568" sldId="449"/>
        </pc:sldMkLst>
      </pc:sldChg>
      <pc:sldChg chg="del">
        <pc:chgData name="Eilidh McGregor (Green Ink)" userId="9cba41ee-7d70-4c23-afba-c2290bddaa61" providerId="ADAL" clId="{47D88D04-12AA-46EA-96B0-3D1017C73FC0}" dt="2025-03-31T14:24:12.224" v="1" actId="2696"/>
        <pc:sldMkLst>
          <pc:docMk/>
          <pc:sldMk cId="3557499827" sldId="450"/>
        </pc:sldMkLst>
      </pc:sldChg>
      <pc:sldChg chg="del">
        <pc:chgData name="Eilidh McGregor (Green Ink)" userId="9cba41ee-7d70-4c23-afba-c2290bddaa61" providerId="ADAL" clId="{47D88D04-12AA-46EA-96B0-3D1017C73FC0}" dt="2025-03-31T14:24:12.224" v="1" actId="2696"/>
        <pc:sldMkLst>
          <pc:docMk/>
          <pc:sldMk cId="3435835886" sldId="451"/>
        </pc:sldMkLst>
      </pc:sldChg>
      <pc:sldChg chg="del">
        <pc:chgData name="Eilidh McGregor (Green Ink)" userId="9cba41ee-7d70-4c23-afba-c2290bddaa61" providerId="ADAL" clId="{47D88D04-12AA-46EA-96B0-3D1017C73FC0}" dt="2025-03-31T14:24:12.224" v="1" actId="2696"/>
        <pc:sldMkLst>
          <pc:docMk/>
          <pc:sldMk cId="3195388984" sldId="452"/>
        </pc:sldMkLst>
      </pc:sldChg>
      <pc:sldChg chg="del">
        <pc:chgData name="Eilidh McGregor (Green Ink)" userId="9cba41ee-7d70-4c23-afba-c2290bddaa61" providerId="ADAL" clId="{47D88D04-12AA-46EA-96B0-3D1017C73FC0}" dt="2025-03-31T14:24:12.224" v="1" actId="2696"/>
        <pc:sldMkLst>
          <pc:docMk/>
          <pc:sldMk cId="1969357477" sldId="453"/>
        </pc:sldMkLst>
      </pc:sldChg>
      <pc:sldChg chg="del">
        <pc:chgData name="Eilidh McGregor (Green Ink)" userId="9cba41ee-7d70-4c23-afba-c2290bddaa61" providerId="ADAL" clId="{47D88D04-12AA-46EA-96B0-3D1017C73FC0}" dt="2025-03-31T14:24:12.224" v="1" actId="2696"/>
        <pc:sldMkLst>
          <pc:docMk/>
          <pc:sldMk cId="2237964821" sldId="454"/>
        </pc:sldMkLst>
      </pc:sldChg>
      <pc:sldChg chg="del">
        <pc:chgData name="Eilidh McGregor (Green Ink)" userId="9cba41ee-7d70-4c23-afba-c2290bddaa61" providerId="ADAL" clId="{47D88D04-12AA-46EA-96B0-3D1017C73FC0}" dt="2025-03-31T14:24:12.224" v="1" actId="2696"/>
        <pc:sldMkLst>
          <pc:docMk/>
          <pc:sldMk cId="984639349" sldId="455"/>
        </pc:sldMkLst>
      </pc:sldChg>
      <pc:sldChg chg="del">
        <pc:chgData name="Eilidh McGregor (Green Ink)" userId="9cba41ee-7d70-4c23-afba-c2290bddaa61" providerId="ADAL" clId="{47D88D04-12AA-46EA-96B0-3D1017C73FC0}" dt="2025-03-31T14:24:12.224" v="1" actId="2696"/>
        <pc:sldMkLst>
          <pc:docMk/>
          <pc:sldMk cId="63581443" sldId="456"/>
        </pc:sldMkLst>
      </pc:sldChg>
      <pc:sldChg chg="del">
        <pc:chgData name="Eilidh McGregor (Green Ink)" userId="9cba41ee-7d70-4c23-afba-c2290bddaa61" providerId="ADAL" clId="{47D88D04-12AA-46EA-96B0-3D1017C73FC0}" dt="2025-03-31T14:24:12.224" v="1" actId="2696"/>
        <pc:sldMkLst>
          <pc:docMk/>
          <pc:sldMk cId="3577199260" sldId="457"/>
        </pc:sldMkLst>
      </pc:sldChg>
      <pc:sldChg chg="del">
        <pc:chgData name="Eilidh McGregor (Green Ink)" userId="9cba41ee-7d70-4c23-afba-c2290bddaa61" providerId="ADAL" clId="{47D88D04-12AA-46EA-96B0-3D1017C73FC0}" dt="2025-03-31T14:24:12.224" v="1" actId="2696"/>
        <pc:sldMkLst>
          <pc:docMk/>
          <pc:sldMk cId="3389280994" sldId="458"/>
        </pc:sldMkLst>
      </pc:sldChg>
      <pc:sldChg chg="del">
        <pc:chgData name="Eilidh McGregor (Green Ink)" userId="9cba41ee-7d70-4c23-afba-c2290bddaa61" providerId="ADAL" clId="{47D88D04-12AA-46EA-96B0-3D1017C73FC0}" dt="2025-03-31T14:24:12.224" v="1" actId="2696"/>
        <pc:sldMkLst>
          <pc:docMk/>
          <pc:sldMk cId="3920546283" sldId="459"/>
        </pc:sldMkLst>
      </pc:sldChg>
      <pc:sldChg chg="del">
        <pc:chgData name="Eilidh McGregor (Green Ink)" userId="9cba41ee-7d70-4c23-afba-c2290bddaa61" providerId="ADAL" clId="{47D88D04-12AA-46EA-96B0-3D1017C73FC0}" dt="2025-03-31T14:24:12.224" v="1" actId="2696"/>
        <pc:sldMkLst>
          <pc:docMk/>
          <pc:sldMk cId="1149370332" sldId="460"/>
        </pc:sldMkLst>
      </pc:sldChg>
      <pc:sldChg chg="del">
        <pc:chgData name="Eilidh McGregor (Green Ink)" userId="9cba41ee-7d70-4c23-afba-c2290bddaa61" providerId="ADAL" clId="{47D88D04-12AA-46EA-96B0-3D1017C73FC0}" dt="2025-03-31T14:24:12.224" v="1" actId="2696"/>
        <pc:sldMkLst>
          <pc:docMk/>
          <pc:sldMk cId="4190746743" sldId="461"/>
        </pc:sldMkLst>
      </pc:sldChg>
      <pc:sldChg chg="del">
        <pc:chgData name="Eilidh McGregor (Green Ink)" userId="9cba41ee-7d70-4c23-afba-c2290bddaa61" providerId="ADAL" clId="{47D88D04-12AA-46EA-96B0-3D1017C73FC0}" dt="2025-03-31T14:24:12.224" v="1" actId="2696"/>
        <pc:sldMkLst>
          <pc:docMk/>
          <pc:sldMk cId="1221260822" sldId="462"/>
        </pc:sldMkLst>
      </pc:sldChg>
      <pc:sldChg chg="del">
        <pc:chgData name="Eilidh McGregor (Green Ink)" userId="9cba41ee-7d70-4c23-afba-c2290bddaa61" providerId="ADAL" clId="{47D88D04-12AA-46EA-96B0-3D1017C73FC0}" dt="2025-03-31T14:24:12.224" v="1" actId="2696"/>
        <pc:sldMkLst>
          <pc:docMk/>
          <pc:sldMk cId="1073958280" sldId="463"/>
        </pc:sldMkLst>
      </pc:sldChg>
      <pc:sldChg chg="del">
        <pc:chgData name="Eilidh McGregor (Green Ink)" userId="9cba41ee-7d70-4c23-afba-c2290bddaa61" providerId="ADAL" clId="{47D88D04-12AA-46EA-96B0-3D1017C73FC0}" dt="2025-03-31T14:24:12.224" v="1" actId="2696"/>
        <pc:sldMkLst>
          <pc:docMk/>
          <pc:sldMk cId="3036945501" sldId="464"/>
        </pc:sldMkLst>
      </pc:sldChg>
      <pc:sldChg chg="del">
        <pc:chgData name="Eilidh McGregor (Green Ink)" userId="9cba41ee-7d70-4c23-afba-c2290bddaa61" providerId="ADAL" clId="{47D88D04-12AA-46EA-96B0-3D1017C73FC0}" dt="2025-03-31T14:24:12.224" v="1" actId="2696"/>
        <pc:sldMkLst>
          <pc:docMk/>
          <pc:sldMk cId="4277461874" sldId="466"/>
        </pc:sldMkLst>
      </pc:sldChg>
      <pc:sldChg chg="del">
        <pc:chgData name="Eilidh McGregor (Green Ink)" userId="9cba41ee-7d70-4c23-afba-c2290bddaa61" providerId="ADAL" clId="{47D88D04-12AA-46EA-96B0-3D1017C73FC0}" dt="2025-03-31T14:24:12.224" v="1" actId="2696"/>
        <pc:sldMkLst>
          <pc:docMk/>
          <pc:sldMk cId="2513149446" sldId="467"/>
        </pc:sldMkLst>
      </pc:sldChg>
      <pc:sldChg chg="del">
        <pc:chgData name="Eilidh McGregor (Green Ink)" userId="9cba41ee-7d70-4c23-afba-c2290bddaa61" providerId="ADAL" clId="{47D88D04-12AA-46EA-96B0-3D1017C73FC0}" dt="2025-03-31T14:24:12.224" v="1" actId="2696"/>
        <pc:sldMkLst>
          <pc:docMk/>
          <pc:sldMk cId="1553088747" sldId="468"/>
        </pc:sldMkLst>
      </pc:sldChg>
      <pc:sldChg chg="del">
        <pc:chgData name="Eilidh McGregor (Green Ink)" userId="9cba41ee-7d70-4c23-afba-c2290bddaa61" providerId="ADAL" clId="{47D88D04-12AA-46EA-96B0-3D1017C73FC0}" dt="2025-03-31T14:24:12.224" v="1" actId="2696"/>
        <pc:sldMkLst>
          <pc:docMk/>
          <pc:sldMk cId="4206548849" sldId="469"/>
        </pc:sldMkLst>
      </pc:sldChg>
      <pc:sldChg chg="del">
        <pc:chgData name="Eilidh McGregor (Green Ink)" userId="9cba41ee-7d70-4c23-afba-c2290bddaa61" providerId="ADAL" clId="{47D88D04-12AA-46EA-96B0-3D1017C73FC0}" dt="2025-03-31T14:24:12.224" v="1" actId="2696"/>
        <pc:sldMkLst>
          <pc:docMk/>
          <pc:sldMk cId="564785877" sldId="470"/>
        </pc:sldMkLst>
      </pc:sldChg>
      <pc:sldChg chg="del">
        <pc:chgData name="Eilidh McGregor (Green Ink)" userId="9cba41ee-7d70-4c23-afba-c2290bddaa61" providerId="ADAL" clId="{47D88D04-12AA-46EA-96B0-3D1017C73FC0}" dt="2025-03-31T14:24:12.224" v="1" actId="2696"/>
        <pc:sldMkLst>
          <pc:docMk/>
          <pc:sldMk cId="914278702" sldId="471"/>
        </pc:sldMkLst>
      </pc:sldChg>
      <pc:sldChg chg="del">
        <pc:chgData name="Eilidh McGregor (Green Ink)" userId="9cba41ee-7d70-4c23-afba-c2290bddaa61" providerId="ADAL" clId="{47D88D04-12AA-46EA-96B0-3D1017C73FC0}" dt="2025-03-31T14:24:12.224" v="1" actId="2696"/>
        <pc:sldMkLst>
          <pc:docMk/>
          <pc:sldMk cId="570678662" sldId="472"/>
        </pc:sldMkLst>
      </pc:sldChg>
      <pc:sldChg chg="del">
        <pc:chgData name="Eilidh McGregor (Green Ink)" userId="9cba41ee-7d70-4c23-afba-c2290bddaa61" providerId="ADAL" clId="{47D88D04-12AA-46EA-96B0-3D1017C73FC0}" dt="2025-03-31T14:24:12.224" v="1" actId="2696"/>
        <pc:sldMkLst>
          <pc:docMk/>
          <pc:sldMk cId="3411515881" sldId="473"/>
        </pc:sldMkLst>
      </pc:sldChg>
      <pc:sldChg chg="del">
        <pc:chgData name="Eilidh McGregor (Green Ink)" userId="9cba41ee-7d70-4c23-afba-c2290bddaa61" providerId="ADAL" clId="{47D88D04-12AA-46EA-96B0-3D1017C73FC0}" dt="2025-03-31T14:24:12.224" v="1" actId="2696"/>
        <pc:sldMkLst>
          <pc:docMk/>
          <pc:sldMk cId="3897835836" sldId="474"/>
        </pc:sldMkLst>
      </pc:sldChg>
      <pc:sldChg chg="del">
        <pc:chgData name="Eilidh McGregor (Green Ink)" userId="9cba41ee-7d70-4c23-afba-c2290bddaa61" providerId="ADAL" clId="{47D88D04-12AA-46EA-96B0-3D1017C73FC0}" dt="2025-03-31T14:24:12.224" v="1" actId="2696"/>
        <pc:sldMkLst>
          <pc:docMk/>
          <pc:sldMk cId="4067566897" sldId="475"/>
        </pc:sldMkLst>
      </pc:sldChg>
      <pc:sldChg chg="del">
        <pc:chgData name="Eilidh McGregor (Green Ink)" userId="9cba41ee-7d70-4c23-afba-c2290bddaa61" providerId="ADAL" clId="{47D88D04-12AA-46EA-96B0-3D1017C73FC0}" dt="2025-03-31T14:24:12.224" v="1" actId="2696"/>
        <pc:sldMkLst>
          <pc:docMk/>
          <pc:sldMk cId="2824503324" sldId="476"/>
        </pc:sldMkLst>
      </pc:sldChg>
      <pc:sldChg chg="del">
        <pc:chgData name="Eilidh McGregor (Green Ink)" userId="9cba41ee-7d70-4c23-afba-c2290bddaa61" providerId="ADAL" clId="{47D88D04-12AA-46EA-96B0-3D1017C73FC0}" dt="2025-03-31T14:24:12.224" v="1" actId="2696"/>
        <pc:sldMkLst>
          <pc:docMk/>
          <pc:sldMk cId="2101170238" sldId="477"/>
        </pc:sldMkLst>
      </pc:sldChg>
      <pc:sldChg chg="del">
        <pc:chgData name="Eilidh McGregor (Green Ink)" userId="9cba41ee-7d70-4c23-afba-c2290bddaa61" providerId="ADAL" clId="{47D88D04-12AA-46EA-96B0-3D1017C73FC0}" dt="2025-03-31T14:24:12.224" v="1" actId="2696"/>
        <pc:sldMkLst>
          <pc:docMk/>
          <pc:sldMk cId="3184517940" sldId="478"/>
        </pc:sldMkLst>
      </pc:sldChg>
      <pc:sldChg chg="del">
        <pc:chgData name="Eilidh McGregor (Green Ink)" userId="9cba41ee-7d70-4c23-afba-c2290bddaa61" providerId="ADAL" clId="{47D88D04-12AA-46EA-96B0-3D1017C73FC0}" dt="2025-03-31T14:24:12.224" v="1" actId="2696"/>
        <pc:sldMkLst>
          <pc:docMk/>
          <pc:sldMk cId="1944775028" sldId="479"/>
        </pc:sldMkLst>
      </pc:sldChg>
      <pc:sldChg chg="del">
        <pc:chgData name="Eilidh McGregor (Green Ink)" userId="9cba41ee-7d70-4c23-afba-c2290bddaa61" providerId="ADAL" clId="{47D88D04-12AA-46EA-96B0-3D1017C73FC0}" dt="2025-03-31T14:24:12.224" v="1" actId="2696"/>
        <pc:sldMkLst>
          <pc:docMk/>
          <pc:sldMk cId="2436485472" sldId="480"/>
        </pc:sldMkLst>
      </pc:sldChg>
      <pc:sldChg chg="del">
        <pc:chgData name="Eilidh McGregor (Green Ink)" userId="9cba41ee-7d70-4c23-afba-c2290bddaa61" providerId="ADAL" clId="{47D88D04-12AA-46EA-96B0-3D1017C73FC0}" dt="2025-03-31T14:24:12.224" v="1" actId="2696"/>
        <pc:sldMkLst>
          <pc:docMk/>
          <pc:sldMk cId="250980949" sldId="481"/>
        </pc:sldMkLst>
      </pc:sldChg>
      <pc:sldChg chg="del">
        <pc:chgData name="Eilidh McGregor (Green Ink)" userId="9cba41ee-7d70-4c23-afba-c2290bddaa61" providerId="ADAL" clId="{47D88D04-12AA-46EA-96B0-3D1017C73FC0}" dt="2025-03-31T14:24:12.224" v="1" actId="2696"/>
        <pc:sldMkLst>
          <pc:docMk/>
          <pc:sldMk cId="1428059581" sldId="482"/>
        </pc:sldMkLst>
      </pc:sldChg>
      <pc:sldChg chg="del">
        <pc:chgData name="Eilidh McGregor (Green Ink)" userId="9cba41ee-7d70-4c23-afba-c2290bddaa61" providerId="ADAL" clId="{47D88D04-12AA-46EA-96B0-3D1017C73FC0}" dt="2025-03-31T14:24:12.224" v="1" actId="2696"/>
        <pc:sldMkLst>
          <pc:docMk/>
          <pc:sldMk cId="2513338623" sldId="483"/>
        </pc:sldMkLst>
      </pc:sldChg>
      <pc:sldChg chg="del">
        <pc:chgData name="Eilidh McGregor (Green Ink)" userId="9cba41ee-7d70-4c23-afba-c2290bddaa61" providerId="ADAL" clId="{47D88D04-12AA-46EA-96B0-3D1017C73FC0}" dt="2025-03-31T14:24:12.224" v="1" actId="2696"/>
        <pc:sldMkLst>
          <pc:docMk/>
          <pc:sldMk cId="192575717" sldId="484"/>
        </pc:sldMkLst>
      </pc:sldChg>
      <pc:sldChg chg="del">
        <pc:chgData name="Eilidh McGregor (Green Ink)" userId="9cba41ee-7d70-4c23-afba-c2290bddaa61" providerId="ADAL" clId="{47D88D04-12AA-46EA-96B0-3D1017C73FC0}" dt="2025-03-31T14:24:12.224" v="1" actId="2696"/>
        <pc:sldMkLst>
          <pc:docMk/>
          <pc:sldMk cId="1930407470" sldId="485"/>
        </pc:sldMkLst>
      </pc:sldChg>
      <pc:sldChg chg="del">
        <pc:chgData name="Eilidh McGregor (Green Ink)" userId="9cba41ee-7d70-4c23-afba-c2290bddaa61" providerId="ADAL" clId="{47D88D04-12AA-46EA-96B0-3D1017C73FC0}" dt="2025-03-31T14:24:12.224" v="1" actId="2696"/>
        <pc:sldMkLst>
          <pc:docMk/>
          <pc:sldMk cId="626264679" sldId="486"/>
        </pc:sldMkLst>
      </pc:sldChg>
      <pc:sldChg chg="del">
        <pc:chgData name="Eilidh McGregor (Green Ink)" userId="9cba41ee-7d70-4c23-afba-c2290bddaa61" providerId="ADAL" clId="{47D88D04-12AA-46EA-96B0-3D1017C73FC0}" dt="2025-03-31T14:24:12.224" v="1" actId="2696"/>
        <pc:sldMkLst>
          <pc:docMk/>
          <pc:sldMk cId="1635358212" sldId="488"/>
        </pc:sldMkLst>
      </pc:sldChg>
      <pc:sldChg chg="del">
        <pc:chgData name="Eilidh McGregor (Green Ink)" userId="9cba41ee-7d70-4c23-afba-c2290bddaa61" providerId="ADAL" clId="{47D88D04-12AA-46EA-96B0-3D1017C73FC0}" dt="2025-03-31T14:24:12.224" v="1" actId="2696"/>
        <pc:sldMkLst>
          <pc:docMk/>
          <pc:sldMk cId="1887854444" sldId="489"/>
        </pc:sldMkLst>
      </pc:sldChg>
      <pc:sldChg chg="del">
        <pc:chgData name="Eilidh McGregor (Green Ink)" userId="9cba41ee-7d70-4c23-afba-c2290bddaa61" providerId="ADAL" clId="{47D88D04-12AA-46EA-96B0-3D1017C73FC0}" dt="2025-03-31T14:24:12.224" v="1" actId="2696"/>
        <pc:sldMkLst>
          <pc:docMk/>
          <pc:sldMk cId="1963412723" sldId="490"/>
        </pc:sldMkLst>
      </pc:sldChg>
      <pc:sldChg chg="del">
        <pc:chgData name="Eilidh McGregor (Green Ink)" userId="9cba41ee-7d70-4c23-afba-c2290bddaa61" providerId="ADAL" clId="{47D88D04-12AA-46EA-96B0-3D1017C73FC0}" dt="2025-03-31T14:24:12.224" v="1" actId="2696"/>
        <pc:sldMkLst>
          <pc:docMk/>
          <pc:sldMk cId="2712041305" sldId="491"/>
        </pc:sldMkLst>
      </pc:sldChg>
      <pc:sldChg chg="del">
        <pc:chgData name="Eilidh McGregor (Green Ink)" userId="9cba41ee-7d70-4c23-afba-c2290bddaa61" providerId="ADAL" clId="{47D88D04-12AA-46EA-96B0-3D1017C73FC0}" dt="2025-03-31T14:24:12.224" v="1" actId="2696"/>
        <pc:sldMkLst>
          <pc:docMk/>
          <pc:sldMk cId="60241425" sldId="492"/>
        </pc:sldMkLst>
      </pc:sldChg>
      <pc:sldChg chg="del">
        <pc:chgData name="Eilidh McGregor (Green Ink)" userId="9cba41ee-7d70-4c23-afba-c2290bddaa61" providerId="ADAL" clId="{47D88D04-12AA-46EA-96B0-3D1017C73FC0}" dt="2025-03-31T14:24:12.224" v="1" actId="2696"/>
        <pc:sldMkLst>
          <pc:docMk/>
          <pc:sldMk cId="892226930" sldId="493"/>
        </pc:sldMkLst>
      </pc:sldChg>
      <pc:sldChg chg="del">
        <pc:chgData name="Eilidh McGregor (Green Ink)" userId="9cba41ee-7d70-4c23-afba-c2290bddaa61" providerId="ADAL" clId="{47D88D04-12AA-46EA-96B0-3D1017C73FC0}" dt="2025-03-31T14:24:12.224" v="1" actId="2696"/>
        <pc:sldMkLst>
          <pc:docMk/>
          <pc:sldMk cId="3535472846" sldId="494"/>
        </pc:sldMkLst>
      </pc:sldChg>
      <pc:sldChg chg="del">
        <pc:chgData name="Eilidh McGregor (Green Ink)" userId="9cba41ee-7d70-4c23-afba-c2290bddaa61" providerId="ADAL" clId="{47D88D04-12AA-46EA-96B0-3D1017C73FC0}" dt="2025-03-31T14:24:12.224" v="1" actId="2696"/>
        <pc:sldMkLst>
          <pc:docMk/>
          <pc:sldMk cId="32059954" sldId="495"/>
        </pc:sldMkLst>
      </pc:sldChg>
      <pc:sldChg chg="del">
        <pc:chgData name="Eilidh McGregor (Green Ink)" userId="9cba41ee-7d70-4c23-afba-c2290bddaa61" providerId="ADAL" clId="{47D88D04-12AA-46EA-96B0-3D1017C73FC0}" dt="2025-03-31T14:24:12.224" v="1" actId="2696"/>
        <pc:sldMkLst>
          <pc:docMk/>
          <pc:sldMk cId="1216624615" sldId="496"/>
        </pc:sldMkLst>
      </pc:sldChg>
      <pc:sldChg chg="del">
        <pc:chgData name="Eilidh McGregor (Green Ink)" userId="9cba41ee-7d70-4c23-afba-c2290bddaa61" providerId="ADAL" clId="{47D88D04-12AA-46EA-96B0-3D1017C73FC0}" dt="2025-03-31T14:24:12.224" v="1" actId="2696"/>
        <pc:sldMkLst>
          <pc:docMk/>
          <pc:sldMk cId="669582613" sldId="498"/>
        </pc:sldMkLst>
      </pc:sldChg>
      <pc:sldChg chg="del">
        <pc:chgData name="Eilidh McGregor (Green Ink)" userId="9cba41ee-7d70-4c23-afba-c2290bddaa61" providerId="ADAL" clId="{47D88D04-12AA-46EA-96B0-3D1017C73FC0}" dt="2025-03-31T14:24:12.224" v="1" actId="2696"/>
        <pc:sldMkLst>
          <pc:docMk/>
          <pc:sldMk cId="2279994913" sldId="499"/>
        </pc:sldMkLst>
      </pc:sldChg>
      <pc:sldChg chg="del">
        <pc:chgData name="Eilidh McGregor (Green Ink)" userId="9cba41ee-7d70-4c23-afba-c2290bddaa61" providerId="ADAL" clId="{47D88D04-12AA-46EA-96B0-3D1017C73FC0}" dt="2025-03-31T14:24:12.224" v="1" actId="2696"/>
        <pc:sldMkLst>
          <pc:docMk/>
          <pc:sldMk cId="2703098110" sldId="501"/>
        </pc:sldMkLst>
      </pc:sldChg>
      <pc:sldChg chg="del">
        <pc:chgData name="Eilidh McGregor (Green Ink)" userId="9cba41ee-7d70-4c23-afba-c2290bddaa61" providerId="ADAL" clId="{47D88D04-12AA-46EA-96B0-3D1017C73FC0}" dt="2025-03-31T14:24:12.224" v="1" actId="2696"/>
        <pc:sldMkLst>
          <pc:docMk/>
          <pc:sldMk cId="1917566058" sldId="502"/>
        </pc:sldMkLst>
      </pc:sldChg>
      <pc:sldChg chg="del">
        <pc:chgData name="Eilidh McGregor (Green Ink)" userId="9cba41ee-7d70-4c23-afba-c2290bddaa61" providerId="ADAL" clId="{47D88D04-12AA-46EA-96B0-3D1017C73FC0}" dt="2025-03-31T14:24:12.224" v="1" actId="2696"/>
        <pc:sldMkLst>
          <pc:docMk/>
          <pc:sldMk cId="3835835597" sldId="503"/>
        </pc:sldMkLst>
      </pc:sldChg>
      <pc:sldChg chg="del">
        <pc:chgData name="Eilidh McGregor (Green Ink)" userId="9cba41ee-7d70-4c23-afba-c2290bddaa61" providerId="ADAL" clId="{47D88D04-12AA-46EA-96B0-3D1017C73FC0}" dt="2025-03-31T14:24:12.224" v="1" actId="2696"/>
        <pc:sldMkLst>
          <pc:docMk/>
          <pc:sldMk cId="516420185" sldId="504"/>
        </pc:sldMkLst>
      </pc:sldChg>
      <pc:sldChg chg="del">
        <pc:chgData name="Eilidh McGregor (Green Ink)" userId="9cba41ee-7d70-4c23-afba-c2290bddaa61" providerId="ADAL" clId="{47D88D04-12AA-46EA-96B0-3D1017C73FC0}" dt="2025-03-31T14:24:12.224" v="1" actId="2696"/>
        <pc:sldMkLst>
          <pc:docMk/>
          <pc:sldMk cId="2793079073" sldId="505"/>
        </pc:sldMkLst>
      </pc:sldChg>
      <pc:sldChg chg="del">
        <pc:chgData name="Eilidh McGregor (Green Ink)" userId="9cba41ee-7d70-4c23-afba-c2290bddaa61" providerId="ADAL" clId="{47D88D04-12AA-46EA-96B0-3D1017C73FC0}" dt="2025-03-31T14:24:12.224" v="1" actId="2696"/>
        <pc:sldMkLst>
          <pc:docMk/>
          <pc:sldMk cId="3455035072" sldId="506"/>
        </pc:sldMkLst>
      </pc:sldChg>
      <pc:sldChg chg="del">
        <pc:chgData name="Eilidh McGregor (Green Ink)" userId="9cba41ee-7d70-4c23-afba-c2290bddaa61" providerId="ADAL" clId="{47D88D04-12AA-46EA-96B0-3D1017C73FC0}" dt="2025-03-31T14:24:12.224" v="1" actId="2696"/>
        <pc:sldMkLst>
          <pc:docMk/>
          <pc:sldMk cId="2864550227" sldId="507"/>
        </pc:sldMkLst>
      </pc:sldChg>
      <pc:sldChg chg="del">
        <pc:chgData name="Eilidh McGregor (Green Ink)" userId="9cba41ee-7d70-4c23-afba-c2290bddaa61" providerId="ADAL" clId="{47D88D04-12AA-46EA-96B0-3D1017C73FC0}" dt="2025-03-31T14:24:12.224" v="1" actId="2696"/>
        <pc:sldMkLst>
          <pc:docMk/>
          <pc:sldMk cId="1372983916" sldId="508"/>
        </pc:sldMkLst>
      </pc:sldChg>
      <pc:sldChg chg="del">
        <pc:chgData name="Eilidh McGregor (Green Ink)" userId="9cba41ee-7d70-4c23-afba-c2290bddaa61" providerId="ADAL" clId="{47D88D04-12AA-46EA-96B0-3D1017C73FC0}" dt="2025-03-31T14:24:12.224" v="1" actId="2696"/>
        <pc:sldMkLst>
          <pc:docMk/>
          <pc:sldMk cId="2620479518" sldId="509"/>
        </pc:sldMkLst>
      </pc:sldChg>
      <pc:sldChg chg="del">
        <pc:chgData name="Eilidh McGregor (Green Ink)" userId="9cba41ee-7d70-4c23-afba-c2290bddaa61" providerId="ADAL" clId="{47D88D04-12AA-46EA-96B0-3D1017C73FC0}" dt="2025-03-31T14:24:12.224" v="1" actId="2696"/>
        <pc:sldMkLst>
          <pc:docMk/>
          <pc:sldMk cId="455493254" sldId="510"/>
        </pc:sldMkLst>
      </pc:sldChg>
      <pc:sldChg chg="del">
        <pc:chgData name="Eilidh McGregor (Green Ink)" userId="9cba41ee-7d70-4c23-afba-c2290bddaa61" providerId="ADAL" clId="{47D88D04-12AA-46EA-96B0-3D1017C73FC0}" dt="2025-03-31T14:24:12.224" v="1" actId="2696"/>
        <pc:sldMkLst>
          <pc:docMk/>
          <pc:sldMk cId="1741917319" sldId="511"/>
        </pc:sldMkLst>
      </pc:sldChg>
      <pc:sldChg chg="del">
        <pc:chgData name="Eilidh McGregor (Green Ink)" userId="9cba41ee-7d70-4c23-afba-c2290bddaa61" providerId="ADAL" clId="{47D88D04-12AA-46EA-96B0-3D1017C73FC0}" dt="2025-03-31T14:24:12.224" v="1" actId="2696"/>
        <pc:sldMkLst>
          <pc:docMk/>
          <pc:sldMk cId="290102901" sldId="512"/>
        </pc:sldMkLst>
      </pc:sldChg>
      <pc:sldChg chg="del">
        <pc:chgData name="Eilidh McGregor (Green Ink)" userId="9cba41ee-7d70-4c23-afba-c2290bddaa61" providerId="ADAL" clId="{47D88D04-12AA-46EA-96B0-3D1017C73FC0}" dt="2025-03-31T14:24:12.224" v="1" actId="2696"/>
        <pc:sldMkLst>
          <pc:docMk/>
          <pc:sldMk cId="9701064" sldId="513"/>
        </pc:sldMkLst>
      </pc:sldChg>
      <pc:sldChg chg="del">
        <pc:chgData name="Eilidh McGregor (Green Ink)" userId="9cba41ee-7d70-4c23-afba-c2290bddaa61" providerId="ADAL" clId="{47D88D04-12AA-46EA-96B0-3D1017C73FC0}" dt="2025-03-31T14:24:12.224" v="1" actId="2696"/>
        <pc:sldMkLst>
          <pc:docMk/>
          <pc:sldMk cId="1270264776" sldId="514"/>
        </pc:sldMkLst>
      </pc:sldChg>
      <pc:sldChg chg="del">
        <pc:chgData name="Eilidh McGregor (Green Ink)" userId="9cba41ee-7d70-4c23-afba-c2290bddaa61" providerId="ADAL" clId="{47D88D04-12AA-46EA-96B0-3D1017C73FC0}" dt="2025-03-31T14:24:12.224" v="1" actId="2696"/>
        <pc:sldMkLst>
          <pc:docMk/>
          <pc:sldMk cId="4163161739" sldId="515"/>
        </pc:sldMkLst>
      </pc:sldChg>
      <pc:sldChg chg="del">
        <pc:chgData name="Eilidh McGregor (Green Ink)" userId="9cba41ee-7d70-4c23-afba-c2290bddaa61" providerId="ADAL" clId="{47D88D04-12AA-46EA-96B0-3D1017C73FC0}" dt="2025-03-31T14:24:12.224" v="1" actId="2696"/>
        <pc:sldMkLst>
          <pc:docMk/>
          <pc:sldMk cId="1155460931" sldId="516"/>
        </pc:sldMkLst>
      </pc:sldChg>
      <pc:sldChg chg="del">
        <pc:chgData name="Eilidh McGregor (Green Ink)" userId="9cba41ee-7d70-4c23-afba-c2290bddaa61" providerId="ADAL" clId="{47D88D04-12AA-46EA-96B0-3D1017C73FC0}" dt="2025-03-31T14:24:12.224" v="1" actId="2696"/>
        <pc:sldMkLst>
          <pc:docMk/>
          <pc:sldMk cId="4043179754" sldId="517"/>
        </pc:sldMkLst>
      </pc:sldChg>
      <pc:sldChg chg="del">
        <pc:chgData name="Eilidh McGregor (Green Ink)" userId="9cba41ee-7d70-4c23-afba-c2290bddaa61" providerId="ADAL" clId="{47D88D04-12AA-46EA-96B0-3D1017C73FC0}" dt="2025-03-31T14:24:12.224" v="1" actId="2696"/>
        <pc:sldMkLst>
          <pc:docMk/>
          <pc:sldMk cId="261152892" sldId="518"/>
        </pc:sldMkLst>
      </pc:sldChg>
      <pc:sldChg chg="del">
        <pc:chgData name="Eilidh McGregor (Green Ink)" userId="9cba41ee-7d70-4c23-afba-c2290bddaa61" providerId="ADAL" clId="{47D88D04-12AA-46EA-96B0-3D1017C73FC0}" dt="2025-03-31T14:24:12.224" v="1" actId="2696"/>
        <pc:sldMkLst>
          <pc:docMk/>
          <pc:sldMk cId="4201634426" sldId="519"/>
        </pc:sldMkLst>
      </pc:sldChg>
      <pc:sldChg chg="del">
        <pc:chgData name="Eilidh McGregor (Green Ink)" userId="9cba41ee-7d70-4c23-afba-c2290bddaa61" providerId="ADAL" clId="{47D88D04-12AA-46EA-96B0-3D1017C73FC0}" dt="2025-03-31T14:24:12.224" v="1" actId="2696"/>
        <pc:sldMkLst>
          <pc:docMk/>
          <pc:sldMk cId="3363182507" sldId="520"/>
        </pc:sldMkLst>
      </pc:sldChg>
      <pc:sldChg chg="del">
        <pc:chgData name="Eilidh McGregor (Green Ink)" userId="9cba41ee-7d70-4c23-afba-c2290bddaa61" providerId="ADAL" clId="{47D88D04-12AA-46EA-96B0-3D1017C73FC0}" dt="2025-03-31T14:24:12.224" v="1" actId="2696"/>
        <pc:sldMkLst>
          <pc:docMk/>
          <pc:sldMk cId="4034244694" sldId="521"/>
        </pc:sldMkLst>
      </pc:sldChg>
      <pc:sldChg chg="del">
        <pc:chgData name="Eilidh McGregor (Green Ink)" userId="9cba41ee-7d70-4c23-afba-c2290bddaa61" providerId="ADAL" clId="{47D88D04-12AA-46EA-96B0-3D1017C73FC0}" dt="2025-03-31T14:24:12.224" v="1" actId="2696"/>
        <pc:sldMkLst>
          <pc:docMk/>
          <pc:sldMk cId="2916014845" sldId="522"/>
        </pc:sldMkLst>
      </pc:sldChg>
      <pc:sldChg chg="del">
        <pc:chgData name="Eilidh McGregor (Green Ink)" userId="9cba41ee-7d70-4c23-afba-c2290bddaa61" providerId="ADAL" clId="{47D88D04-12AA-46EA-96B0-3D1017C73FC0}" dt="2025-03-31T14:24:12.224" v="1" actId="2696"/>
        <pc:sldMkLst>
          <pc:docMk/>
          <pc:sldMk cId="3098079620" sldId="523"/>
        </pc:sldMkLst>
      </pc:sldChg>
      <pc:sldChg chg="del">
        <pc:chgData name="Eilidh McGregor (Green Ink)" userId="9cba41ee-7d70-4c23-afba-c2290bddaa61" providerId="ADAL" clId="{47D88D04-12AA-46EA-96B0-3D1017C73FC0}" dt="2025-03-31T14:24:12.224" v="1" actId="2696"/>
        <pc:sldMkLst>
          <pc:docMk/>
          <pc:sldMk cId="1698864919" sldId="524"/>
        </pc:sldMkLst>
      </pc:sldChg>
      <pc:sldChg chg="del">
        <pc:chgData name="Eilidh McGregor (Green Ink)" userId="9cba41ee-7d70-4c23-afba-c2290bddaa61" providerId="ADAL" clId="{47D88D04-12AA-46EA-96B0-3D1017C73FC0}" dt="2025-03-31T14:24:12.224" v="1" actId="2696"/>
        <pc:sldMkLst>
          <pc:docMk/>
          <pc:sldMk cId="104666613" sldId="525"/>
        </pc:sldMkLst>
      </pc:sldChg>
      <pc:sldChg chg="del">
        <pc:chgData name="Eilidh McGregor (Green Ink)" userId="9cba41ee-7d70-4c23-afba-c2290bddaa61" providerId="ADAL" clId="{47D88D04-12AA-46EA-96B0-3D1017C73FC0}" dt="2025-03-31T14:24:12.224" v="1" actId="2696"/>
        <pc:sldMkLst>
          <pc:docMk/>
          <pc:sldMk cId="1994937616" sldId="526"/>
        </pc:sldMkLst>
      </pc:sldChg>
      <pc:sldChg chg="del">
        <pc:chgData name="Eilidh McGregor (Green Ink)" userId="9cba41ee-7d70-4c23-afba-c2290bddaa61" providerId="ADAL" clId="{47D88D04-12AA-46EA-96B0-3D1017C73FC0}" dt="2025-03-31T14:24:12.224" v="1" actId="2696"/>
        <pc:sldMkLst>
          <pc:docMk/>
          <pc:sldMk cId="1038560813" sldId="527"/>
        </pc:sldMkLst>
      </pc:sldChg>
      <pc:sldChg chg="del">
        <pc:chgData name="Eilidh McGregor (Green Ink)" userId="9cba41ee-7d70-4c23-afba-c2290bddaa61" providerId="ADAL" clId="{47D88D04-12AA-46EA-96B0-3D1017C73FC0}" dt="2025-03-31T14:24:12.224" v="1" actId="2696"/>
        <pc:sldMkLst>
          <pc:docMk/>
          <pc:sldMk cId="3612673987" sldId="529"/>
        </pc:sldMkLst>
      </pc:sldChg>
      <pc:sldChg chg="del">
        <pc:chgData name="Eilidh McGregor (Green Ink)" userId="9cba41ee-7d70-4c23-afba-c2290bddaa61" providerId="ADAL" clId="{47D88D04-12AA-46EA-96B0-3D1017C73FC0}" dt="2025-03-31T14:24:12.224" v="1" actId="2696"/>
        <pc:sldMkLst>
          <pc:docMk/>
          <pc:sldMk cId="3962482384" sldId="530"/>
        </pc:sldMkLst>
      </pc:sldChg>
      <pc:sldChg chg="del">
        <pc:chgData name="Eilidh McGregor (Green Ink)" userId="9cba41ee-7d70-4c23-afba-c2290bddaa61" providerId="ADAL" clId="{47D88D04-12AA-46EA-96B0-3D1017C73FC0}" dt="2025-03-31T14:24:12.224" v="1" actId="2696"/>
        <pc:sldMkLst>
          <pc:docMk/>
          <pc:sldMk cId="2202465377" sldId="531"/>
        </pc:sldMkLst>
      </pc:sldChg>
      <pc:sldChg chg="del">
        <pc:chgData name="Eilidh McGregor (Green Ink)" userId="9cba41ee-7d70-4c23-afba-c2290bddaa61" providerId="ADAL" clId="{47D88D04-12AA-46EA-96B0-3D1017C73FC0}" dt="2025-03-31T14:24:12.224" v="1" actId="2696"/>
        <pc:sldMkLst>
          <pc:docMk/>
          <pc:sldMk cId="2896110165" sldId="532"/>
        </pc:sldMkLst>
      </pc:sldChg>
      <pc:sldChg chg="del">
        <pc:chgData name="Eilidh McGregor (Green Ink)" userId="9cba41ee-7d70-4c23-afba-c2290bddaa61" providerId="ADAL" clId="{47D88D04-12AA-46EA-96B0-3D1017C73FC0}" dt="2025-03-31T14:24:12.224" v="1" actId="2696"/>
        <pc:sldMkLst>
          <pc:docMk/>
          <pc:sldMk cId="2849063426" sldId="533"/>
        </pc:sldMkLst>
      </pc:sldChg>
      <pc:sldChg chg="del">
        <pc:chgData name="Eilidh McGregor (Green Ink)" userId="9cba41ee-7d70-4c23-afba-c2290bddaa61" providerId="ADAL" clId="{47D88D04-12AA-46EA-96B0-3D1017C73FC0}" dt="2025-03-31T14:24:12.224" v="1" actId="2696"/>
        <pc:sldMkLst>
          <pc:docMk/>
          <pc:sldMk cId="2535825104" sldId="534"/>
        </pc:sldMkLst>
      </pc:sldChg>
      <pc:sldChg chg="del">
        <pc:chgData name="Eilidh McGregor (Green Ink)" userId="9cba41ee-7d70-4c23-afba-c2290bddaa61" providerId="ADAL" clId="{47D88D04-12AA-46EA-96B0-3D1017C73FC0}" dt="2025-03-31T14:24:12.224" v="1" actId="2696"/>
        <pc:sldMkLst>
          <pc:docMk/>
          <pc:sldMk cId="1533371814" sldId="535"/>
        </pc:sldMkLst>
      </pc:sldChg>
      <pc:sldChg chg="del">
        <pc:chgData name="Eilidh McGregor (Green Ink)" userId="9cba41ee-7d70-4c23-afba-c2290bddaa61" providerId="ADAL" clId="{47D88D04-12AA-46EA-96B0-3D1017C73FC0}" dt="2025-03-31T14:24:12.224" v="1" actId="2696"/>
        <pc:sldMkLst>
          <pc:docMk/>
          <pc:sldMk cId="3126955785" sldId="536"/>
        </pc:sldMkLst>
      </pc:sldChg>
      <pc:sldChg chg="del">
        <pc:chgData name="Eilidh McGregor (Green Ink)" userId="9cba41ee-7d70-4c23-afba-c2290bddaa61" providerId="ADAL" clId="{47D88D04-12AA-46EA-96B0-3D1017C73FC0}" dt="2025-03-31T14:23:50.241" v="0" actId="2696"/>
        <pc:sldMkLst>
          <pc:docMk/>
          <pc:sldMk cId="3694554810" sldId="537"/>
        </pc:sldMkLst>
      </pc:sldChg>
      <pc:sldChg chg="del">
        <pc:chgData name="Eilidh McGregor (Green Ink)" userId="9cba41ee-7d70-4c23-afba-c2290bddaa61" providerId="ADAL" clId="{47D88D04-12AA-46EA-96B0-3D1017C73FC0}" dt="2025-03-31T14:24:12.224" v="1" actId="2696"/>
        <pc:sldMkLst>
          <pc:docMk/>
          <pc:sldMk cId="3351721272" sldId="539"/>
        </pc:sldMkLst>
      </pc:sldChg>
      <pc:sldChg chg="del">
        <pc:chgData name="Eilidh McGregor (Green Ink)" userId="9cba41ee-7d70-4c23-afba-c2290bddaa61" providerId="ADAL" clId="{47D88D04-12AA-46EA-96B0-3D1017C73FC0}" dt="2025-03-31T14:24:12.224" v="1" actId="2696"/>
        <pc:sldMkLst>
          <pc:docMk/>
          <pc:sldMk cId="3281892448" sldId="540"/>
        </pc:sldMkLst>
      </pc:sldChg>
      <pc:sldChg chg="del">
        <pc:chgData name="Eilidh McGregor (Green Ink)" userId="9cba41ee-7d70-4c23-afba-c2290bddaa61" providerId="ADAL" clId="{47D88D04-12AA-46EA-96B0-3D1017C73FC0}" dt="2025-03-31T14:24:12.224" v="1" actId="2696"/>
        <pc:sldMkLst>
          <pc:docMk/>
          <pc:sldMk cId="2680329864" sldId="541"/>
        </pc:sldMkLst>
      </pc:sldChg>
      <pc:sldChg chg="del">
        <pc:chgData name="Eilidh McGregor (Green Ink)" userId="9cba41ee-7d70-4c23-afba-c2290bddaa61" providerId="ADAL" clId="{47D88D04-12AA-46EA-96B0-3D1017C73FC0}" dt="2025-03-31T14:24:12.224" v="1" actId="2696"/>
        <pc:sldMkLst>
          <pc:docMk/>
          <pc:sldMk cId="1083352733" sldId="542"/>
        </pc:sldMkLst>
      </pc:sldChg>
      <pc:sldChg chg="del">
        <pc:chgData name="Eilidh McGregor (Green Ink)" userId="9cba41ee-7d70-4c23-afba-c2290bddaa61" providerId="ADAL" clId="{47D88D04-12AA-46EA-96B0-3D1017C73FC0}" dt="2025-03-31T14:23:50.241" v="0" actId="2696"/>
        <pc:sldMkLst>
          <pc:docMk/>
          <pc:sldMk cId="2066501417" sldId="543"/>
        </pc:sldMkLst>
      </pc:sldChg>
      <pc:sldChg chg="del">
        <pc:chgData name="Eilidh McGregor (Green Ink)" userId="9cba41ee-7d70-4c23-afba-c2290bddaa61" providerId="ADAL" clId="{47D88D04-12AA-46EA-96B0-3D1017C73FC0}" dt="2025-03-31T14:23:50.241" v="0" actId="2696"/>
        <pc:sldMkLst>
          <pc:docMk/>
          <pc:sldMk cId="4194654886" sldId="544"/>
        </pc:sldMkLst>
      </pc:sldChg>
      <pc:sldChg chg="del">
        <pc:chgData name="Eilidh McGregor (Green Ink)" userId="9cba41ee-7d70-4c23-afba-c2290bddaa61" providerId="ADAL" clId="{47D88D04-12AA-46EA-96B0-3D1017C73FC0}" dt="2025-03-31T14:23:50.241" v="0" actId="2696"/>
        <pc:sldMkLst>
          <pc:docMk/>
          <pc:sldMk cId="691906105" sldId="545"/>
        </pc:sldMkLst>
      </pc:sldChg>
      <pc:sldChg chg="del">
        <pc:chgData name="Eilidh McGregor (Green Ink)" userId="9cba41ee-7d70-4c23-afba-c2290bddaa61" providerId="ADAL" clId="{47D88D04-12AA-46EA-96B0-3D1017C73FC0}" dt="2025-03-31T14:23:50.241" v="0" actId="2696"/>
        <pc:sldMkLst>
          <pc:docMk/>
          <pc:sldMk cId="1057054663" sldId="546"/>
        </pc:sldMkLst>
      </pc:sldChg>
      <pc:sldChg chg="del">
        <pc:chgData name="Eilidh McGregor (Green Ink)" userId="9cba41ee-7d70-4c23-afba-c2290bddaa61" providerId="ADAL" clId="{47D88D04-12AA-46EA-96B0-3D1017C73FC0}" dt="2025-03-31T14:23:50.241" v="0" actId="2696"/>
        <pc:sldMkLst>
          <pc:docMk/>
          <pc:sldMk cId="2792557584" sldId="547"/>
        </pc:sldMkLst>
      </pc:sldChg>
      <pc:sldChg chg="del">
        <pc:chgData name="Eilidh McGregor (Green Ink)" userId="9cba41ee-7d70-4c23-afba-c2290bddaa61" providerId="ADAL" clId="{47D88D04-12AA-46EA-96B0-3D1017C73FC0}" dt="2025-03-31T14:23:50.241" v="0" actId="2696"/>
        <pc:sldMkLst>
          <pc:docMk/>
          <pc:sldMk cId="3673841498" sldId="548"/>
        </pc:sldMkLst>
      </pc:sldChg>
      <pc:sldChg chg="del">
        <pc:chgData name="Eilidh McGregor (Green Ink)" userId="9cba41ee-7d70-4c23-afba-c2290bddaa61" providerId="ADAL" clId="{47D88D04-12AA-46EA-96B0-3D1017C73FC0}" dt="2025-03-31T14:23:50.241" v="0" actId="2696"/>
        <pc:sldMkLst>
          <pc:docMk/>
          <pc:sldMk cId="2317205828" sldId="549"/>
        </pc:sldMkLst>
      </pc:sldChg>
      <pc:sldChg chg="del">
        <pc:chgData name="Eilidh McGregor (Green Ink)" userId="9cba41ee-7d70-4c23-afba-c2290bddaa61" providerId="ADAL" clId="{47D88D04-12AA-46EA-96B0-3D1017C73FC0}" dt="2025-03-31T14:23:50.241" v="0" actId="2696"/>
        <pc:sldMkLst>
          <pc:docMk/>
          <pc:sldMk cId="4117553316" sldId="550"/>
        </pc:sldMkLst>
      </pc:sldChg>
      <pc:sldChg chg="del">
        <pc:chgData name="Eilidh McGregor (Green Ink)" userId="9cba41ee-7d70-4c23-afba-c2290bddaa61" providerId="ADAL" clId="{47D88D04-12AA-46EA-96B0-3D1017C73FC0}" dt="2025-03-31T14:24:12.224" v="1" actId="2696"/>
        <pc:sldMkLst>
          <pc:docMk/>
          <pc:sldMk cId="2525699467" sldId="553"/>
        </pc:sldMkLst>
      </pc:sldChg>
      <pc:sldChg chg="del">
        <pc:chgData name="Eilidh McGregor (Green Ink)" userId="9cba41ee-7d70-4c23-afba-c2290bddaa61" providerId="ADAL" clId="{47D88D04-12AA-46EA-96B0-3D1017C73FC0}" dt="2025-03-31T14:24:12.224" v="1" actId="2696"/>
        <pc:sldMkLst>
          <pc:docMk/>
          <pc:sldMk cId="3557591569" sldId="554"/>
        </pc:sldMkLst>
      </pc:sldChg>
      <pc:sldChg chg="del">
        <pc:chgData name="Eilidh McGregor (Green Ink)" userId="9cba41ee-7d70-4c23-afba-c2290bddaa61" providerId="ADAL" clId="{47D88D04-12AA-46EA-96B0-3D1017C73FC0}" dt="2025-03-31T14:24:12.224" v="1" actId="2696"/>
        <pc:sldMkLst>
          <pc:docMk/>
          <pc:sldMk cId="1643354276" sldId="555"/>
        </pc:sldMkLst>
      </pc:sldChg>
      <pc:sldChg chg="del">
        <pc:chgData name="Eilidh McGregor (Green Ink)" userId="9cba41ee-7d70-4c23-afba-c2290bddaa61" providerId="ADAL" clId="{47D88D04-12AA-46EA-96B0-3D1017C73FC0}" dt="2025-03-31T14:24:12.224" v="1" actId="2696"/>
        <pc:sldMkLst>
          <pc:docMk/>
          <pc:sldMk cId="1298327133" sldId="556"/>
        </pc:sldMkLst>
      </pc:sldChg>
      <pc:sldChg chg="del">
        <pc:chgData name="Eilidh McGregor (Green Ink)" userId="9cba41ee-7d70-4c23-afba-c2290bddaa61" providerId="ADAL" clId="{47D88D04-12AA-46EA-96B0-3D1017C73FC0}" dt="2025-03-31T14:24:12.224" v="1" actId="2696"/>
        <pc:sldMkLst>
          <pc:docMk/>
          <pc:sldMk cId="3453521803" sldId="557"/>
        </pc:sldMkLst>
      </pc:sldChg>
      <pc:sldChg chg="del">
        <pc:chgData name="Eilidh McGregor (Green Ink)" userId="9cba41ee-7d70-4c23-afba-c2290bddaa61" providerId="ADAL" clId="{47D88D04-12AA-46EA-96B0-3D1017C73FC0}" dt="2025-03-31T14:24:12.224" v="1" actId="2696"/>
        <pc:sldMkLst>
          <pc:docMk/>
          <pc:sldMk cId="3656407505" sldId="558"/>
        </pc:sldMkLst>
      </pc:sldChg>
      <pc:sldChg chg="del">
        <pc:chgData name="Eilidh McGregor (Green Ink)" userId="9cba41ee-7d70-4c23-afba-c2290bddaa61" providerId="ADAL" clId="{47D88D04-12AA-46EA-96B0-3D1017C73FC0}" dt="2025-03-31T14:24:12.224" v="1" actId="2696"/>
        <pc:sldMkLst>
          <pc:docMk/>
          <pc:sldMk cId="1393477870" sldId="559"/>
        </pc:sldMkLst>
      </pc:sldChg>
      <pc:sldChg chg="del">
        <pc:chgData name="Eilidh McGregor (Green Ink)" userId="9cba41ee-7d70-4c23-afba-c2290bddaa61" providerId="ADAL" clId="{47D88D04-12AA-46EA-96B0-3D1017C73FC0}" dt="2025-03-31T14:24:12.224" v="1" actId="2696"/>
        <pc:sldMkLst>
          <pc:docMk/>
          <pc:sldMk cId="40989714" sldId="560"/>
        </pc:sldMkLst>
      </pc:sldChg>
      <pc:sldChg chg="del">
        <pc:chgData name="Eilidh McGregor (Green Ink)" userId="9cba41ee-7d70-4c23-afba-c2290bddaa61" providerId="ADAL" clId="{47D88D04-12AA-46EA-96B0-3D1017C73FC0}" dt="2025-03-31T14:24:12.224" v="1" actId="2696"/>
        <pc:sldMkLst>
          <pc:docMk/>
          <pc:sldMk cId="2996773268" sldId="561"/>
        </pc:sldMkLst>
      </pc:sldChg>
      <pc:sldChg chg="del">
        <pc:chgData name="Eilidh McGregor (Green Ink)" userId="9cba41ee-7d70-4c23-afba-c2290bddaa61" providerId="ADAL" clId="{47D88D04-12AA-46EA-96B0-3D1017C73FC0}" dt="2025-03-31T14:24:12.224" v="1" actId="2696"/>
        <pc:sldMkLst>
          <pc:docMk/>
          <pc:sldMk cId="1704946119" sldId="562"/>
        </pc:sldMkLst>
      </pc:sldChg>
      <pc:sldChg chg="del">
        <pc:chgData name="Eilidh McGregor (Green Ink)" userId="9cba41ee-7d70-4c23-afba-c2290bddaa61" providerId="ADAL" clId="{47D88D04-12AA-46EA-96B0-3D1017C73FC0}" dt="2025-03-31T14:24:12.224" v="1" actId="2696"/>
        <pc:sldMkLst>
          <pc:docMk/>
          <pc:sldMk cId="1740026120" sldId="563"/>
        </pc:sldMkLst>
      </pc:sldChg>
      <pc:sldChg chg="del">
        <pc:chgData name="Eilidh McGregor (Green Ink)" userId="9cba41ee-7d70-4c23-afba-c2290bddaa61" providerId="ADAL" clId="{47D88D04-12AA-46EA-96B0-3D1017C73FC0}" dt="2025-03-31T14:24:12.224" v="1" actId="2696"/>
        <pc:sldMkLst>
          <pc:docMk/>
          <pc:sldMk cId="2284976561" sldId="564"/>
        </pc:sldMkLst>
      </pc:sldChg>
      <pc:sldChg chg="del">
        <pc:chgData name="Eilidh McGregor (Green Ink)" userId="9cba41ee-7d70-4c23-afba-c2290bddaa61" providerId="ADAL" clId="{47D88D04-12AA-46EA-96B0-3D1017C73FC0}" dt="2025-03-31T14:24:12.224" v="1" actId="2696"/>
        <pc:sldMkLst>
          <pc:docMk/>
          <pc:sldMk cId="2980113983" sldId="565"/>
        </pc:sldMkLst>
      </pc:sldChg>
      <pc:sldChg chg="del">
        <pc:chgData name="Eilidh McGregor (Green Ink)" userId="9cba41ee-7d70-4c23-afba-c2290bddaa61" providerId="ADAL" clId="{47D88D04-12AA-46EA-96B0-3D1017C73FC0}" dt="2025-03-31T14:24:12.224" v="1" actId="2696"/>
        <pc:sldMkLst>
          <pc:docMk/>
          <pc:sldMk cId="2018139632" sldId="566"/>
        </pc:sldMkLst>
      </pc:sldChg>
      <pc:sldChg chg="del">
        <pc:chgData name="Eilidh McGregor (Green Ink)" userId="9cba41ee-7d70-4c23-afba-c2290bddaa61" providerId="ADAL" clId="{47D88D04-12AA-46EA-96B0-3D1017C73FC0}" dt="2025-03-31T14:24:12.224" v="1" actId="2696"/>
        <pc:sldMkLst>
          <pc:docMk/>
          <pc:sldMk cId="714378234" sldId="567"/>
        </pc:sldMkLst>
      </pc:sldChg>
      <pc:sldChg chg="del">
        <pc:chgData name="Eilidh McGregor (Green Ink)" userId="9cba41ee-7d70-4c23-afba-c2290bddaa61" providerId="ADAL" clId="{47D88D04-12AA-46EA-96B0-3D1017C73FC0}" dt="2025-03-31T14:24:12.224" v="1" actId="2696"/>
        <pc:sldMkLst>
          <pc:docMk/>
          <pc:sldMk cId="1175654923" sldId="568"/>
        </pc:sldMkLst>
      </pc:sldChg>
      <pc:sldChg chg="del">
        <pc:chgData name="Eilidh McGregor (Green Ink)" userId="9cba41ee-7d70-4c23-afba-c2290bddaa61" providerId="ADAL" clId="{47D88D04-12AA-46EA-96B0-3D1017C73FC0}" dt="2025-03-31T14:24:12.224" v="1" actId="2696"/>
        <pc:sldMkLst>
          <pc:docMk/>
          <pc:sldMk cId="3855224202" sldId="569"/>
        </pc:sldMkLst>
      </pc:sldChg>
      <pc:sldChg chg="del">
        <pc:chgData name="Eilidh McGregor (Green Ink)" userId="9cba41ee-7d70-4c23-afba-c2290bddaa61" providerId="ADAL" clId="{47D88D04-12AA-46EA-96B0-3D1017C73FC0}" dt="2025-03-31T14:24:12.224" v="1" actId="2696"/>
        <pc:sldMkLst>
          <pc:docMk/>
          <pc:sldMk cId="2643322511" sldId="570"/>
        </pc:sldMkLst>
      </pc:sldChg>
      <pc:sldChg chg="del">
        <pc:chgData name="Eilidh McGregor (Green Ink)" userId="9cba41ee-7d70-4c23-afba-c2290bddaa61" providerId="ADAL" clId="{47D88D04-12AA-46EA-96B0-3D1017C73FC0}" dt="2025-03-31T14:24:12.224" v="1" actId="2696"/>
        <pc:sldMkLst>
          <pc:docMk/>
          <pc:sldMk cId="1748309419" sldId="571"/>
        </pc:sldMkLst>
      </pc:sldChg>
      <pc:sldMasterChg chg="del delSldLayout">
        <pc:chgData name="Eilidh McGregor (Green Ink)" userId="9cba41ee-7d70-4c23-afba-c2290bddaa61" providerId="ADAL" clId="{47D88D04-12AA-46EA-96B0-3D1017C73FC0}" dt="2025-03-31T14:23:50.241" v="0" actId="2696"/>
        <pc:sldMasterMkLst>
          <pc:docMk/>
          <pc:sldMasterMk cId="3094766135" sldId="2147483648"/>
        </pc:sldMasterMkLst>
        <pc:sldLayoutChg chg="del">
          <pc:chgData name="Eilidh McGregor (Green Ink)" userId="9cba41ee-7d70-4c23-afba-c2290bddaa61" providerId="ADAL" clId="{47D88D04-12AA-46EA-96B0-3D1017C73FC0}" dt="2025-03-31T14:23:50.241" v="0" actId="2696"/>
          <pc:sldLayoutMkLst>
            <pc:docMk/>
            <pc:sldMasterMk cId="3094766135" sldId="2147483648"/>
            <pc:sldLayoutMk cId="3588208150" sldId="2147483649"/>
          </pc:sldLayoutMkLst>
        </pc:sldLayoutChg>
      </pc:sldMasterChg>
      <pc:sldMasterChg chg="del delSldLayout">
        <pc:chgData name="Eilidh McGregor (Green Ink)" userId="9cba41ee-7d70-4c23-afba-c2290bddaa61" providerId="ADAL" clId="{47D88D04-12AA-46EA-96B0-3D1017C73FC0}" dt="2025-03-31T14:23:50.241" v="0" actId="2696"/>
        <pc:sldMasterMkLst>
          <pc:docMk/>
          <pc:sldMasterMk cId="3564903295" sldId="2147483676"/>
        </pc:sldMasterMkLst>
        <pc:sldLayoutChg chg="del">
          <pc:chgData name="Eilidh McGregor (Green Ink)" userId="9cba41ee-7d70-4c23-afba-c2290bddaa61" providerId="ADAL" clId="{47D88D04-12AA-46EA-96B0-3D1017C73FC0}" dt="2025-03-31T14:23:50.241" v="0" actId="2696"/>
          <pc:sldLayoutMkLst>
            <pc:docMk/>
            <pc:sldMasterMk cId="3564903295" sldId="2147483676"/>
            <pc:sldLayoutMk cId="3714933738" sldId="2147483675"/>
          </pc:sldLayoutMkLst>
        </pc:sldLayoutChg>
        <pc:sldLayoutChg chg="del">
          <pc:chgData name="Eilidh McGregor (Green Ink)" userId="9cba41ee-7d70-4c23-afba-c2290bddaa61" providerId="ADAL" clId="{47D88D04-12AA-46EA-96B0-3D1017C73FC0}" dt="2025-03-31T14:23:50.241" v="0" actId="2696"/>
          <pc:sldLayoutMkLst>
            <pc:docMk/>
            <pc:sldMasterMk cId="3564903295" sldId="2147483676"/>
            <pc:sldLayoutMk cId="2429060909" sldId="2147483677"/>
          </pc:sldLayoutMkLst>
        </pc:sldLayoutChg>
        <pc:sldLayoutChg chg="del">
          <pc:chgData name="Eilidh McGregor (Green Ink)" userId="9cba41ee-7d70-4c23-afba-c2290bddaa61" providerId="ADAL" clId="{47D88D04-12AA-46EA-96B0-3D1017C73FC0}" dt="2025-03-31T14:23:50.241" v="0" actId="2696"/>
          <pc:sldLayoutMkLst>
            <pc:docMk/>
            <pc:sldMasterMk cId="3564903295" sldId="2147483676"/>
            <pc:sldLayoutMk cId="4068904741" sldId="214748371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1"/>
          <a:lstStyle>
            <a:defPPr algn="r" rtl="1"/>
            <a:lvl1pPr algn="r" rtl="1">
              <a:defRPr sz="1300" b="0" i="0">
                <a:latin typeface="Arial" panose="020B0604020202020204" pitchFamily="34" charset="0"/>
              </a:defRPr>
            </a:lvl1pPr>
          </a:lstStyle>
          <a:p>
            <a:pPr algn="r" rtl="1"/>
            <a:endParaRP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1"/>
          <a:lstStyle>
            <a:defPPr algn="r" rtl="1"/>
            <a:lvl1pPr algn="l" rtl="1">
              <a:defRPr sz="1300" b="0" i="0">
                <a:latin typeface="Arial" panose="020B0604020202020204" pitchFamily="34" charset="0"/>
              </a:defRPr>
            </a:lvl1pPr>
          </a:lstStyle>
          <a:p>
            <a:pPr algn="r" rtl="1"/>
            <a:fld id="{BFFA57CC-AB0A-46FA-AC2E-5F22813AE43B}" type="datetimeFigureOut">
              <a:rPr lang="en-GB" smtClean="0"/>
              <a:t>16/10/2025</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1" anchor="ctr"/>
          <a:lstStyle>
            <a:defPPr algn="r" rtl="1"/>
          </a:lstStyle>
          <a:p>
            <a:pPr algn="r" rtl="1"/>
            <a:endParaRPr/>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1"/>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1" anchor="b"/>
          <a:lstStyle>
            <a:defPPr algn="r" rtl="1"/>
            <a:lvl1pPr algn="r" rtl="1">
              <a:defRPr sz="1300" b="0" i="0">
                <a:latin typeface="Arial" panose="020B0604020202020204" pitchFamily="34" charset="0"/>
              </a:defRPr>
            </a:lvl1pPr>
          </a:lstStyle>
          <a:p>
            <a:pPr algn="r" rtl="1"/>
            <a:endParaRP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1" anchor="b"/>
          <a:lstStyle>
            <a:defPPr algn="r" rtl="1"/>
            <a:lvl1pPr algn="l" rtl="1">
              <a:defRPr sz="1300" b="0" i="0">
                <a:latin typeface="Arial" panose="020B0604020202020204" pitchFamily="34" charset="0"/>
              </a:defRPr>
            </a:lvl1pPr>
          </a:lstStyle>
          <a:p>
            <a:pPr algn="r" rtl="1"/>
            <a:fld id="{6D8C5142-FFBC-4B00-B915-C6740283A33C}" type="slidenum">
              <a:rPr lang="en-GB" smtClean="0"/>
              <a:t>‹#›</a:t>
            </a:fld>
            <a:endParaRPr lang="en-GB"/>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r" defTabSz="914400" rtl="1" eaLnBrk="1" latinLnBrk="0" hangingPunct="1">
      <a:defRPr sz="1200" b="0" i="0" kern="1200">
        <a:solidFill>
          <a:schemeClr val="tx1"/>
        </a:solidFill>
        <a:latin typeface="Arial" panose="020B0604020202020204" pitchFamily="34" charset="0"/>
        <a:ea typeface="+mn-ea"/>
        <a:cs typeface="+mn-cs"/>
      </a:defRPr>
    </a:lvl1pPr>
    <a:lvl2pPr marL="457200" algn="r" defTabSz="914400" rtl="1" eaLnBrk="1" latinLnBrk="0" hangingPunct="1">
      <a:defRPr sz="1200" b="0" i="0" kern="1200">
        <a:solidFill>
          <a:schemeClr val="tx1"/>
        </a:solidFill>
        <a:latin typeface="Arial" panose="020B0604020202020204" pitchFamily="34" charset="0"/>
        <a:ea typeface="+mn-ea"/>
        <a:cs typeface="+mn-cs"/>
      </a:defRPr>
    </a:lvl2pPr>
    <a:lvl3pPr marL="914400" algn="r" defTabSz="914400" rtl="1" eaLnBrk="1" latinLnBrk="0" hangingPunct="1">
      <a:defRPr sz="1200" b="0" i="0" kern="1200">
        <a:solidFill>
          <a:schemeClr val="tx1"/>
        </a:solidFill>
        <a:latin typeface="Arial" panose="020B0604020202020204" pitchFamily="34" charset="0"/>
        <a:ea typeface="+mn-ea"/>
        <a:cs typeface="+mn-cs"/>
      </a:defRPr>
    </a:lvl3pPr>
    <a:lvl4pPr marL="1371600" algn="r" defTabSz="914400" rtl="1" eaLnBrk="1" latinLnBrk="0" hangingPunct="1">
      <a:defRPr sz="1200" b="0" i="0" kern="1200">
        <a:solidFill>
          <a:schemeClr val="tx1"/>
        </a:solidFill>
        <a:latin typeface="Arial" panose="020B0604020202020204" pitchFamily="34" charset="0"/>
        <a:ea typeface="+mn-ea"/>
        <a:cs typeface="+mn-cs"/>
      </a:defRPr>
    </a:lvl4pPr>
    <a:lvl5pPr marL="1828800" algn="r" defTabSz="914400" rtl="1" eaLnBrk="1" latinLnBrk="0" hangingPunct="1">
      <a:defRPr sz="1200" b="0" i="0" kern="1200">
        <a:solidFill>
          <a:schemeClr val="tx1"/>
        </a:solidFill>
        <a:latin typeface="Arial" panose="020B0604020202020204"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DC6EE-079F-D3F4-8F32-479CDEBE7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4D7B0-E10C-1DFB-5017-04FB6C1935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40E8A0-57CC-33E4-B319-8B9E66607234}"/>
              </a:ext>
            </a:extLst>
          </p:cNvPr>
          <p:cNvSpPr>
            <a:spLocks noGrp="1"/>
          </p:cNvSpPr>
          <p:nvPr>
            <p:ph type="body" idx="1"/>
          </p:nvPr>
        </p:nvSpPr>
        <p:spPr/>
        <p:txBody>
          <a:bodyPr rtlCol="1"/>
          <a:lstStyle>
            <a:defPPr algn="r" rtl="1"/>
          </a:lstStyle>
          <a:p>
            <a:pPr algn="r" rtl="1">
              <a:defRPr>
                <a:effectLst/>
                <a:latin typeface="Aptos" panose="020B0004020202020204" pitchFamily="34" charset="0"/>
                <a:ea typeface="Aptos" panose="020B0004020202020204" pitchFamily="34" charset="0"/>
                <a:cs typeface="Aptos" panose="020B0004020202020204" pitchFamily="34" charset="0"/>
              </a:defRPr>
            </a:pPr>
            <a:r>
              <a:rPr lang="ar" b="1" dirty="0">
                <a:cs typeface="Arial" panose="020B0604020202020204" pitchFamily="34" charset="0"/>
              </a:rPr>
              <a:t>ملاحظات للميسر:</a:t>
            </a:r>
            <a:r>
              <a:rPr lang="ar" dirty="0">
                <a:cs typeface="Arial" panose="020B0604020202020204" pitchFamily="34" charset="0"/>
              </a:rPr>
              <a:t> </a:t>
            </a:r>
            <a:r>
              <a:rPr lang="ar" b="1" dirty="0">
                <a:cs typeface="Arial" panose="020B0604020202020204" pitchFamily="34" charset="0"/>
              </a:rPr>
              <a:t>علامة التعجب داخل المثلث </a:t>
            </a:r>
            <a:r>
              <a:rPr lang="ar" dirty="0">
                <a:cs typeface="Arial" panose="020B0604020202020204" pitchFamily="34" charset="0"/>
              </a:rPr>
              <a:t> تسلط الضوء على الشرائح التي تتطلب تعديلات للتكيف مع السياق.</a:t>
            </a:r>
            <a:endParaRPr sz="1200" dirty="0">
              <a:effectLst/>
              <a:ea typeface="Aptos" panose="020B0004020202020204" pitchFamily="34" charset="0"/>
              <a:cs typeface="Arial" panose="020B0604020202020204" pitchFamily="34" charset="0"/>
            </a:endParaRPr>
          </a:p>
          <a:p>
            <a:pPr marL="342900" lvl="0" indent="-342900" algn="r" rtl="1">
              <a:buSzPts val="1000"/>
              <a:buFont typeface="Symbol" panose="05050102010706020507" pitchFamily="18" charset="2"/>
              <a:buChar char=""/>
              <a:tabLst>
                <a:tab pos="457200" algn="l"/>
              </a:tabLst>
              <a:defRPr>
                <a:effectLst/>
                <a:latin typeface="Aptos" panose="020B0004020202020204" pitchFamily="34" charset="0"/>
                <a:ea typeface="Times New Roman" panose="02020603050405020304" pitchFamily="18" charset="0"/>
                <a:cs typeface="Aptos" panose="020B0004020202020204" pitchFamily="34" charset="0"/>
              </a:defRPr>
            </a:pPr>
            <a:r>
              <a:rPr lang="ar" dirty="0">
                <a:cs typeface="Arial" panose="020B0604020202020204" pitchFamily="34" charset="0"/>
              </a:rPr>
              <a:t>راجع الشريحة وقم بإجراء التعديلات اللازمة (مثل تحديث الأمثلة أو البيانات أو اللغة).</a:t>
            </a:r>
            <a:endParaRPr sz="1200" dirty="0">
              <a:effectLst/>
              <a:ea typeface="Aptos" panose="020B0004020202020204" pitchFamily="34" charset="0"/>
              <a:cs typeface="Arial" panose="020B0604020202020204" pitchFamily="34" charset="0"/>
            </a:endParaRPr>
          </a:p>
          <a:p>
            <a:pPr marL="342900" lvl="0" indent="-342900" algn="r" rtl="1">
              <a:buSzPts val="1000"/>
              <a:buFont typeface="Symbol" panose="05050102010706020507" pitchFamily="18" charset="2"/>
              <a:buChar char=""/>
              <a:tabLst>
                <a:tab pos="457200" algn="l"/>
              </a:tabLst>
              <a:defRPr>
                <a:effectLst/>
                <a:latin typeface="Aptos" panose="020B0004020202020204" pitchFamily="34" charset="0"/>
                <a:ea typeface="Times New Roman" panose="02020603050405020304" pitchFamily="18" charset="0"/>
                <a:cs typeface="Aptos" panose="020B0004020202020204" pitchFamily="34" charset="0"/>
              </a:defRPr>
            </a:pPr>
            <a:r>
              <a:rPr lang="ar" b="1" dirty="0">
                <a:cs typeface="Arial" panose="020B0604020202020204" pitchFamily="34" charset="0"/>
              </a:rPr>
              <a:t>احذف المثلث</a:t>
            </a:r>
            <a:r>
              <a:rPr lang="ar" dirty="0">
                <a:cs typeface="Arial" panose="020B0604020202020204" pitchFamily="34" charset="0"/>
              </a:rPr>
              <a:t> بمجرد اكتمال التعديلات. </a:t>
            </a:r>
            <a:endParaRPr sz="1200" dirty="0">
              <a:effectLst/>
              <a:ea typeface="Aptos" panose="020B0004020202020204" pitchFamily="34" charset="0"/>
              <a:cs typeface="Arial" panose="020B0604020202020204" pitchFamily="34" charset="0"/>
            </a:endParaRPr>
          </a:p>
          <a:p>
            <a:pPr algn="r" rtl="1">
              <a:defRPr>
                <a:effectLst/>
                <a:latin typeface="Aptos" panose="020B0004020202020204" pitchFamily="34" charset="0"/>
                <a:ea typeface="Aptos" panose="020B0004020202020204" pitchFamily="34" charset="0"/>
                <a:cs typeface="Aptos" panose="020B0004020202020204" pitchFamily="34" charset="0"/>
              </a:defRPr>
            </a:pPr>
            <a:r>
              <a:rPr lang="ar" dirty="0">
                <a:cs typeface="Arial" panose="020B0604020202020204" pitchFamily="34" charset="0"/>
              </a:rPr>
              <a:t> </a:t>
            </a:r>
            <a:endParaRPr sz="1200" dirty="0">
              <a:effectLst/>
              <a:ea typeface="Aptos" panose="020B0004020202020204" pitchFamily="34" charset="0"/>
              <a:cs typeface="Arial" panose="020B0604020202020204" pitchFamily="34" charset="0"/>
            </a:endParaRPr>
          </a:p>
          <a:p>
            <a:pPr algn="r" rtl="1"/>
            <a:r>
              <a:rPr lang="ar" dirty="0"/>
              <a:t>في الملاحظات، ما عليك فعله مسبوق بما يلي:</a:t>
            </a:r>
          </a:p>
          <a:p>
            <a:pPr algn="r" rtl="1">
              <a:defRPr b="1">
                <a:latin typeface="Arial"/>
                <a:cs typeface="Arial"/>
              </a:defRPr>
            </a:pPr>
            <a:r>
              <a:rPr lang="ar" dirty="0">
                <a:sym typeface="Wingdings 3" panose="05040102010807070707" pitchFamily="18" charset="2"/>
              </a:rPr>
              <a:t>&gt;</a:t>
            </a:r>
            <a:r>
              <a:rPr lang="ar" dirty="0"/>
              <a:t> </a:t>
            </a:r>
            <a:r>
              <a:rPr lang="ar" dirty="0">
                <a:highlight>
                  <a:srgbClr val="FFFF00"/>
                </a:highlight>
              </a:rPr>
              <a:t>خطوات الميسر:</a:t>
            </a:r>
          </a:p>
        </p:txBody>
      </p:sp>
      <p:sp>
        <p:nvSpPr>
          <p:cNvPr id="4" name="Slide Number Placeholder 3">
            <a:extLst>
              <a:ext uri="{FF2B5EF4-FFF2-40B4-BE49-F238E27FC236}">
                <a16:creationId xmlns:a16="http://schemas.microsoft.com/office/drawing/2014/main" id="{6BDBB04E-A5BC-3726-B918-DC779C725C90}"/>
              </a:ext>
            </a:extLst>
          </p:cNvPr>
          <p:cNvSpPr>
            <a:spLocks noGrp="1"/>
          </p:cNvSpPr>
          <p:nvPr>
            <p:ph type="sldNum" sz="quarter" idx="5"/>
          </p:nvPr>
        </p:nvSpPr>
        <p:spPr/>
        <p:txBody>
          <a:bodyPr rtlCol="1"/>
          <a:lstStyle>
            <a:defPPr algn="r" rtl="1"/>
          </a:lstStyle>
          <a:p>
            <a:pPr algn="r" rtl="1"/>
            <a:fld id="{66082A69-CBED-43AE-B7C0-90C9CBF8E2AB}" type="slidenum">
              <a:rPr lang="en-GB" smtClean="0"/>
              <a:t>1</a:t>
            </a:fld>
            <a:endParaRPr lang="en-GB"/>
          </a:p>
        </p:txBody>
      </p:sp>
    </p:spTree>
    <p:extLst>
      <p:ext uri="{BB962C8B-B14F-4D97-AF65-F5344CB8AC3E}">
        <p14:creationId xmlns:p14="http://schemas.microsoft.com/office/powerpoint/2010/main" val="698202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11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5" name="Google Shape;895;p11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L="0" marR="0" lvl="0" indent="0" algn="r" defTabSz="914400" rtl="1" eaLnBrk="1" fontAlgn="auto" latinLnBrk="0" hangingPunct="1">
              <a:lnSpc>
                <a:spcPct val="100000"/>
              </a:lnSpc>
              <a:spcBef>
                <a:spcPts val="0"/>
              </a:spcBef>
              <a:spcAft>
                <a:spcPts val="0"/>
              </a:spcAft>
              <a:buClrTx/>
              <a:buSzPts val="1100"/>
              <a:buFontTx/>
              <a:buNone/>
              <a:tabLst/>
              <a:defRPr b="1">
                <a:latin typeface="Arial"/>
                <a:cs typeface="Arial"/>
              </a:defRPr>
            </a:pPr>
            <a:r>
              <a:rPr lang="ar" dirty="0">
                <a:sym typeface="Wingdings 3" panose="05040102010807070707" pitchFamily="18" charset="2"/>
              </a:rPr>
              <a:t>&gt; خطوات الميسر: بادر إلى </a:t>
            </a:r>
            <a:r>
              <a:rPr lang="ar" dirty="0">
                <a:solidFill>
                  <a:schemeClr val="bg1"/>
                </a:solidFill>
              </a:rPr>
              <a:t>تعديل محتوى الشريحة</a:t>
            </a:r>
            <a:r>
              <a:rPr lang="ar" dirty="0">
                <a:solidFill>
                  <a:schemeClr val="bg1"/>
                </a:solidFill>
                <a:sym typeface="Arial"/>
              </a:rPr>
              <a:t> ليعكس القوانين والسياسات في البلد الذي يجري فيه التدريب.</a:t>
            </a:r>
            <a:endParaRPr b="1" dirty="0">
              <a:solidFill>
                <a:schemeClr val="bg1"/>
              </a:solidFill>
              <a:latin typeface="Arial" panose="020B0604020202020204" pitchFamily="34" charset="0"/>
            </a:endParaRPr>
          </a:p>
          <a:p>
            <a:pPr algn="r" rtl="1">
              <a:buSzPts val="1100"/>
            </a:pPr>
            <a:endParaRPr b="1" dirty="0">
              <a:solidFill>
                <a:schemeClr val="bg1"/>
              </a:solidFill>
              <a:latin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Pts val="1100"/>
              <a:buFontTx/>
              <a:buNone/>
              <a:tabLst/>
              <a:defRPr b="1">
                <a:solidFill>
                  <a:schemeClr val="bg1"/>
                </a:solidFill>
                <a:latin typeface="Arial"/>
                <a:cs typeface="Arial"/>
              </a:defRPr>
            </a:pPr>
            <a:r>
              <a:rPr lang="ar" dirty="0">
                <a:sym typeface="Arial"/>
              </a:rPr>
              <a:t>ملاحظات للميسر:</a:t>
            </a:r>
            <a:r>
              <a:rPr lang="ar" dirty="0"/>
              <a:t> </a:t>
            </a:r>
          </a:p>
          <a:p>
            <a:pPr algn="r" rtl="1">
              <a:buSzPts val="1100"/>
            </a:pPr>
            <a:r>
              <a:rPr lang="ar" dirty="0"/>
              <a:t>من المهم أن تطلع على السياق القانوني والسياساتي حيث تجري هذه الدورة التدريبية. فالجدير بالذكر أنّ الأطر التنظيمية قد تؤثر على توقيت وكيفية إجراء الإحالات. وقد تؤثر أيضاً على أنواع العلاج والرعاية التي يمكنك تقديمها.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11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3" name="Google Shape;903;p11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a:latin typeface="Arial"/>
                <a:ea typeface="Arial"/>
                <a:cs typeface="Arial"/>
                <a:sym typeface="Arial"/>
              </a:defRPr>
            </a:pPr>
            <a:r>
              <a:rPr lang="ar" b="1"/>
              <a:t>توجّه إلى المشاركين بالقول: توصيات منظمة الصحة العالمية تنصّ على أنّ الإبلاغ الإلزامي غير موصى به.</a:t>
            </a:r>
            <a:r>
              <a:rPr lang="ar"/>
              <a:t> ومع ذلك، فإنّ اللوائح المحلية قد تنصّ على إجراءات أخرى من جانب مقدمي الرعاية الصحية. بالإضافة إلى ذلك، إنّ قوانين الإبلاغ الإلزامي (حيثما وُجدت) قد تكون أكثر دقة على أساس عمر الناجية و/أو نوع الاعتداء الذي تعرّضت له و/أو حالتها الإدراكية.</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11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1" name="Google Shape;911;p11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11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8" name="Google Shape;918;p11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b="1">
                <a:latin typeface="Arial"/>
                <a:cs typeface="Arial"/>
              </a:defRPr>
            </a:pPr>
            <a:r>
              <a:rPr lang="ar" dirty="0">
                <a:sym typeface="Wingdings 3" panose="05040102010807070707" pitchFamily="18" charset="2"/>
              </a:rPr>
              <a:t>&gt; خطوات الميسر: </a:t>
            </a:r>
            <a:r>
              <a:rPr lang="ar" dirty="0">
                <a:solidFill>
                  <a:srgbClr val="EF8600"/>
                </a:solidFill>
                <a:ea typeface="Arial"/>
                <a:sym typeface="Arial"/>
              </a:rPr>
              <a:t>يُرجى من الميسر إعداد المحتوى الخاص بهذه الشريحة حسب الاقتضاء. تُحذف الشريحة إن كانت لا تنطبق مع السياق.</a:t>
            </a:r>
            <a:endParaRPr b="1" i="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12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5" name="Google Shape;925;p12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b="1">
                <a:latin typeface="Calibri"/>
                <a:ea typeface="Calibri"/>
                <a:cs typeface="Calibri"/>
                <a:sym typeface="Calibri"/>
              </a:defRPr>
            </a:pPr>
            <a:r>
              <a:rPr lang="ar" dirty="0">
                <a:cs typeface="Arial" panose="020B0604020202020204" pitchFamily="34" charset="0"/>
              </a:rPr>
              <a:t>ملاحظات للميسر:</a:t>
            </a:r>
          </a:p>
          <a:p>
            <a:pPr algn="r" rtl="1">
              <a:buSzPts val="1100"/>
              <a:defRPr sz="1800">
                <a:solidFill>
                  <a:srgbClr val="000000"/>
                </a:solidFill>
                <a:effectLst/>
                <a:ea typeface="Arial" panose="020B0604020202020204" pitchFamily="34" charset="0"/>
              </a:defRPr>
            </a:pPr>
            <a:r>
              <a:rPr lang="ar" dirty="0"/>
              <a:t>اقسم المشاركين إلى أربع مجموعات متساوية بالعدد. كلّف كل مجموعة بدراسة حالة واحدة من المورد (5-2). </a:t>
            </a:r>
          </a:p>
          <a:p>
            <a:pPr marL="0" marR="0" lvl="0" indent="0" algn="r" defTabSz="914400" rtl="1" eaLnBrk="1" fontAlgn="auto" latinLnBrk="0" hangingPunct="1">
              <a:lnSpc>
                <a:spcPct val="100000"/>
              </a:lnSpc>
              <a:spcBef>
                <a:spcPts val="0"/>
              </a:spcBef>
              <a:spcAft>
                <a:spcPts val="0"/>
              </a:spcAft>
              <a:buClrTx/>
              <a:buSzPts val="1100"/>
              <a:buFontTx/>
              <a:buNone/>
              <a:tabLst/>
              <a:defRPr sz="1800">
                <a:solidFill>
                  <a:srgbClr val="000000"/>
                </a:solidFill>
                <a:effectLst/>
                <a:latin typeface="MS UI Gothic" panose="020B0600070205080204" pitchFamily="34" charset="-128"/>
                <a:ea typeface="MS UI Gothic" panose="020B0600070205080204" pitchFamily="34" charset="-128"/>
                <a:cs typeface="MS UI Gothic" panose="020B0600070205080204" pitchFamily="34" charset="-128"/>
              </a:defRPr>
            </a:pPr>
            <a:r>
              <a:rPr lang="ar" dirty="0"/>
              <a:t>اشرح الأسئلة التي يجب أن تعمل المجموعات للإجابة عليها، وجاوب على كل الاستفسارات التي يطرحها المشاركون. </a:t>
            </a:r>
            <a:endParaRPr sz="1800" dirty="0">
              <a:effectLst/>
              <a:latin typeface="MS UI Gothic" panose="020B0600070205080204" pitchFamily="34" charset="-128"/>
              <a:ea typeface="MS UI Gothic" panose="020B0600070205080204" pitchFamily="34" charset="-128"/>
              <a:cs typeface="MS UI Gothic" panose="020B0600070205080204" pitchFamily="34" charset="-128"/>
            </a:endParaRPr>
          </a:p>
          <a:p>
            <a:pPr algn="r" rtl="1">
              <a:buSzPts val="1100"/>
            </a:pPr>
            <a:endParaRPr sz="1800" dirty="0">
              <a:effectLst/>
              <a:latin typeface="MS UI Gothic" panose="020B0600070205080204" pitchFamily="34" charset="-128"/>
              <a:ea typeface="MS UI Gothic" panose="020B0600070205080204" pitchFamily="34" charset="-128"/>
              <a:cs typeface="MS UI Gothic"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12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2" name="Google Shape;932;p12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b="1"/>
            </a:pPr>
            <a:r>
              <a:rPr lang="ar" dirty="0"/>
              <a:t>ملاحظات للميسر:</a:t>
            </a:r>
          </a:p>
          <a:p>
            <a:pPr algn="r" rtl="1">
              <a:buSzPts val="1100"/>
            </a:pPr>
            <a:r>
              <a:rPr lang="ar" dirty="0"/>
              <a:t>يمكنك الانتقال من التمرين (5-2) إلى التمرين (5-3) عبر تذكير المشاركين بأنّ أي معلومات يقدمونها عن الإحالة أثناء إسداء المشورة بشأن الموافقة أو كجزء من تقديم الرعاية يجب أن تكون معلومات دقيقة قدر الإمكان لجعل الإحالات الحميمة ممكنة. </a:t>
            </a:r>
            <a:endParaRPr i="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12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9" name="Google Shape;939;p12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13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8" name="Google Shape;1078;p13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extLst>
      <p:ext uri="{BB962C8B-B14F-4D97-AF65-F5344CB8AC3E}">
        <p14:creationId xmlns:p14="http://schemas.microsoft.com/office/powerpoint/2010/main" val="4227702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10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1" name="Google Shape;831;p10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11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2" name="Google Shape;842;p11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a:latin typeface="Arial"/>
                <a:cs typeface="Arial"/>
              </a:defRPr>
            </a:pPr>
            <a:r>
              <a:rPr lang="ar" b="1"/>
              <a:t>توجّه إلى المشاركين بالقول: </a:t>
            </a:r>
            <a:r>
              <a:rPr lang="ar"/>
              <a:t>في هذه الجلسة، نتناول شبكات الإحالة المثلى، وكذلك كيفية تقديم دعم أولي شامل أثناء حالات الطوارئ التي تسبّبت أو تتسبّب في تعطيل أو تغيير متكرر في شبكات ومسارات الإحالة. </a:t>
            </a:r>
          </a:p>
          <a:p>
            <a:pPr algn="r" rtl="1">
              <a:buSzPts val="1100"/>
            </a:pPr>
            <a:endParaRPr lang="ar"/>
          </a:p>
          <a:p>
            <a:pPr algn="r" rtl="1">
              <a:buSzPts val="1100"/>
            </a:pPr>
            <a:r>
              <a:rPr lang="ar"/>
              <a:t> ما هي بعض مجالات الدعم أو الاستجابة التي لا يمكنك تقديمها، والتي تحيل إليها بالفعل أو تود أن تكون قادراً على الإحالة إليها؟  </a:t>
            </a:r>
          </a:p>
          <a:p>
            <a:pPr algn="r" rtl="1">
              <a:buSzPts val="1100"/>
              <a:defRPr b="1"/>
            </a:pPr>
            <a:r>
              <a:rPr lang="ar"/>
              <a:t>خصّص 5 دقائق لمناقشة هذا الموضوع.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11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9" name="Google Shape;849;p11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b="1">
                <a:latin typeface="Arial"/>
                <a:cs typeface="Arial"/>
              </a:defRPr>
            </a:pPr>
            <a:r>
              <a:rPr lang="ar"/>
              <a:t>ملاحظات للميسر:</a:t>
            </a:r>
          </a:p>
          <a:p>
            <a:pPr algn="r" rtl="1">
              <a:buSzPts val="1100"/>
              <a:defRPr>
                <a:latin typeface="Arial"/>
                <a:cs typeface="Arial"/>
              </a:defRPr>
            </a:pPr>
            <a:r>
              <a:rPr lang="ar"/>
              <a:t>العديد المشاركين الذين تلقوا تدريباً سابقاً على تقديم الدعم الأولي لحالات العنف القائم على النوع الاجتماعي و/أو التدبير السريري لحالات الاغتصاب وعنف الشريك الحميم، قد يركزون على إحالات إلى التدريب على سبل العيش، وخدمات إعادة الإدماج، وما إلى ذلك. إذا كان لديك العديد من هؤلاء المشاركين، فقد يتعيّن عليك تعزيز الإحالات الأساسية والضرورية أثناء الأزمات.</a:t>
            </a:r>
            <a:endParaRPr i="0">
              <a:latin typeface="Arial"/>
              <a:cs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11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8" name="Google Shape;858;p11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i="0">
              <a:cs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11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6" name="Google Shape;866;p11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11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11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b="1">
                <a:latin typeface="Arial"/>
                <a:cs typeface="Arial"/>
              </a:defRPr>
            </a:pPr>
            <a:r>
              <a:rPr lang="ar" dirty="0"/>
              <a:t>ملاحظات للميسر:</a:t>
            </a:r>
          </a:p>
          <a:p>
            <a:pPr algn="r" rtl="1">
              <a:buSzPts val="1100"/>
              <a:defRPr>
                <a:latin typeface="Arial"/>
                <a:cs typeface="Arial"/>
              </a:defRPr>
            </a:pPr>
            <a:r>
              <a:rPr lang="ar" dirty="0"/>
              <a:t>هناك العديد من الأدلة النموذجية المتاحة للإحالة.  تحقق ما إذا كان الدليل المحلي المحدَّث موجوداً بالفعل لسياق عملك.</a:t>
            </a:r>
            <a:endParaRPr dirty="0">
              <a:cs typeface="Arial" panose="020B0604020202020204" pitchFamily="34" charset="0"/>
            </a:endParaRPr>
          </a:p>
          <a:p>
            <a:pPr algn="r" rtl="1">
              <a:buSzPts val="1100"/>
            </a:pPr>
            <a:endParaRPr dirty="0">
              <a:latin typeface="Arial"/>
              <a:cs typeface="Arial"/>
            </a:endParaRPr>
          </a:p>
          <a:p>
            <a:pPr algn="r" rtl="1">
              <a:buSzPts val="1100"/>
              <a:defRPr b="1">
                <a:latin typeface="Arial"/>
                <a:cs typeface="Arial"/>
              </a:defRPr>
            </a:pPr>
            <a:r>
              <a:rPr lang="ar" dirty="0"/>
              <a:t>اطلب من المشاركين الاطلاع على أداة المساعدة على العمل (5أ).   </a:t>
            </a:r>
          </a:p>
          <a:p>
            <a:pPr algn="r" rtl="1">
              <a:buSzPts val="1100"/>
              <a:defRPr b="1">
                <a:latin typeface="Arial"/>
                <a:cs typeface="Arial"/>
              </a:defRPr>
            </a:pPr>
            <a:r>
              <a:rPr lang="ar" dirty="0">
                <a:sym typeface="Wingdings 3" panose="05040102010807070707" pitchFamily="18" charset="2"/>
              </a:rPr>
              <a:t>&gt; خطوات الميسر: </a:t>
            </a:r>
            <a:r>
              <a:rPr lang="ar" dirty="0"/>
              <a:t>يمكنك تعبئة أداة المساعدة على العمل بالإحالات المحلية قبل طباعة المنشور، أو تقديم نسخة رقمية أو مطبوعة منفصلة عن الإحالات المحلية إذا كان ذلك مناسباً. </a:t>
            </a:r>
            <a:endParaRPr b="1" dirty="0">
              <a:cs typeface="Arial" panose="020B0604020202020204" pitchFamily="34" charset="0"/>
            </a:endParaRPr>
          </a:p>
          <a:p>
            <a:pPr algn="r" rtl="1">
              <a:buSzPts val="1100"/>
            </a:pPr>
            <a:endParaRPr b="1" dirty="0">
              <a:cs typeface="Arial" panose="020B0604020202020204" pitchFamily="34" charset="0"/>
            </a:endParaRPr>
          </a:p>
          <a:p>
            <a:pPr algn="r" rtl="1">
              <a:buSzPts val="1100"/>
            </a:pPr>
            <a:r>
              <a:rPr lang="ar" b="1" dirty="0"/>
              <a:t>ملاحظة للميسر بشأن سير الجلسة: </a:t>
            </a:r>
            <a:r>
              <a:rPr lang="ar" dirty="0"/>
              <a:t>تنتقل بعد ذلك إلى البيئة السياساتية. "اقرأ الجو العام". قد يكون هذا الوقت مناسباً لاستراحة و/أو لتمرين منشط.</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11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6" name="Google Shape;886;p11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r>
              <a:rPr lang="ar" b="1"/>
              <a:t>توجّه إلى المشاركين بالقول: </a:t>
            </a:r>
            <a:r>
              <a:rPr lang="ar"/>
              <a:t>وقّعت الغالبية العظمى من البلدان على ثلاث اتفاقيات دولية رئيسية تؤثر على البيئة القانونية المتعلقة بالعنف الجنسي وعنف الشريك الحميم.  </a:t>
            </a:r>
          </a:p>
          <a:p>
            <a:pPr algn="r" rtl="1">
              <a:buSzPts val="1100"/>
            </a:pPr>
            <a:endParaRPr lang="ar"/>
          </a:p>
          <a:p>
            <a:pPr algn="r" rtl="1">
              <a:buSzPts val="1100"/>
            </a:pPr>
            <a:r>
              <a:rPr lang="ar"/>
              <a:t>إنّ الإطار القانوني الدولي القوي يحمي الأشخاص من العنف القائم على النوع الاجتماعي، ويوفر حماية خاصّة للنساء والفتيات، ويحدّد بعض أعمال العنف الجنسي كجرائم ضدّ الإنسانية، على سبيل المثال، عندما تُستخدم لاستمرار النزاع المسلّح.  </a:t>
            </a:r>
          </a:p>
          <a:p>
            <a:pPr algn="r" rtl="1">
              <a:buSzPts val="1100"/>
            </a:pPr>
            <a:endParaRPr lang="ar"/>
          </a:p>
          <a:p>
            <a:pPr algn="r" rtl="1">
              <a:buSzPts val="1100"/>
            </a:pPr>
            <a:r>
              <a:rPr lang="ar"/>
              <a:t>وترتكز العديد من السياسات والاستراتيجيات الوطنية لمكافحة العنف الجنسي وعنف الشريك الحميم على هذه الأطر.  </a:t>
            </a:r>
          </a:p>
          <a:p>
            <a:pPr algn="r" rtl="1">
              <a:buSzPts val="1100"/>
            </a:pPr>
            <a:endParaRPr lang="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1029067" y="2782383"/>
            <a:ext cx="3780000" cy="2416150"/>
          </a:xfrm>
        </p:spPr>
        <p:txBody>
          <a:bodyPr rtlCol="1">
            <a:normAutofit/>
          </a:bodyPr>
          <a:lstStyle>
            <a:defPPr algn="r" rtl="1"/>
            <a:lvl1pPr marL="0" indent="0" algn="ctr" rtl="1">
              <a:buNone/>
              <a:defRPr sz="2800" b="1">
                <a:solidFill>
                  <a:schemeClr val="bg1"/>
                </a:solidFill>
                <a:latin typeface="Arial" panose="020B0604020202020204" pitchFamily="34" charset="0"/>
                <a:cs typeface="Arial" panose="020B0604020202020204" pitchFamily="34" charset="0"/>
              </a:defRPr>
            </a:lvl1pPr>
          </a:lstStyle>
          <a:p>
            <a:pPr lvl="0" algn="r" rtl="1"/>
            <a:r>
              <a:rPr lang="ar" dirty="0"/>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2127067"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1029067" y="1918364"/>
            <a:ext cx="3780000" cy="397032"/>
          </a:xfrm>
        </p:spPr>
        <p:txBody>
          <a:bodyPr rtlCol="1">
            <a:spAutoFit/>
          </a:bodyPr>
          <a:lstStyle>
            <a:defPPr algn="r" rtl="1"/>
            <a:lvl1pPr marL="0" indent="0" algn="ctr" rtl="1">
              <a:buNone/>
              <a:defRPr sz="2200" b="0">
                <a:solidFill>
                  <a:schemeClr val="bg1"/>
                </a:solidFill>
                <a:latin typeface="Arial" panose="020B0604020202020204" pitchFamily="34" charset="0"/>
                <a:cs typeface="Arial" panose="020B0604020202020204" pitchFamily="34" charset="0"/>
              </a:defRPr>
            </a:lvl1pPr>
          </a:lstStyle>
          <a:p>
            <a:pPr lvl="0" algn="r" rtl="1"/>
            <a:r>
              <a:rPr lang="ar"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626855"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5496000" y="0"/>
            <a:ext cx="6696000" cy="6012000"/>
          </a:xfrm>
        </p:spPr>
        <p:txBody>
          <a:bodyPr rtlCol="1"/>
          <a:lstStyle>
            <a:defPPr algn="r" rtl="1"/>
          </a:lstStyle>
          <a:p>
            <a:pPr algn="r" rtl="1"/>
            <a:endParaRPr/>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7067"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rtlCol="1"/>
          <a:lstStyle>
            <a:defPPr algn="r" rtl="1"/>
          </a:lstStyle>
          <a:p>
            <a:pPr algn="r" rtl="1"/>
            <a:r>
              <a:rPr lang="ar"/>
              <a:t>Click to edit Master title style</a:t>
            </a:r>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rtlCol="1"/>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rtlCol="1" anchor="b"/>
          <a:lstStyle>
            <a:defPPr algn="r" rtl="1"/>
            <a:lvl1pPr algn="ctr" rtl="1">
              <a:defRPr sz="6000"/>
            </a:lvl1pPr>
          </a:lstStyle>
          <a:p>
            <a:pPr algn="r" rtl="1"/>
            <a:r>
              <a:rPr lang="ar"/>
              <a:t>Click to edit Master title style</a:t>
            </a:r>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rtlCol="1"/>
          <a:lstStyle>
            <a:defPPr algn="r" rtl="1"/>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algn="r" rtl="1"/>
            <a:r>
              <a:rPr lang="ar"/>
              <a:t>Click to edit Master subtitle style</a:t>
            </a:r>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  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a:lstStyle/>
          <a:p>
            <a:endParaRPr lang="en-US" dirty="0"/>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0"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50289"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87067"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flipH="1">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bg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flipH="1">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rtlCol="1">
            <a:normAutofit/>
          </a:bodyPr>
          <a:lstStyle>
            <a:defPPr algn="r" rtl="1"/>
            <a:lvl1pPr marL="0" indent="0" algn="ctr" rtl="1">
              <a:lnSpc>
                <a:spcPct val="100000"/>
              </a:lnSpc>
              <a:spcBef>
                <a:spcPts val="0"/>
              </a:spcBef>
              <a:buFontTx/>
              <a:buNone/>
              <a:defRPr sz="3400" b="1">
                <a:solidFill>
                  <a:schemeClr val="bg1"/>
                </a:solidFill>
                <a:latin typeface="Arial" panose="020B0604020202020204" pitchFamily="34" charset="0"/>
                <a:cs typeface="Arial" panose="020B0604020202020204" pitchFamily="34" charset="0"/>
              </a:defRPr>
            </a:lvl1pPr>
          </a:lstStyle>
          <a:p>
            <a:pPr lvl="0" algn="r" rtl="1"/>
            <a:r>
              <a:rPr lang="ar" dirty="0"/>
              <a:t>Exercise x.x</a:t>
            </a:r>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299389"/>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a:ln>
                  <a:noFill/>
                </a:ln>
              </a:rPr>
              <a:t> </a:t>
            </a:r>
          </a:p>
        </p:txBody>
      </p:sp>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1058215" y="6241316"/>
            <a:ext cx="957553" cy="411851"/>
          </a:xfrm>
          <a:prstGeom prst="rect">
            <a:avLst/>
          </a:prstGeom>
        </p:spPr>
      </p:pic>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r" defTabSz="914400" rtl="1"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365125"/>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a:t> </a:t>
            </a:r>
          </a:p>
        </p:txBody>
      </p:sp>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r" defTabSz="914400" rtl="1" eaLnBrk="1" latinLnBrk="0" hangingPunct="1">
        <a:lnSpc>
          <a:spcPct val="90000"/>
        </a:lnSpc>
        <a:spcBef>
          <a:spcPct val="0"/>
        </a:spcBef>
        <a:buNone/>
        <a:defRPr sz="3600" b="0"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9BF0B-00B1-CB2C-4CED-5DDD8C5A6B8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6D65768-14B3-4D01-08FE-2F605A46E991}"/>
              </a:ext>
            </a:extLst>
          </p:cNvPr>
          <p:cNvSpPr/>
          <p:nvPr/>
        </p:nvSpPr>
        <p:spPr>
          <a:xfrm>
            <a:off x="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35" name="Rectangle 34">
            <a:extLst>
              <a:ext uri="{FF2B5EF4-FFF2-40B4-BE49-F238E27FC236}">
                <a16:creationId xmlns:a16="http://schemas.microsoft.com/office/drawing/2014/main" id="{F4263745-B75D-2D11-09C0-FE04C4108C86}"/>
              </a:ext>
            </a:extLst>
          </p:cNvPr>
          <p:cNvSpPr/>
          <p:nvPr/>
        </p:nvSpPr>
        <p:spPr>
          <a:xfrm>
            <a:off x="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ZoneTexte 6">
            <a:extLst>
              <a:ext uri="{FF2B5EF4-FFF2-40B4-BE49-F238E27FC236}">
                <a16:creationId xmlns:a16="http://schemas.microsoft.com/office/drawing/2014/main" id="{84E3FA70-ABD6-3B61-C151-B55904217813}"/>
              </a:ext>
            </a:extLst>
          </p:cNvPr>
          <p:cNvSpPr txBox="1"/>
          <p:nvPr/>
        </p:nvSpPr>
        <p:spPr>
          <a:xfrm>
            <a:off x="334148" y="1736229"/>
            <a:ext cx="5138578" cy="1877437"/>
          </a:xfrm>
          <a:prstGeom prst="rect">
            <a:avLst/>
          </a:prstGeom>
          <a:noFill/>
          <a:ln>
            <a:noFill/>
          </a:ln>
        </p:spPr>
        <p:txBody>
          <a:bodyPr wrap="square" rtlCol="1">
            <a:spAutoFit/>
          </a:bodyPr>
          <a:lstStyle>
            <a:defPPr algn="r" rtl="1"/>
          </a:lstStyle>
          <a:p>
            <a:pPr algn="r" rtl="1">
              <a:spcAft>
                <a:spcPts val="600"/>
              </a:spcAft>
              <a:defRPr sz="3000" b="1">
                <a:solidFill>
                  <a:schemeClr val="accent1"/>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التدبير العلاجي السريري للاغتصاب ولعنف الشريك الحميم في حالات الطوارئ </a:t>
            </a:r>
          </a:p>
          <a:p>
            <a:pPr algn="r" rtl="1">
              <a:defRPr sz="2100">
                <a:solidFill>
                  <a:schemeClr val="accent2"/>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منهج تدريبي للعاملين في مجال الصحة</a:t>
            </a:r>
          </a:p>
        </p:txBody>
      </p:sp>
      <p:sp>
        <p:nvSpPr>
          <p:cNvPr id="6" name="Title 9">
            <a:extLst>
              <a:ext uri="{FF2B5EF4-FFF2-40B4-BE49-F238E27FC236}">
                <a16:creationId xmlns:a16="http://schemas.microsoft.com/office/drawing/2014/main" id="{81C6B2DB-0284-C012-1B65-4723E00DC95A}"/>
              </a:ext>
            </a:extLst>
          </p:cNvPr>
          <p:cNvSpPr>
            <a:spLocks noGrp="1"/>
          </p:cNvSpPr>
          <p:nvPr>
            <p:ph type="ctrTitle"/>
          </p:nvPr>
        </p:nvSpPr>
        <p:spPr>
          <a:xfrm>
            <a:off x="653551" y="4792635"/>
            <a:ext cx="4825832" cy="541871"/>
          </a:xfrm>
        </p:spPr>
        <p:txBody>
          <a:bodyPr rtlCol="1" anchor="t">
            <a:noAutofit/>
          </a:bodyPr>
          <a:lstStyle>
            <a:defPPr algn="r" rtl="1"/>
            <a:lvl1pPr algn="r" rtl="1">
              <a:defRPr>
                <a:solidFill>
                  <a:schemeClr val="accent1">
                    <a:lumMod val="60000"/>
                    <a:lumOff val="40000"/>
                  </a:schemeClr>
                </a:solidFill>
              </a:defRPr>
            </a:lvl1pPr>
          </a:lstStyle>
          <a:p>
            <a:pPr algn="ctr" rtl="1">
              <a:defRPr sz="2800" cap="all">
                <a:solidFill>
                  <a:schemeClr val="bg1"/>
                </a:solidFill>
                <a:latin typeface="Calibri" panose="020F0502020204030204" pitchFamily="34" charset="0"/>
                <a:cs typeface="Calibri" panose="020F0502020204030204" pitchFamily="34" charset="0"/>
              </a:defRPr>
            </a:pPr>
            <a:r>
              <a:rPr lang="ar" dirty="0">
                <a:cs typeface="+mj-cs"/>
              </a:rPr>
              <a:t>مجموعة الشرائح</a:t>
            </a:r>
          </a:p>
        </p:txBody>
      </p:sp>
      <p:sp>
        <p:nvSpPr>
          <p:cNvPr id="2" name="Rectangle 1">
            <a:extLst>
              <a:ext uri="{FF2B5EF4-FFF2-40B4-BE49-F238E27FC236}">
                <a16:creationId xmlns:a16="http://schemas.microsoft.com/office/drawing/2014/main" id="{A23C3A6F-722C-947E-E3E3-1095493AB053}"/>
              </a:ext>
            </a:extLst>
          </p:cNvPr>
          <p:cNvSpPr/>
          <p:nvPr/>
        </p:nvSpPr>
        <p:spPr>
          <a:xfrm>
            <a:off x="609600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37" name="Picture 36" descr="A black and white world map  Description automatically generated">
            <a:extLst>
              <a:ext uri="{FF2B5EF4-FFF2-40B4-BE49-F238E27FC236}">
                <a16:creationId xmlns:a16="http://schemas.microsoft.com/office/drawing/2014/main" id="{05DA76B2-5CCB-737E-DDC0-062CE83D8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000" y="950451"/>
            <a:ext cx="6120000" cy="4790448"/>
          </a:xfrm>
          <a:prstGeom prst="rect">
            <a:avLst/>
          </a:prstGeom>
        </p:spPr>
      </p:pic>
      <p:pic>
        <p:nvPicPr>
          <p:cNvPr id="39" name="Picture 38">
            <a:extLst>
              <a:ext uri="{FF2B5EF4-FFF2-40B4-BE49-F238E27FC236}">
                <a16:creationId xmlns:a16="http://schemas.microsoft.com/office/drawing/2014/main" id="{AAE38538-E96C-B0C8-63A7-1EA5F0B400C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5523360" y="481433"/>
            <a:ext cx="1152000" cy="1152000"/>
          </a:xfrm>
          <a:prstGeom prst="rect">
            <a:avLst/>
          </a:prstGeom>
        </p:spPr>
      </p:pic>
      <p:grpSp>
        <p:nvGrpSpPr>
          <p:cNvPr id="5" name="Group 4">
            <a:extLst>
              <a:ext uri="{FF2B5EF4-FFF2-40B4-BE49-F238E27FC236}">
                <a16:creationId xmlns:a16="http://schemas.microsoft.com/office/drawing/2014/main" id="{0E13C26F-5E53-F9FD-87C4-620D91582991}"/>
              </a:ext>
            </a:extLst>
          </p:cNvPr>
          <p:cNvGrpSpPr/>
          <p:nvPr/>
        </p:nvGrpSpPr>
        <p:grpSpPr>
          <a:xfrm>
            <a:off x="4442376" y="6018223"/>
            <a:ext cx="983226" cy="415055"/>
            <a:chOff x="5121785" y="6180774"/>
            <a:chExt cx="1116156" cy="471170"/>
          </a:xfrm>
        </p:grpSpPr>
        <p:grpSp>
          <p:nvGrpSpPr>
            <p:cNvPr id="24" name="Group 23">
              <a:extLst>
                <a:ext uri="{FF2B5EF4-FFF2-40B4-BE49-F238E27FC236}">
                  <a16:creationId xmlns:a16="http://schemas.microsoft.com/office/drawing/2014/main" id="{43617074-836C-8AD7-8591-2CE994CCE233}"/>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18E9AF98-CCE0-07BE-9C66-F2E81D091A52}"/>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29" name="Graphic 23">
                <a:extLst>
                  <a:ext uri="{FF2B5EF4-FFF2-40B4-BE49-F238E27FC236}">
                    <a16:creationId xmlns:a16="http://schemas.microsoft.com/office/drawing/2014/main" id="{950B4E67-B493-C37F-0D40-936D1F7AE9CE}"/>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0" name="Graphic 24">
                <a:extLst>
                  <a:ext uri="{FF2B5EF4-FFF2-40B4-BE49-F238E27FC236}">
                    <a16:creationId xmlns:a16="http://schemas.microsoft.com/office/drawing/2014/main" id="{80C67502-2D82-D212-B4C6-C6DAB000DFE6}"/>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pic>
            <p:nvPicPr>
              <p:cNvPr id="31" name="Image 25">
                <a:extLst>
                  <a:ext uri="{FF2B5EF4-FFF2-40B4-BE49-F238E27FC236}">
                    <a16:creationId xmlns:a16="http://schemas.microsoft.com/office/drawing/2014/main" id="{B956CBE8-48F8-F87B-92F1-3B2D25E31963}"/>
                  </a:ext>
                </a:extLst>
              </p:cNvPr>
              <p:cNvPicPr/>
              <p:nvPr/>
            </p:nvPicPr>
            <p:blipFill>
              <a:blip r:embed="rId5"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AD0D1858-FAF8-DA0B-E47B-7B49B80401D0}"/>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3" name="Graphic 27">
                <a:extLst>
                  <a:ext uri="{FF2B5EF4-FFF2-40B4-BE49-F238E27FC236}">
                    <a16:creationId xmlns:a16="http://schemas.microsoft.com/office/drawing/2014/main" id="{ECA91269-3C05-ABCA-3964-E54D0A1626AF}"/>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4" name="Graphic 28">
                <a:extLst>
                  <a:ext uri="{FF2B5EF4-FFF2-40B4-BE49-F238E27FC236}">
                    <a16:creationId xmlns:a16="http://schemas.microsoft.com/office/drawing/2014/main" id="{C89FDEB4-AA5A-9515-EE33-65E842236664}"/>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6" name="Graphic 29">
                <a:extLst>
                  <a:ext uri="{FF2B5EF4-FFF2-40B4-BE49-F238E27FC236}">
                    <a16:creationId xmlns:a16="http://schemas.microsoft.com/office/drawing/2014/main" id="{D2725164-27C6-F14E-7D27-0ACD661EABE5}"/>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8" name="Graphic 30">
                <a:extLst>
                  <a:ext uri="{FF2B5EF4-FFF2-40B4-BE49-F238E27FC236}">
                    <a16:creationId xmlns:a16="http://schemas.microsoft.com/office/drawing/2014/main" id="{C3C4C6A3-37E2-6ECC-2443-144C31854204}"/>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40" name="Graphic 31">
                <a:extLst>
                  <a:ext uri="{FF2B5EF4-FFF2-40B4-BE49-F238E27FC236}">
                    <a16:creationId xmlns:a16="http://schemas.microsoft.com/office/drawing/2014/main" id="{D0F4B057-DDFC-F3E7-3E70-AF484FFCEE86}"/>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grpSp>
        <p:pic>
          <p:nvPicPr>
            <p:cNvPr id="25" name="Image 32">
              <a:extLst>
                <a:ext uri="{FF2B5EF4-FFF2-40B4-BE49-F238E27FC236}">
                  <a16:creationId xmlns:a16="http://schemas.microsoft.com/office/drawing/2014/main" id="{B0088302-29FD-A897-794D-1187F3BC5ABC}"/>
                </a:ext>
              </a:extLst>
            </p:cNvPr>
            <p:cNvPicPr>
              <a:picLocks/>
            </p:cNvPicPr>
            <p:nvPr/>
          </p:nvPicPr>
          <p:blipFill>
            <a:blip r:embed="rId6" cstate="print"/>
            <a:stretch>
              <a:fillRect/>
            </a:stretch>
          </p:blipFill>
          <p:spPr>
            <a:xfrm>
              <a:off x="5121785" y="6180774"/>
              <a:ext cx="470535" cy="471170"/>
            </a:xfrm>
            <a:prstGeom prst="rect">
              <a:avLst/>
            </a:prstGeom>
          </p:spPr>
        </p:pic>
      </p:grpSp>
      <p:sp>
        <p:nvSpPr>
          <p:cNvPr id="7" name="Rectangle 6">
            <a:extLst>
              <a:ext uri="{FF2B5EF4-FFF2-40B4-BE49-F238E27FC236}">
                <a16:creationId xmlns:a16="http://schemas.microsoft.com/office/drawing/2014/main" id="{C4547E64-9833-81A2-3D33-EA57BBA796CF}"/>
              </a:ext>
            </a:extLst>
          </p:cNvPr>
          <p:cNvSpPr/>
          <p:nvPr/>
        </p:nvSpPr>
        <p:spPr>
          <a:xfrm>
            <a:off x="14746"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Tree>
    <p:extLst>
      <p:ext uri="{BB962C8B-B14F-4D97-AF65-F5344CB8AC3E}">
        <p14:creationId xmlns:p14="http://schemas.microsoft.com/office/powerpoint/2010/main" val="584985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8" name="Google Shape;898;p116"/>
          <p:cNvSpPr txBox="1"/>
          <p:nvPr/>
        </p:nvSpPr>
        <p:spPr>
          <a:xfrm>
            <a:off x="0" y="0"/>
            <a:ext cx="12192000" cy="1135117"/>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السياق القانوني والسياساتي الوطني والمحلي</a:t>
            </a:r>
            <a:endParaRPr sz="3400" b="1" dirty="0">
              <a:solidFill>
                <a:schemeClr val="accent3"/>
              </a:solidFill>
              <a:latin typeface="Arial" panose="020B0604020202020204" pitchFamily="34" charset="0"/>
              <a:cs typeface="Arial"/>
            </a:endParaRPr>
          </a:p>
        </p:txBody>
      </p:sp>
      <p:sp>
        <p:nvSpPr>
          <p:cNvPr id="899" name="Google Shape;899;p116"/>
          <p:cNvSpPr txBox="1"/>
          <p:nvPr/>
        </p:nvSpPr>
        <p:spPr>
          <a:xfrm>
            <a:off x="1229709" y="1247879"/>
            <a:ext cx="10019610" cy="492388"/>
          </a:xfrm>
          <a:prstGeom prst="rect">
            <a:avLst/>
          </a:prstGeom>
          <a:noFill/>
          <a:ln>
            <a:noFill/>
          </a:ln>
        </p:spPr>
        <p:txBody>
          <a:bodyPr spcFirstLastPara="1" wrap="square" lIns="121900" tIns="60933" rIns="121900" bIns="60933" rtlCol="1" anchor="t" anchorCtr="0">
            <a:spAutoFit/>
          </a:bodyPr>
          <a:lstStyle>
            <a:defPPr algn="r" rtl="1"/>
          </a:lstStyle>
          <a:p>
            <a:pPr algn="r" rtl="1">
              <a:defRPr sz="2400" b="1">
                <a:solidFill>
                  <a:schemeClr val="accent1"/>
                </a:solidFill>
                <a:latin typeface="Arial"/>
                <a:ea typeface="Arial"/>
                <a:cs typeface="Arial"/>
                <a:sym typeface="Arial"/>
              </a:defRPr>
            </a:pPr>
            <a:r>
              <a:rPr lang="ar"/>
              <a:t>كُن على علم بالقوانين والسياسات التي تؤثر على الرعاية التي تقدمها:</a:t>
            </a:r>
            <a:endParaRPr sz="2400" b="1">
              <a:solidFill>
                <a:schemeClr val="accent1"/>
              </a:solidFill>
              <a:latin typeface="Arial" panose="020B0604020202020204" pitchFamily="34" charset="0"/>
            </a:endParaRPr>
          </a:p>
        </p:txBody>
      </p:sp>
      <p:sp>
        <p:nvSpPr>
          <p:cNvPr id="900" name="Google Shape;900;p116"/>
          <p:cNvSpPr txBox="1"/>
          <p:nvPr/>
        </p:nvSpPr>
        <p:spPr>
          <a:xfrm>
            <a:off x="1072055" y="2199067"/>
            <a:ext cx="10177264" cy="2727102"/>
          </a:xfrm>
          <a:prstGeom prst="rect">
            <a:avLst/>
          </a:prstGeom>
          <a:noFill/>
          <a:ln>
            <a:noFill/>
          </a:ln>
        </p:spPr>
        <p:txBody>
          <a:bodyPr spcFirstLastPara="1" wrap="square" lIns="121900" tIns="60933" rIns="121900" bIns="60933" rtlCol="1" anchor="t" anchorCtr="0">
            <a:spAutoFit/>
          </a:bodyPr>
          <a:lstStyle>
            <a:defPPr algn="r" rtl="1"/>
          </a:lstStyle>
          <a:p>
            <a:pPr marL="456565" indent="-456565"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القوانين المتعلّقة بعنف الشريك الحميم، والاغتصاب الزوجي، وسنّ الرشد، والأوجه الأخرى لعنف الشريك الحميم والعنف الجنسي</a:t>
            </a:r>
            <a:endParaRPr sz="2200" dirty="0">
              <a:latin typeface="Arial" panose="020B0604020202020204" pitchFamily="34" charset="0"/>
              <a:cs typeface="Arial" panose="020B0604020202020204" pitchFamily="34" charset="0"/>
            </a:endParaRPr>
          </a:p>
          <a:p>
            <a:pPr marL="456565" indent="-456565"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القوانين المتعلّقة بخدمات الإجهاض للناجيات من العنف</a:t>
            </a:r>
            <a:endParaRPr sz="2200" dirty="0">
              <a:latin typeface="Arial" panose="020B0604020202020204" pitchFamily="34" charset="0"/>
              <a:cs typeface="Arial" panose="020B0604020202020204" pitchFamily="34" charset="0"/>
            </a:endParaRPr>
          </a:p>
          <a:p>
            <a:pPr marL="456565" indent="-456565"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الحدود أو قيود موافقة الزوج/الوالدين على تقديم وسائل منع الحمل الطارئة</a:t>
            </a:r>
            <a:endParaRPr sz="2200" dirty="0">
              <a:latin typeface="Arial" panose="020B0604020202020204" pitchFamily="34" charset="0"/>
              <a:cs typeface="Arial" panose="020B0604020202020204" pitchFamily="34" charset="0"/>
            </a:endParaRPr>
          </a:p>
          <a:p>
            <a:pPr marL="456565" indent="-456565"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السنّ المحدّد للحصول على موافقة الوالدين بالنسبة للمراهقات</a:t>
            </a:r>
            <a:endParaRPr sz="2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AA93CDA-101F-C4D0-A08E-D48B0B3E190A}"/>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5</a:t>
            </a:r>
            <a:r>
              <a:rPr lang="ar-EG" dirty="0">
                <a:latin typeface="Arial" panose="020B0604020202020204" pitchFamily="34" charset="0"/>
              </a:rPr>
              <a:t>-</a:t>
            </a:r>
            <a:r>
              <a:rPr lang="ar" dirty="0">
                <a:latin typeface="Arial" panose="020B0604020202020204" pitchFamily="34" charset="0"/>
              </a:rPr>
              <a:t>10</a:t>
            </a:r>
          </a:p>
        </p:txBody>
      </p:sp>
      <p:pic>
        <p:nvPicPr>
          <p:cNvPr id="7" name="Graphic 6" descr="Warning with solid fill">
            <a:extLst>
              <a:ext uri="{FF2B5EF4-FFF2-40B4-BE49-F238E27FC236}">
                <a16:creationId xmlns:a16="http://schemas.microsoft.com/office/drawing/2014/main" id="{6A302FD4-208F-07E5-36DF-6333981061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91" y="-37214"/>
            <a:ext cx="914400" cy="914400"/>
          </a:xfrm>
          <a:prstGeom prst="rect">
            <a:avLst/>
          </a:prstGeom>
        </p:spPr>
      </p:pic>
    </p:spTree>
    <p:extLst>
      <p:ext uri="{BB962C8B-B14F-4D97-AF65-F5344CB8AC3E}">
        <p14:creationId xmlns:p14="http://schemas.microsoft.com/office/powerpoint/2010/main" val="111517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7" name="Google Shape;907;p117"/>
          <p:cNvSpPr txBox="1"/>
          <p:nvPr/>
        </p:nvSpPr>
        <p:spPr>
          <a:xfrm>
            <a:off x="2207355" y="1443829"/>
            <a:ext cx="9270124" cy="492388"/>
          </a:xfrm>
          <a:prstGeom prst="rect">
            <a:avLst/>
          </a:prstGeom>
          <a:noFill/>
          <a:ln>
            <a:noFill/>
          </a:ln>
        </p:spPr>
        <p:txBody>
          <a:bodyPr spcFirstLastPara="1" wrap="square" lIns="121900" tIns="60933" rIns="121900" bIns="60933" rtlCol="1" anchor="t" anchorCtr="0">
            <a:spAutoFit/>
          </a:bodyPr>
          <a:lstStyle>
            <a:defPPr algn="r" rtl="1"/>
          </a:lstStyle>
          <a:p>
            <a:pPr algn="r" rtl="1">
              <a:defRPr sz="2400" b="1">
                <a:solidFill>
                  <a:schemeClr val="accent1"/>
                </a:solidFill>
                <a:latin typeface="Arial"/>
                <a:ea typeface="Arial"/>
                <a:cs typeface="Arial"/>
                <a:sym typeface="Arial"/>
              </a:defRPr>
            </a:pPr>
            <a:r>
              <a:rPr lang="ar"/>
              <a:t>كُن على علم بالقوانين والسياسات التي تؤثر على الرعاية التي تقدمها:</a:t>
            </a:r>
            <a:endParaRPr sz="2400" b="1">
              <a:solidFill>
                <a:schemeClr val="accent1"/>
              </a:solidFill>
              <a:latin typeface="Arial" panose="020B0604020202020204" pitchFamily="34" charset="0"/>
            </a:endParaRPr>
          </a:p>
        </p:txBody>
      </p:sp>
      <p:sp>
        <p:nvSpPr>
          <p:cNvPr id="908" name="Google Shape;908;p117"/>
          <p:cNvSpPr txBox="1"/>
          <p:nvPr/>
        </p:nvSpPr>
        <p:spPr>
          <a:xfrm>
            <a:off x="714521" y="2145136"/>
            <a:ext cx="10762958" cy="3766105"/>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08000"/>
              </a:lnSpc>
              <a:spcAft>
                <a:spcPts val="800"/>
              </a:spcAft>
              <a:defRPr sz="2200">
                <a:solidFill>
                  <a:srgbClr val="000000"/>
                </a:solidFill>
                <a:latin typeface="Arial"/>
                <a:ea typeface="Arial"/>
                <a:cs typeface="Arial"/>
                <a:sym typeface="Arial"/>
              </a:defRPr>
            </a:pPr>
            <a:r>
              <a:rPr lang="ar" dirty="0"/>
              <a:t>الالتزامات القانونية أو السياساتية المتعلقة بالآتي:</a:t>
            </a:r>
            <a:endParaRPr sz="2200" dirty="0">
              <a:latin typeface="Arial" panose="020B0604020202020204" pitchFamily="34" charset="0"/>
            </a:endParaRPr>
          </a:p>
          <a:p>
            <a:pPr marL="914389" lvl="1" indent="-457189" algn="r" rtl="1">
              <a:lnSpc>
                <a:spcPct val="108000"/>
              </a:lnSpc>
              <a:spcAft>
                <a:spcPts val="800"/>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هل هناك إبلاغ إلزامي للشرطة؟</a:t>
            </a:r>
            <a:endParaRPr sz="2200" dirty="0">
              <a:latin typeface="Arial" panose="020B0604020202020204" pitchFamily="34" charset="0"/>
            </a:endParaRPr>
          </a:p>
          <a:p>
            <a:pPr marL="914389" lvl="1" indent="-457189" algn="r" rtl="1">
              <a:lnSpc>
                <a:spcPct val="108000"/>
              </a:lnSpc>
              <a:spcAft>
                <a:spcPts val="800"/>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هل هناك إخطار إلزامي لأحد الوالدين أو ولي الأمر؟</a:t>
            </a:r>
            <a:endParaRPr sz="2200" dirty="0">
              <a:latin typeface="Arial" panose="020B0604020202020204" pitchFamily="34" charset="0"/>
            </a:endParaRPr>
          </a:p>
          <a:p>
            <a:pPr marL="914389" lvl="1" indent="-457189" algn="r" rtl="1">
              <a:lnSpc>
                <a:spcPct val="108000"/>
              </a:lnSpc>
              <a:spcAft>
                <a:spcPts val="800"/>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هل هناك فحص طبي شرعي إلزامي و/أو شهادات طبية قانونية إلزامية في حالات العنف الجنسي؟</a:t>
            </a:r>
            <a:endParaRPr sz="2200" dirty="0">
              <a:latin typeface="Arial" panose="020B0604020202020204" pitchFamily="34" charset="0"/>
            </a:endParaRPr>
          </a:p>
          <a:p>
            <a:pPr marL="914389" lvl="1" indent="-457189" algn="r" rtl="1">
              <a:lnSpc>
                <a:spcPct val="108000"/>
              </a:lnSpc>
              <a:spcAft>
                <a:spcPts val="800"/>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مَن المخوّل بإجراء فحوصات الطب الشرعي؟</a:t>
            </a:r>
            <a:endParaRPr sz="2200" dirty="0">
              <a:latin typeface="Arial" panose="020B0604020202020204" pitchFamily="34" charset="0"/>
            </a:endParaRPr>
          </a:p>
          <a:p>
            <a:pPr marL="914389" lvl="1" indent="-457189" algn="r" rtl="1">
              <a:lnSpc>
                <a:spcPct val="108000"/>
              </a:lnSpc>
              <a:spcAft>
                <a:spcPts val="800"/>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من المخوّل بالإدلاء بالشهادة في إجراءات المحكمة؟</a:t>
            </a:r>
            <a:endParaRPr sz="2200" dirty="0">
              <a:latin typeface="Arial" panose="020B0604020202020204" pitchFamily="34" charset="0"/>
            </a:endParaRPr>
          </a:p>
          <a:p>
            <a:pPr marL="914389" lvl="1" indent="-457189" algn="r" rtl="1">
              <a:lnSpc>
                <a:spcPct val="108000"/>
              </a:lnSpc>
              <a:spcAft>
                <a:spcPts val="800"/>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ما هي اللوائح المتعلّقة بالسجلات أو بتبادل البيانات؟</a:t>
            </a:r>
            <a:endParaRPr sz="2200" dirty="0">
              <a:latin typeface="Arial" panose="020B0604020202020204" pitchFamily="34" charset="0"/>
            </a:endParaRPr>
          </a:p>
        </p:txBody>
      </p:sp>
      <p:sp>
        <p:nvSpPr>
          <p:cNvPr id="6" name="Google Shape;898;p116">
            <a:extLst>
              <a:ext uri="{FF2B5EF4-FFF2-40B4-BE49-F238E27FC236}">
                <a16:creationId xmlns:a16="http://schemas.microsoft.com/office/drawing/2014/main" id="{251D8B23-2BB2-6B64-2F13-D39A886C18AF}"/>
              </a:ext>
            </a:extLst>
          </p:cNvPr>
          <p:cNvSpPr txBox="1"/>
          <p:nvPr/>
        </p:nvSpPr>
        <p:spPr>
          <a:xfrm>
            <a:off x="0" y="0"/>
            <a:ext cx="12192000" cy="1234911"/>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a:solidFill>
                  <a:schemeClr val="accent3"/>
                </a:solidFill>
                <a:latin typeface="+mj-lt"/>
                <a:cs typeface="Arial"/>
                <a:sym typeface="Arial"/>
              </a:defRPr>
            </a:pPr>
            <a:r>
              <a:rPr lang="ar" sz="3400" b="1" dirty="0">
                <a:latin typeface="Arial" panose="020B0604020202020204" pitchFamily="34" charset="0"/>
              </a:rPr>
              <a:t>السياق القانوني والسياساتي الوطني والمحلي</a:t>
            </a:r>
            <a:r>
              <a:rPr lang="ar" sz="3200" dirty="0">
                <a:latin typeface="Arial" panose="020B0604020202020204" pitchFamily="34" charset="0"/>
              </a:rPr>
              <a:t> (تكملة)</a:t>
            </a:r>
            <a:endParaRPr sz="3200" dirty="0">
              <a:solidFill>
                <a:schemeClr val="accent3"/>
              </a:solidFill>
              <a:latin typeface="Arial" panose="020B0604020202020204" pitchFamily="34" charset="0"/>
              <a:cs typeface="Arial"/>
            </a:endParaRPr>
          </a:p>
        </p:txBody>
      </p:sp>
      <p:sp>
        <p:nvSpPr>
          <p:cNvPr id="2" name="TextBox 1">
            <a:extLst>
              <a:ext uri="{FF2B5EF4-FFF2-40B4-BE49-F238E27FC236}">
                <a16:creationId xmlns:a16="http://schemas.microsoft.com/office/drawing/2014/main" id="{FA2F685D-67E5-138D-8276-F89599FF795E}"/>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5</a:t>
            </a:r>
            <a:r>
              <a:rPr lang="ar-EG" dirty="0">
                <a:latin typeface="Arial" panose="020B0604020202020204" pitchFamily="34" charset="0"/>
              </a:rPr>
              <a:t>-</a:t>
            </a:r>
            <a:r>
              <a:rPr lang="ar" dirty="0">
                <a:latin typeface="Arial" panose="020B0604020202020204" pitchFamily="34" charset="0"/>
              </a:rPr>
              <a:t>11</a:t>
            </a:r>
          </a:p>
        </p:txBody>
      </p:sp>
    </p:spTree>
    <p:extLst>
      <p:ext uri="{BB962C8B-B14F-4D97-AF65-F5344CB8AC3E}">
        <p14:creationId xmlns:p14="http://schemas.microsoft.com/office/powerpoint/2010/main" val="3520038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4" name="Google Shape;914;p118"/>
          <p:cNvSpPr txBox="1"/>
          <p:nvPr/>
        </p:nvSpPr>
        <p:spPr>
          <a:xfrm>
            <a:off x="1" y="1"/>
            <a:ext cx="12191999" cy="1166648"/>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تحذير بشأن الإبلاغ الإلزامي</a:t>
            </a:r>
            <a:endParaRPr sz="3400" b="1" dirty="0">
              <a:solidFill>
                <a:schemeClr val="accent3"/>
              </a:solidFill>
              <a:latin typeface="Arial" panose="020B0604020202020204" pitchFamily="34" charset="0"/>
              <a:cs typeface="Arial"/>
            </a:endParaRPr>
          </a:p>
        </p:txBody>
      </p:sp>
      <p:sp>
        <p:nvSpPr>
          <p:cNvPr id="915" name="Google Shape;915;p118"/>
          <p:cNvSpPr txBox="1"/>
          <p:nvPr/>
        </p:nvSpPr>
        <p:spPr>
          <a:xfrm>
            <a:off x="1699966" y="1765738"/>
            <a:ext cx="9247696" cy="2396499"/>
          </a:xfrm>
          <a:prstGeom prst="rect">
            <a:avLst/>
          </a:prstGeom>
          <a:noFill/>
          <a:ln>
            <a:noFill/>
          </a:ln>
        </p:spPr>
        <p:txBody>
          <a:bodyPr spcFirstLastPara="1" wrap="square" lIns="121900" tIns="60933" rIns="121900" bIns="60933" rtlCol="1" anchor="t" anchorCtr="0">
            <a:spAutoFit/>
          </a:bodyPr>
          <a:lstStyle>
            <a:defPPr algn="r" rtl="1"/>
          </a:lstStyle>
          <a:p>
            <a:pPr marL="456565" lvl="1" indent="-456565" algn="r" rtl="1">
              <a:lnSpc>
                <a:spcPct val="120000"/>
              </a:lnSpc>
              <a:buClr>
                <a:schemeClr val="accent2"/>
              </a:buClr>
              <a:buSzPct val="125000"/>
              <a:buFont typeface="Arial" panose="020B0604020202020204" pitchFamily="34" charset="0"/>
              <a:buChar char="•"/>
              <a:defRPr>
                <a:latin typeface="Arial"/>
                <a:ea typeface="Arial"/>
                <a:cs typeface="Arial"/>
                <a:sym typeface="Arial"/>
              </a:defRPr>
            </a:pPr>
            <a:r>
              <a:rPr lang="ar" sz="2200" dirty="0">
                <a:solidFill>
                  <a:srgbClr val="000000"/>
                </a:solidFill>
              </a:rPr>
              <a:t>إنّ </a:t>
            </a:r>
            <a:r>
              <a:rPr lang="ar" sz="2400" b="1" dirty="0">
                <a:solidFill>
                  <a:srgbClr val="00B0F0"/>
                </a:solidFill>
              </a:rPr>
              <a:t>منظمة الصحة العالمية</a:t>
            </a:r>
            <a:r>
              <a:rPr lang="ar" sz="2200" dirty="0">
                <a:solidFill>
                  <a:srgbClr val="000000"/>
                </a:solidFill>
              </a:rPr>
              <a:t> لا توصي بالإبلاغ الإلزامي عن الاعتداء الجنسي أو عنف الشريك الحميم بالنسبة للناجيات البالغات.</a:t>
            </a:r>
            <a:endParaRPr sz="2200" dirty="0">
              <a:latin typeface="Arial" panose="020B0604020202020204" pitchFamily="34" charset="0"/>
              <a:cs typeface="Arial" panose="020B0604020202020204" pitchFamily="34" charset="0"/>
            </a:endParaRPr>
          </a:p>
          <a:p>
            <a:pPr marL="456565" lvl="1" indent="-456565" algn="r" rtl="1">
              <a:lnSpc>
                <a:spcPct val="120000"/>
              </a:lnSpc>
              <a:spcBef>
                <a:spcPts val="1600"/>
              </a:spcBef>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الإبلاغ الإلزامي يفرض بعض العوائق التي تمنع الناجيات من الحصول على الرعاية الصحية اللازمة في الوقت المناسب، وقد يمنعهنّ من الإفصاح عن الاعتداء. وبالتالي، يشكل انتهاكاً لمبادئ تقرير المصير. </a:t>
            </a:r>
            <a:endParaRPr sz="2200" dirty="0">
              <a:solidFill>
                <a:srgbClr val="000000"/>
              </a:solidFill>
              <a:latin typeface="Arial"/>
              <a:ea typeface="Arial"/>
              <a:cs typeface="Arial"/>
            </a:endParaRPr>
          </a:p>
        </p:txBody>
      </p:sp>
      <p:sp>
        <p:nvSpPr>
          <p:cNvPr id="2" name="TextBox 1">
            <a:extLst>
              <a:ext uri="{FF2B5EF4-FFF2-40B4-BE49-F238E27FC236}">
                <a16:creationId xmlns:a16="http://schemas.microsoft.com/office/drawing/2014/main" id="{EAC313AA-B735-F32D-FD6E-ADA76D498325}"/>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5</a:t>
            </a:r>
            <a:r>
              <a:rPr lang="ar-EG" dirty="0">
                <a:latin typeface="Arial" panose="020B0604020202020204" pitchFamily="34" charset="0"/>
              </a:rPr>
              <a:t>-</a:t>
            </a:r>
            <a:r>
              <a:rPr lang="ar" dirty="0">
                <a:latin typeface="Arial" panose="020B0604020202020204" pitchFamily="34" charset="0"/>
              </a:rPr>
              <a:t>12</a:t>
            </a:r>
          </a:p>
        </p:txBody>
      </p:sp>
    </p:spTree>
    <p:extLst>
      <p:ext uri="{BB962C8B-B14F-4D97-AF65-F5344CB8AC3E}">
        <p14:creationId xmlns:p14="http://schemas.microsoft.com/office/powerpoint/2010/main" val="2308235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1" name="Google Shape;921;p119"/>
          <p:cNvSpPr txBox="1"/>
          <p:nvPr/>
        </p:nvSpPr>
        <p:spPr>
          <a:xfrm>
            <a:off x="0" y="0"/>
            <a:ext cx="12192000" cy="1231053"/>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السياق القانوني والسياساتي المؤقت</a:t>
            </a:r>
            <a:endParaRPr sz="3400" b="1" dirty="0">
              <a:solidFill>
                <a:schemeClr val="accent3"/>
              </a:solidFill>
              <a:latin typeface="Arial" panose="020B0604020202020204" pitchFamily="34" charset="0"/>
              <a:cs typeface="Arial"/>
              <a:sym typeface="Arial"/>
            </a:endParaRPr>
          </a:p>
        </p:txBody>
      </p:sp>
      <p:sp>
        <p:nvSpPr>
          <p:cNvPr id="3" name="Google Shape;151;p39">
            <a:extLst>
              <a:ext uri="{FF2B5EF4-FFF2-40B4-BE49-F238E27FC236}">
                <a16:creationId xmlns:a16="http://schemas.microsoft.com/office/drawing/2014/main" id="{9765A7F8-7EC6-B698-3DFE-3A42F3544974}"/>
              </a:ext>
            </a:extLst>
          </p:cNvPr>
          <p:cNvSpPr txBox="1"/>
          <p:nvPr/>
        </p:nvSpPr>
        <p:spPr>
          <a:xfrm>
            <a:off x="294167" y="866164"/>
            <a:ext cx="11897833" cy="1526157"/>
          </a:xfrm>
          <a:prstGeom prst="rect">
            <a:avLst/>
          </a:prstGeom>
          <a:noFill/>
          <a:ln>
            <a:noFill/>
          </a:ln>
        </p:spPr>
        <p:txBody>
          <a:bodyPr spcFirstLastPara="1" wrap="square" lIns="1584000" tIns="288000" rIns="540000" bIns="251999" rtlCol="1" anchor="ctr" anchorCtr="0">
            <a:noAutofit/>
          </a:bodyPr>
          <a:lstStyle>
            <a:defPPr algn="r" rtl="1"/>
          </a:lstStyle>
          <a:p>
            <a:pPr algn="r" rtl="1">
              <a:lnSpc>
                <a:spcPct val="120000"/>
              </a:lnSpc>
              <a:defRPr sz="2400">
                <a:latin typeface="Arial"/>
                <a:ea typeface="Arial"/>
                <a:cs typeface="Arial"/>
                <a:sym typeface="Arial"/>
              </a:defRPr>
            </a:pPr>
            <a:r>
              <a:rPr lang="ar" dirty="0"/>
              <a:t>كُن على دراية بالتغييرات التي تطرأ على نطاق الممارسة وبروتوكولات العلاج الموصى بها والجهة المفوضة بالتوقيع، علماً أن هذه التغييرات قد تُفرض بشكل مؤقت أثناء الأزمات أو حالات الطوارئ.</a:t>
            </a:r>
          </a:p>
        </p:txBody>
      </p:sp>
      <p:sp>
        <p:nvSpPr>
          <p:cNvPr id="2" name="TextBox 1">
            <a:extLst>
              <a:ext uri="{FF2B5EF4-FFF2-40B4-BE49-F238E27FC236}">
                <a16:creationId xmlns:a16="http://schemas.microsoft.com/office/drawing/2014/main" id="{94BEDB41-8F14-7612-0E56-0A7EB1602A4D}"/>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5</a:t>
            </a:r>
            <a:r>
              <a:rPr lang="ar-EG" dirty="0">
                <a:latin typeface="Arial" panose="020B0604020202020204" pitchFamily="34" charset="0"/>
              </a:rPr>
              <a:t>-</a:t>
            </a:r>
            <a:r>
              <a:rPr lang="ar" dirty="0">
                <a:latin typeface="Arial" panose="020B0604020202020204" pitchFamily="34" charset="0"/>
              </a:rPr>
              <a:t>13</a:t>
            </a:r>
          </a:p>
        </p:txBody>
      </p:sp>
      <p:pic>
        <p:nvPicPr>
          <p:cNvPr id="6" name="Graphic 5" descr="Warning with solid fill">
            <a:extLst>
              <a:ext uri="{FF2B5EF4-FFF2-40B4-BE49-F238E27FC236}">
                <a16:creationId xmlns:a16="http://schemas.microsoft.com/office/drawing/2014/main" id="{7D589DC7-2854-15B7-AB46-1BE22D7A91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 cy="914400"/>
          </a:xfrm>
          <a:prstGeom prst="rect">
            <a:avLst/>
          </a:prstGeom>
        </p:spPr>
      </p:pic>
    </p:spTree>
    <p:extLst>
      <p:ext uri="{BB962C8B-B14F-4D97-AF65-F5344CB8AC3E}">
        <p14:creationId xmlns:p14="http://schemas.microsoft.com/office/powerpoint/2010/main" val="3936956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9" name="Google Shape;929;p120"/>
          <p:cNvSpPr txBox="1"/>
          <p:nvPr/>
        </p:nvSpPr>
        <p:spPr>
          <a:xfrm>
            <a:off x="886881" y="2282975"/>
            <a:ext cx="9614542" cy="2777757"/>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08000"/>
              </a:lnSpc>
              <a:spcAft>
                <a:spcPts val="1600"/>
              </a:spcAft>
              <a:defRPr sz="2600" b="1">
                <a:solidFill>
                  <a:srgbClr val="002060"/>
                </a:solidFill>
                <a:latin typeface="Arial"/>
                <a:ea typeface="Arial"/>
                <a:cs typeface="Arial"/>
                <a:sym typeface="Arial"/>
              </a:defRPr>
            </a:pPr>
            <a:r>
              <a:rPr lang="ar" dirty="0"/>
              <a:t>التعليمات</a:t>
            </a:r>
            <a:endParaRPr sz="2600" dirty="0">
              <a:solidFill>
                <a:srgbClr val="002060"/>
              </a:solidFill>
              <a:latin typeface="Arial"/>
              <a:ea typeface="Arial"/>
              <a:cs typeface="Arial"/>
              <a:sym typeface="Arial"/>
            </a:endParaRPr>
          </a:p>
          <a:p>
            <a:pPr marL="0" lvl="1" algn="r" rtl="1">
              <a:lnSpc>
                <a:spcPct val="108000"/>
              </a:lnSpc>
              <a:spcBef>
                <a:spcPts val="1600"/>
              </a:spcBef>
              <a:spcAft>
                <a:spcPts val="1600"/>
              </a:spcAft>
              <a:buClr>
                <a:schemeClr val="tx1"/>
              </a:buClr>
              <a:buSzPct val="100000"/>
              <a:tabLst>
                <a:tab pos="630238" algn="r"/>
              </a:tabLst>
              <a:defRPr sz="2400">
                <a:solidFill>
                  <a:srgbClr val="000000"/>
                </a:solidFill>
                <a:latin typeface="Arial"/>
                <a:ea typeface="Arial"/>
                <a:cs typeface="Arial"/>
                <a:sym typeface="Arial"/>
              </a:defRPr>
            </a:pPr>
            <a:r>
              <a:rPr lang="ar" dirty="0"/>
              <a:t>	اقرأ ملخص الحالة ضمن مجموعتك</a:t>
            </a:r>
            <a:endParaRPr sz="2400" dirty="0">
              <a:latin typeface="Arial" panose="020B0604020202020204" pitchFamily="34" charset="0"/>
            </a:endParaRPr>
          </a:p>
          <a:p>
            <a:pPr marL="0" lvl="1" algn="r" rtl="1">
              <a:lnSpc>
                <a:spcPct val="108000"/>
              </a:lnSpc>
              <a:spcAft>
                <a:spcPts val="1600"/>
              </a:spcAft>
              <a:buClr>
                <a:schemeClr val="tx1"/>
              </a:buClr>
              <a:buSzPct val="100000"/>
              <a:tabLst>
                <a:tab pos="630238" algn="r"/>
              </a:tabLst>
              <a:defRPr sz="2400">
                <a:solidFill>
                  <a:srgbClr val="000000"/>
                </a:solidFill>
                <a:latin typeface="Arial"/>
                <a:ea typeface="Arial"/>
                <a:cs typeface="Arial"/>
                <a:sym typeface="Arial"/>
              </a:defRPr>
            </a:pPr>
            <a:r>
              <a:rPr lang="ar" dirty="0"/>
              <a:t>	ناقش الأسئلة المطروحة وقدم الأجوبة عليها ضمن المجموعة</a:t>
            </a:r>
            <a:endParaRPr sz="2400" dirty="0">
              <a:latin typeface="Arial" panose="020B0604020202020204" pitchFamily="34" charset="0"/>
            </a:endParaRPr>
          </a:p>
          <a:p>
            <a:pPr marL="0" lvl="1" algn="r" rtl="1">
              <a:lnSpc>
                <a:spcPct val="108000"/>
              </a:lnSpc>
              <a:spcAft>
                <a:spcPts val="1600"/>
              </a:spcAft>
              <a:buClr>
                <a:schemeClr val="tx1"/>
              </a:buClr>
              <a:buSzPct val="100000"/>
              <a:tabLst>
                <a:tab pos="630238" algn="r"/>
              </a:tabLst>
              <a:defRPr sz="2400">
                <a:solidFill>
                  <a:srgbClr val="000000"/>
                </a:solidFill>
                <a:latin typeface="Arial"/>
                <a:ea typeface="Arial"/>
                <a:cs typeface="Arial"/>
                <a:sym typeface="Arial"/>
              </a:defRPr>
            </a:pPr>
            <a:r>
              <a:rPr lang="ar" dirty="0"/>
              <a:t>	اختر أحد أعضاء المجموعة لعرض التقرير في الجلسة العامة</a:t>
            </a:r>
            <a:endParaRPr sz="2400" dirty="0">
              <a:latin typeface="Arial" panose="020B0604020202020204" pitchFamily="34" charset="0"/>
            </a:endParaRPr>
          </a:p>
        </p:txBody>
      </p:sp>
      <p:sp>
        <p:nvSpPr>
          <p:cNvPr id="2" name="Title 1">
            <a:extLst>
              <a:ext uri="{FF2B5EF4-FFF2-40B4-BE49-F238E27FC236}">
                <a16:creationId xmlns:a16="http://schemas.microsoft.com/office/drawing/2014/main" id="{D89EEBDD-0415-F9B0-1996-EC3BD8DF701F}"/>
              </a:ext>
            </a:extLst>
          </p:cNvPr>
          <p:cNvSpPr>
            <a:spLocks noGrp="1"/>
          </p:cNvSpPr>
          <p:nvPr>
            <p:ph type="title"/>
          </p:nvPr>
        </p:nvSpPr>
        <p:spPr>
          <a:xfrm>
            <a:off x="415600" y="1292989"/>
            <a:ext cx="11360800" cy="720000"/>
          </a:xfrm>
        </p:spPr>
        <p:txBody>
          <a:bodyPr rtlCol="1"/>
          <a:lstStyle>
            <a:defPPr algn="r" rtl="1"/>
          </a:lstStyle>
          <a:p>
            <a:pPr rtl="1">
              <a:defRPr sz="3400" b="1">
                <a:solidFill>
                  <a:schemeClr val="accent3"/>
                </a:solidFill>
                <a:latin typeface="Calibri" panose="020F0502020204030204" pitchFamily="34" charset="0"/>
                <a:cs typeface="Calibri" panose="020F0502020204030204" pitchFamily="34" charset="0"/>
              </a:defRPr>
            </a:pPr>
            <a:r>
              <a:rPr lang="ar" dirty="0">
                <a:cs typeface="+mj-cs"/>
              </a:rPr>
              <a:t>فهم كيفية تأثير السياسات على الرعاية المقدمة:</a:t>
            </a:r>
          </a:p>
        </p:txBody>
      </p:sp>
      <p:sp>
        <p:nvSpPr>
          <p:cNvPr id="3" name="Text Placeholder 2">
            <a:extLst>
              <a:ext uri="{FF2B5EF4-FFF2-40B4-BE49-F238E27FC236}">
                <a16:creationId xmlns:a16="http://schemas.microsoft.com/office/drawing/2014/main" id="{2732AFA0-8266-F72B-A3CE-9F4F7F7F296E}"/>
              </a:ext>
            </a:extLst>
          </p:cNvPr>
          <p:cNvSpPr>
            <a:spLocks noGrp="1"/>
          </p:cNvSpPr>
          <p:nvPr>
            <p:ph type="body" sz="quarter" idx="10"/>
          </p:nvPr>
        </p:nvSpPr>
        <p:spPr>
          <a:xfrm>
            <a:off x="415600" y="498500"/>
            <a:ext cx="10085823" cy="720000"/>
          </a:xfrm>
        </p:spPr>
        <p:txBody>
          <a:bodyPr rtlCol="1"/>
          <a:lstStyle>
            <a:defPPr algn="r" rtl="1"/>
          </a:lstStyle>
          <a:p>
            <a:pPr rtl="1"/>
            <a:r>
              <a:rPr lang="ar" dirty="0"/>
              <a:t>التمرين (5-2)</a:t>
            </a:r>
          </a:p>
        </p:txBody>
      </p:sp>
      <p:pic>
        <p:nvPicPr>
          <p:cNvPr id="7" name="Graphic 6" descr="Checkbox Ticked with solid fill">
            <a:extLst>
              <a:ext uri="{FF2B5EF4-FFF2-40B4-BE49-F238E27FC236}">
                <a16:creationId xmlns:a16="http://schemas.microsoft.com/office/drawing/2014/main" id="{AB651FC8-4862-509B-8D0D-E0E52B01A2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16934" y="3026318"/>
            <a:ext cx="612000" cy="612000"/>
          </a:xfrm>
          <a:prstGeom prst="rect">
            <a:avLst/>
          </a:prstGeom>
        </p:spPr>
      </p:pic>
      <p:pic>
        <p:nvPicPr>
          <p:cNvPr id="8" name="Graphic 7" descr="Checkbox Ticked with solid fill">
            <a:extLst>
              <a:ext uri="{FF2B5EF4-FFF2-40B4-BE49-F238E27FC236}">
                <a16:creationId xmlns:a16="http://schemas.microsoft.com/office/drawing/2014/main" id="{953CA668-C804-CD6E-5420-47D2CD32F3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16934" y="3631144"/>
            <a:ext cx="612000" cy="612000"/>
          </a:xfrm>
          <a:prstGeom prst="rect">
            <a:avLst/>
          </a:prstGeom>
        </p:spPr>
      </p:pic>
      <p:pic>
        <p:nvPicPr>
          <p:cNvPr id="9" name="Graphic 8" descr="Checkbox Ticked with solid fill">
            <a:extLst>
              <a:ext uri="{FF2B5EF4-FFF2-40B4-BE49-F238E27FC236}">
                <a16:creationId xmlns:a16="http://schemas.microsoft.com/office/drawing/2014/main" id="{71295AE9-F6B0-F868-F691-7A0065050C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16934" y="4245391"/>
            <a:ext cx="612000" cy="612000"/>
          </a:xfrm>
          <a:prstGeom prst="rect">
            <a:avLst/>
          </a:prstGeom>
        </p:spPr>
      </p:pic>
      <p:sp>
        <p:nvSpPr>
          <p:cNvPr id="4" name="TextBox 3">
            <a:extLst>
              <a:ext uri="{FF2B5EF4-FFF2-40B4-BE49-F238E27FC236}">
                <a16:creationId xmlns:a16="http://schemas.microsoft.com/office/drawing/2014/main" id="{852CF70E-BF31-66F6-C450-06386E7214F2}"/>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5</a:t>
            </a:r>
            <a:r>
              <a:rPr lang="ar-EG" dirty="0">
                <a:latin typeface="Arial" panose="020B0604020202020204" pitchFamily="34" charset="0"/>
              </a:rPr>
              <a:t>-</a:t>
            </a:r>
            <a:r>
              <a:rPr lang="ar" dirty="0">
                <a:latin typeface="Arial" panose="020B0604020202020204" pitchFamily="34" charset="0"/>
              </a:rPr>
              <a:t>14</a:t>
            </a:r>
          </a:p>
        </p:txBody>
      </p:sp>
    </p:spTree>
    <p:extLst>
      <p:ext uri="{BB962C8B-B14F-4D97-AF65-F5344CB8AC3E}">
        <p14:creationId xmlns:p14="http://schemas.microsoft.com/office/powerpoint/2010/main" val="3291694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6" name="Google Shape;936;p121"/>
          <p:cNvSpPr txBox="1"/>
          <p:nvPr/>
        </p:nvSpPr>
        <p:spPr>
          <a:xfrm>
            <a:off x="1251099" y="2324048"/>
            <a:ext cx="9627365" cy="3279241"/>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08000"/>
              </a:lnSpc>
              <a:spcAft>
                <a:spcPts val="1600"/>
              </a:spcAft>
              <a:defRPr sz="2600" b="1">
                <a:solidFill>
                  <a:srgbClr val="002060"/>
                </a:solidFill>
                <a:latin typeface="Arial"/>
                <a:ea typeface="Arial"/>
                <a:cs typeface="Arial"/>
                <a:sym typeface="Arial"/>
              </a:defRPr>
            </a:pPr>
            <a:r>
              <a:rPr lang="ar" dirty="0"/>
              <a:t>إرشادات لكلّ مجموعة</a:t>
            </a:r>
            <a:endParaRPr sz="2600" dirty="0">
              <a:solidFill>
                <a:srgbClr val="002060"/>
              </a:solidFill>
              <a:latin typeface="Arial" panose="020B0604020202020204" pitchFamily="34" charset="0"/>
            </a:endParaRPr>
          </a:p>
          <a:p>
            <a:pPr marL="0" lvl="1" algn="r" rtl="1">
              <a:lnSpc>
                <a:spcPct val="108000"/>
              </a:lnSpc>
              <a:spcBef>
                <a:spcPts val="800"/>
              </a:spcBef>
              <a:spcAft>
                <a:spcPts val="1600"/>
              </a:spcAft>
              <a:buClr>
                <a:schemeClr val="tx1"/>
              </a:buClr>
              <a:buSzPct val="100000"/>
              <a:tabLst>
                <a:tab pos="715963" algn="r"/>
              </a:tabLst>
              <a:defRPr sz="2400">
                <a:solidFill>
                  <a:srgbClr val="000000"/>
                </a:solidFill>
                <a:latin typeface="Arial"/>
                <a:ea typeface="Arial"/>
                <a:cs typeface="Arial"/>
                <a:sym typeface="Arial"/>
              </a:defRPr>
            </a:pPr>
            <a:r>
              <a:rPr lang="ar" dirty="0"/>
              <a:t>	اختر شخصاً لتدوين الملاحظات</a:t>
            </a:r>
            <a:endParaRPr sz="2400" dirty="0">
              <a:latin typeface="Arial" panose="020B0604020202020204" pitchFamily="34" charset="0"/>
            </a:endParaRPr>
          </a:p>
          <a:p>
            <a:pPr marL="0" lvl="1" algn="r" rtl="1">
              <a:lnSpc>
                <a:spcPct val="108000"/>
              </a:lnSpc>
              <a:spcAft>
                <a:spcPts val="1600"/>
              </a:spcAft>
              <a:buClr>
                <a:schemeClr val="tx1"/>
              </a:buClr>
              <a:buSzPct val="100000"/>
              <a:tabLst>
                <a:tab pos="715963" algn="r"/>
              </a:tabLst>
              <a:defRPr sz="2400">
                <a:solidFill>
                  <a:srgbClr val="000000"/>
                </a:solidFill>
                <a:latin typeface="Arial"/>
                <a:ea typeface="Arial"/>
                <a:cs typeface="Arial"/>
                <a:sym typeface="Arial"/>
              </a:defRPr>
            </a:pPr>
            <a:r>
              <a:rPr lang="ar" dirty="0"/>
              <a:t>	راجع دراسة الحالة الموكلة إليك</a:t>
            </a:r>
            <a:endParaRPr sz="2400" dirty="0">
              <a:latin typeface="Arial" panose="020B0604020202020204" pitchFamily="34" charset="0"/>
            </a:endParaRPr>
          </a:p>
          <a:p>
            <a:pPr marL="0" lvl="1" algn="r" rtl="1">
              <a:lnSpc>
                <a:spcPct val="108000"/>
              </a:lnSpc>
              <a:spcAft>
                <a:spcPts val="1600"/>
              </a:spcAft>
              <a:buClr>
                <a:schemeClr val="tx1"/>
              </a:buClr>
              <a:buSzPct val="100000"/>
              <a:tabLst>
                <a:tab pos="715963" algn="r"/>
              </a:tabLst>
              <a:defRPr sz="2400">
                <a:solidFill>
                  <a:srgbClr val="000000"/>
                </a:solidFill>
                <a:latin typeface="Arial"/>
                <a:ea typeface="Arial"/>
                <a:cs typeface="Arial"/>
                <a:sym typeface="Arial"/>
              </a:defRPr>
            </a:pPr>
            <a:r>
              <a:rPr lang="ar" dirty="0"/>
              <a:t>	سجّل أفكار المجموعة على اللوح الورقي القلاب/البطاقات اللاصقة</a:t>
            </a:r>
            <a:endParaRPr sz="2400" dirty="0">
              <a:latin typeface="Arial" panose="020B0604020202020204" pitchFamily="34" charset="0"/>
            </a:endParaRPr>
          </a:p>
          <a:p>
            <a:pPr marL="0" lvl="1" algn="r" rtl="1">
              <a:lnSpc>
                <a:spcPct val="108000"/>
              </a:lnSpc>
              <a:spcAft>
                <a:spcPts val="1600"/>
              </a:spcAft>
              <a:buClr>
                <a:schemeClr val="tx1"/>
              </a:buClr>
              <a:buSzPct val="100000"/>
              <a:tabLst>
                <a:tab pos="715963" algn="r"/>
              </a:tabLst>
              <a:defRPr sz="2400">
                <a:solidFill>
                  <a:srgbClr val="000000"/>
                </a:solidFill>
                <a:latin typeface="Arial"/>
                <a:ea typeface="Arial"/>
                <a:cs typeface="Arial"/>
                <a:sym typeface="Arial"/>
              </a:defRPr>
            </a:pPr>
            <a:r>
              <a:rPr lang="ar" dirty="0"/>
              <a:t>	اختر متحدثاً باسم المجموعة لتقديم ملخص عن الأفكار التي تم طرحها </a:t>
            </a:r>
            <a:endParaRPr sz="2400" dirty="0">
              <a:latin typeface="Arial" panose="020B0604020202020204" pitchFamily="34" charset="0"/>
            </a:endParaRPr>
          </a:p>
        </p:txBody>
      </p:sp>
      <p:sp>
        <p:nvSpPr>
          <p:cNvPr id="2" name="Title 1">
            <a:extLst>
              <a:ext uri="{FF2B5EF4-FFF2-40B4-BE49-F238E27FC236}">
                <a16:creationId xmlns:a16="http://schemas.microsoft.com/office/drawing/2014/main" id="{08282708-86AC-3354-A775-81CA78F9C7D2}"/>
              </a:ext>
            </a:extLst>
          </p:cNvPr>
          <p:cNvSpPr>
            <a:spLocks noGrp="1"/>
          </p:cNvSpPr>
          <p:nvPr>
            <p:ph type="title"/>
          </p:nvPr>
        </p:nvSpPr>
        <p:spPr>
          <a:xfrm>
            <a:off x="415600" y="1292989"/>
            <a:ext cx="11360800" cy="720000"/>
          </a:xfrm>
        </p:spPr>
        <p:txBody>
          <a:bodyPr rtlCol="1"/>
          <a:lstStyle>
            <a:defPPr algn="r" rtl="1"/>
          </a:lstStyle>
          <a:p>
            <a:pPr rtl="1">
              <a:defRPr sz="3400" b="1">
                <a:solidFill>
                  <a:schemeClr val="accent3"/>
                </a:solidFill>
                <a:latin typeface="Calibri" panose="020F0502020204030204" pitchFamily="34" charset="0"/>
                <a:cs typeface="Calibri" panose="020F0502020204030204" pitchFamily="34" charset="0"/>
              </a:defRPr>
            </a:pPr>
            <a:r>
              <a:rPr lang="ar" dirty="0">
                <a:cs typeface="+mj-cs"/>
              </a:rPr>
              <a:t>عندما تخفق شبكات الإحالة</a:t>
            </a:r>
          </a:p>
        </p:txBody>
      </p:sp>
      <p:sp>
        <p:nvSpPr>
          <p:cNvPr id="3" name="Text Placeholder 2">
            <a:extLst>
              <a:ext uri="{FF2B5EF4-FFF2-40B4-BE49-F238E27FC236}">
                <a16:creationId xmlns:a16="http://schemas.microsoft.com/office/drawing/2014/main" id="{538EB53C-4E2A-0F85-C4C2-594BE6A2EBA5}"/>
              </a:ext>
            </a:extLst>
          </p:cNvPr>
          <p:cNvSpPr>
            <a:spLocks noGrp="1"/>
          </p:cNvSpPr>
          <p:nvPr>
            <p:ph type="body" sz="quarter" idx="10"/>
          </p:nvPr>
        </p:nvSpPr>
        <p:spPr>
          <a:xfrm>
            <a:off x="415600" y="498500"/>
            <a:ext cx="10100000" cy="720000"/>
          </a:xfrm>
        </p:spPr>
        <p:txBody>
          <a:bodyPr rtlCol="1"/>
          <a:lstStyle>
            <a:defPPr algn="r" rtl="1"/>
          </a:lstStyle>
          <a:p>
            <a:pPr rtl="1"/>
            <a:r>
              <a:rPr lang="ar" dirty="0"/>
              <a:t>التمرين (5-3)</a:t>
            </a:r>
          </a:p>
        </p:txBody>
      </p:sp>
      <p:pic>
        <p:nvPicPr>
          <p:cNvPr id="4" name="Graphic 3" descr="Scribble with solid fill">
            <a:extLst>
              <a:ext uri="{FF2B5EF4-FFF2-40B4-BE49-F238E27FC236}">
                <a16:creationId xmlns:a16="http://schemas.microsoft.com/office/drawing/2014/main" id="{87708577-7747-907F-1A0E-0293176ACC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87252" y="3104904"/>
            <a:ext cx="432000" cy="432000"/>
          </a:xfrm>
          <a:prstGeom prst="rect">
            <a:avLst/>
          </a:prstGeom>
        </p:spPr>
      </p:pic>
      <p:pic>
        <p:nvPicPr>
          <p:cNvPr id="5" name="Graphic 4" descr="Scribble with solid fill">
            <a:extLst>
              <a:ext uri="{FF2B5EF4-FFF2-40B4-BE49-F238E27FC236}">
                <a16:creationId xmlns:a16="http://schemas.microsoft.com/office/drawing/2014/main" id="{D4349CAA-475D-9DE4-F024-8FA9225DDA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87252" y="3677862"/>
            <a:ext cx="432000" cy="432000"/>
          </a:xfrm>
          <a:prstGeom prst="rect">
            <a:avLst/>
          </a:prstGeom>
        </p:spPr>
      </p:pic>
      <p:pic>
        <p:nvPicPr>
          <p:cNvPr id="6" name="Graphic 5" descr="Scribble with solid fill">
            <a:extLst>
              <a:ext uri="{FF2B5EF4-FFF2-40B4-BE49-F238E27FC236}">
                <a16:creationId xmlns:a16="http://schemas.microsoft.com/office/drawing/2014/main" id="{EFCE307F-F333-163E-944B-4DF1E2C5FF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87252" y="4316782"/>
            <a:ext cx="432000" cy="432000"/>
          </a:xfrm>
          <a:prstGeom prst="rect">
            <a:avLst/>
          </a:prstGeom>
        </p:spPr>
      </p:pic>
      <p:pic>
        <p:nvPicPr>
          <p:cNvPr id="7" name="Graphic 6" descr="Scribble with solid fill">
            <a:extLst>
              <a:ext uri="{FF2B5EF4-FFF2-40B4-BE49-F238E27FC236}">
                <a16:creationId xmlns:a16="http://schemas.microsoft.com/office/drawing/2014/main" id="{9BC531C4-A6FA-4DF5-7274-0D17D2402D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87252" y="4889740"/>
            <a:ext cx="432000" cy="432000"/>
          </a:xfrm>
          <a:prstGeom prst="rect">
            <a:avLst/>
          </a:prstGeom>
        </p:spPr>
      </p:pic>
      <p:sp>
        <p:nvSpPr>
          <p:cNvPr id="8" name="TextBox 7">
            <a:extLst>
              <a:ext uri="{FF2B5EF4-FFF2-40B4-BE49-F238E27FC236}">
                <a16:creationId xmlns:a16="http://schemas.microsoft.com/office/drawing/2014/main" id="{0C462BF7-6AC6-7C43-8BE8-D8356477A16B}"/>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5</a:t>
            </a:r>
            <a:r>
              <a:rPr lang="ar-EG" dirty="0">
                <a:latin typeface="Arial" panose="020B0604020202020204" pitchFamily="34" charset="0"/>
              </a:rPr>
              <a:t>-</a:t>
            </a:r>
            <a:r>
              <a:rPr lang="ar" dirty="0">
                <a:latin typeface="Arial" panose="020B0604020202020204" pitchFamily="34" charset="0"/>
              </a:rPr>
              <a:t>15</a:t>
            </a:r>
          </a:p>
        </p:txBody>
      </p:sp>
    </p:spTree>
    <p:extLst>
      <p:ext uri="{BB962C8B-B14F-4D97-AF65-F5344CB8AC3E}">
        <p14:creationId xmlns:p14="http://schemas.microsoft.com/office/powerpoint/2010/main" val="362452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2" name="Google Shape;942;p122"/>
          <p:cNvSpPr txBox="1"/>
          <p:nvPr/>
        </p:nvSpPr>
        <p:spPr>
          <a:xfrm>
            <a:off x="0" y="1"/>
            <a:ext cx="12192000" cy="1336228"/>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200" b="1">
                <a:solidFill>
                  <a:schemeClr val="accent3"/>
                </a:solidFill>
                <a:latin typeface="+mj-lt"/>
                <a:cs typeface="Arial"/>
                <a:sym typeface="Arial"/>
              </a:defRPr>
            </a:pPr>
            <a:r>
              <a:rPr lang="ar" dirty="0">
                <a:latin typeface="Arial" panose="020B0604020202020204" pitchFamily="34" charset="0"/>
              </a:rPr>
              <a:t>الجلسة 5: وصلنا إلى الملخص!</a:t>
            </a:r>
          </a:p>
        </p:txBody>
      </p:sp>
      <p:sp>
        <p:nvSpPr>
          <p:cNvPr id="943" name="Google Shape;943;p122"/>
          <p:cNvSpPr txBox="1"/>
          <p:nvPr/>
        </p:nvSpPr>
        <p:spPr>
          <a:xfrm>
            <a:off x="1196051" y="1632438"/>
            <a:ext cx="10093124" cy="3593123"/>
          </a:xfrm>
          <a:prstGeom prst="rect">
            <a:avLst/>
          </a:prstGeom>
          <a:noFill/>
          <a:ln>
            <a:noFill/>
          </a:ln>
        </p:spPr>
        <p:txBody>
          <a:bodyPr spcFirstLastPara="1" wrap="square" lIns="121900" tIns="60933" rIns="121900" bIns="60933" rtlCol="1" anchor="t" anchorCtr="0">
            <a:spAutoFit/>
          </a:bodyPr>
          <a:lstStyle>
            <a:defPPr algn="r" rtl="1"/>
          </a:lstStyle>
          <a:p>
            <a:pPr marL="457189" lvl="1" indent="-457189" algn="r" rtl="1">
              <a:lnSpc>
                <a:spcPct val="108000"/>
              </a:lnSpc>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يمكن تيسير وصول النساء إلى الرعاية المتاحة بواسط الشبكات النشطة والمحدّثة للإحالة وكذلك ممارسات الإحالة الحميمة.</a:t>
            </a:r>
          </a:p>
          <a:p>
            <a:pPr marL="457189" lvl="1" indent="-457189" algn="r" rtl="1">
              <a:lnSpc>
                <a:spcPct val="108000"/>
              </a:lnSpc>
              <a:spcBef>
                <a:spcPts val="1600"/>
              </a:spcBef>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يُعدّ تقديم الرعاية الصحية للناجيات وتيسير سلامتهنّ أمراً بالغ الأهمية في حالات الطوارئ التي تتسبب بتعطيل خدمات الإحالة ومساراتها.</a:t>
            </a:r>
          </a:p>
          <a:p>
            <a:pPr marL="457189" lvl="1" indent="-457189" algn="r" rtl="1">
              <a:lnSpc>
                <a:spcPct val="108000"/>
              </a:lnSpc>
              <a:spcBef>
                <a:spcPts val="1600"/>
              </a:spcBef>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تذكر أنّ الحق بتقرير المصير يعتبر عنصراً جوهرياً في عملية الإحالة.</a:t>
            </a:r>
          </a:p>
          <a:p>
            <a:pPr marL="457189" lvl="1" indent="-457189" algn="r" rtl="1">
              <a:lnSpc>
                <a:spcPct val="108000"/>
              </a:lnSpc>
              <a:spcBef>
                <a:spcPts val="1600"/>
              </a:spcBef>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العاملون في مجال الصحة مسؤولون عن معرفة السياق القانوني والسياساتي الذي يؤثر على الرعاية التي يقدمونها.</a:t>
            </a:r>
          </a:p>
        </p:txBody>
      </p:sp>
      <p:sp>
        <p:nvSpPr>
          <p:cNvPr id="2" name="TextBox 1">
            <a:extLst>
              <a:ext uri="{FF2B5EF4-FFF2-40B4-BE49-F238E27FC236}">
                <a16:creationId xmlns:a16="http://schemas.microsoft.com/office/drawing/2014/main" id="{98F419DE-8115-2266-6A19-580B3FA772B6}"/>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‫5</a:t>
            </a:r>
            <a:r>
              <a:rPr lang="ar-EG" dirty="0">
                <a:latin typeface="Arial" panose="020B0604020202020204" pitchFamily="34" charset="0"/>
              </a:rPr>
              <a:t>-</a:t>
            </a:r>
            <a:r>
              <a:rPr lang="ar" dirty="0">
                <a:latin typeface="Arial" panose="020B0604020202020204" pitchFamily="34" charset="0"/>
              </a:rPr>
              <a:t>16</a:t>
            </a:r>
          </a:p>
        </p:txBody>
      </p:sp>
    </p:spTree>
    <p:extLst>
      <p:ext uri="{BB962C8B-B14F-4D97-AF65-F5344CB8AC3E}">
        <p14:creationId xmlns:p14="http://schemas.microsoft.com/office/powerpoint/2010/main" val="2547595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DAC60-F21F-F087-C9E7-FDCF3B6DBD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7AA9E-819E-7217-22C1-B5DDDDBFE117}"/>
              </a:ext>
            </a:extLst>
          </p:cNvPr>
          <p:cNvSpPr>
            <a:spLocks noGrp="1"/>
          </p:cNvSpPr>
          <p:nvPr>
            <p:ph type="title"/>
          </p:nvPr>
        </p:nvSpPr>
        <p:spPr>
          <a:xfrm>
            <a:off x="838200" y="365125"/>
            <a:ext cx="10515600" cy="1325563"/>
          </a:xfrm>
        </p:spPr>
        <p:txBody>
          <a:bodyPr rtlCol="1">
            <a:normAutofit/>
          </a:bodyPr>
          <a:lstStyle>
            <a:defPPr algn="r" rtl="1"/>
          </a:lstStyle>
          <a:p>
            <a:pPr algn="ctr" rtl="1">
              <a:defRPr sz="3400" b="1">
                <a:solidFill>
                  <a:schemeClr val="accent3"/>
                </a:solidFill>
              </a:defRPr>
            </a:pPr>
            <a:r>
              <a:rPr lang="ar"/>
              <a:t>المراجع</a:t>
            </a:r>
          </a:p>
        </p:txBody>
      </p:sp>
      <p:sp>
        <p:nvSpPr>
          <p:cNvPr id="3" name="Content Placeholder 2">
            <a:extLst>
              <a:ext uri="{FF2B5EF4-FFF2-40B4-BE49-F238E27FC236}">
                <a16:creationId xmlns:a16="http://schemas.microsoft.com/office/drawing/2014/main" id="{61EB15D0-6034-86A9-4235-E461BEDF22D0}"/>
              </a:ext>
            </a:extLst>
          </p:cNvPr>
          <p:cNvSpPr>
            <a:spLocks noGrp="1"/>
          </p:cNvSpPr>
          <p:nvPr>
            <p:ph idx="1"/>
          </p:nvPr>
        </p:nvSpPr>
        <p:spPr>
          <a:xfrm>
            <a:off x="838200" y="1623598"/>
            <a:ext cx="10515600" cy="4351338"/>
          </a:xfrm>
        </p:spPr>
        <p:txBody>
          <a:bodyPr rtlCol="1">
            <a:normAutofit/>
          </a:bodyPr>
          <a:lstStyle>
            <a:defPPr algn="r" rtl="1"/>
          </a:lstStyle>
          <a:p>
            <a:pPr marL="457200" indent="-360000" algn="r" rtl="1">
              <a:lnSpc>
                <a:spcPct val="110000"/>
              </a:lnSpc>
              <a:spcBef>
                <a:spcPts val="600"/>
              </a:spcBef>
              <a:buFont typeface="+mj-lt"/>
              <a:buAutoNum type="arabicPeriod"/>
              <a:defRPr sz="2000">
                <a:solidFill>
                  <a:schemeClr val="tx1"/>
                </a:solidFill>
                <a:ea typeface="Arial"/>
                <a:cs typeface="Arial" panose="020B0604020202020204" pitchFamily="34" charset="0"/>
                <a:sym typeface="Arial"/>
              </a:defRPr>
            </a:pPr>
            <a:r>
              <a:rPr lang="ar"/>
              <a:t> دليل تنسيق التدخلات المتعلقة بالعنف القائم على النوع الاجتماعي في حالات الطوارئ. جنيف: مجال المسؤولية المعني بالعنف القائم على النوع الاجتماعي. صندوق الأمم المتحدة للسكان؛ 2019.</a:t>
            </a:r>
          </a:p>
          <a:p>
            <a:pPr marL="457200" indent="-360000" algn="r" rtl="1">
              <a:lnSpc>
                <a:spcPct val="110000"/>
              </a:lnSpc>
              <a:spcBef>
                <a:spcPts val="600"/>
              </a:spcBef>
              <a:buFont typeface="+mj-lt"/>
              <a:buAutoNum type="arabicPeriod"/>
              <a:defRPr sz="2000">
                <a:solidFill>
                  <a:schemeClr val="tx1"/>
                </a:solidFill>
                <a:ea typeface="Arial"/>
                <a:cs typeface="Arial" panose="020B0604020202020204" pitchFamily="34" charset="0"/>
                <a:sym typeface="Arial"/>
              </a:defRPr>
            </a:pPr>
            <a:r>
              <a:rPr lang="ar"/>
              <a:t>مكتب الممثلة الخاصة للأمين العام للأمم المتحدة المعنية بالعنف الجنسي في حالات النزاع. العنف الجنسي: أداة حرب. مذكرة معلومات أساسية. [مُتاح باللغة الإنجليزية] 2014. </a:t>
            </a:r>
          </a:p>
        </p:txBody>
      </p:sp>
      <p:sp>
        <p:nvSpPr>
          <p:cNvPr id="4" name="Rectangle 3">
            <a:extLst>
              <a:ext uri="{FF2B5EF4-FFF2-40B4-BE49-F238E27FC236}">
                <a16:creationId xmlns:a16="http://schemas.microsoft.com/office/drawing/2014/main" id="{92484DCD-2008-88BF-EC96-834251CE2766}"/>
              </a:ext>
            </a:extLst>
          </p:cNvPr>
          <p:cNvSpPr/>
          <p:nvPr/>
        </p:nvSpPr>
        <p:spPr>
          <a:xfrm>
            <a:off x="8626" y="6253951"/>
            <a:ext cx="708837" cy="5954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Tree>
    <p:extLst>
      <p:ext uri="{BB962C8B-B14F-4D97-AF65-F5344CB8AC3E}">
        <p14:creationId xmlns:p14="http://schemas.microsoft.com/office/powerpoint/2010/main" val="3093663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3" name="Google Shape;1083;p138" descr="Close-up of two people holding hands"/>
          <p:cNvSpPr/>
          <p:nvPr/>
        </p:nvSpPr>
        <p:spPr>
          <a:xfrm>
            <a:off x="5963399" y="-14717"/>
            <a:ext cx="6221201" cy="6828567"/>
          </a:xfrm>
          <a:prstGeom prst="rect">
            <a:avLst/>
          </a:prstGeom>
          <a:noFill/>
          <a:ln>
            <a:noFill/>
          </a:ln>
        </p:spPr>
        <p:txBody>
          <a:bodyPr rtlCol="1"/>
          <a:lstStyle>
            <a:defPPr algn="r" rtl="1"/>
          </a:lstStyle>
          <a:p>
            <a:pPr algn="r" rtl="1"/>
            <a:endParaRPr sz="2400">
              <a:latin typeface="Arial" panose="020B0604020202020204" pitchFamily="34" charset="0"/>
            </a:endParaRPr>
          </a:p>
        </p:txBody>
      </p:sp>
      <p:pic>
        <p:nvPicPr>
          <p:cNvPr id="4" name="Google Shape;36;p34" descr="Close-up of two people holding hands">
            <a:extLst>
              <a:ext uri="{FF2B5EF4-FFF2-40B4-BE49-F238E27FC236}">
                <a16:creationId xmlns:a16="http://schemas.microsoft.com/office/drawing/2014/main" id="{0F4FBE82-45AF-86AF-B5C4-A53D2301766D}"/>
              </a:ext>
            </a:extLst>
          </p:cNvPr>
          <p:cNvPicPr>
            <a:picLocks noChangeAspect="1"/>
          </p:cNvPicPr>
          <p:nvPr/>
        </p:nvPicPr>
        <p:blipFill rotWithShape="1">
          <a:blip r:embed="rId3"/>
          <a:srcRect l="13349" t="832" r="20357" b="9971"/>
          <a:stretch/>
        </p:blipFill>
        <p:spPr>
          <a:xfrm>
            <a:off x="5496000" y="0"/>
            <a:ext cx="6696000" cy="6012000"/>
          </a:xfrm>
          <a:prstGeom prst="rect">
            <a:avLst/>
          </a:prstGeom>
          <a:noFill/>
          <a:ln>
            <a:noFill/>
          </a:ln>
        </p:spPr>
      </p:pic>
      <p:sp>
        <p:nvSpPr>
          <p:cNvPr id="3" name="Text Placeholder 2">
            <a:extLst>
              <a:ext uri="{FF2B5EF4-FFF2-40B4-BE49-F238E27FC236}">
                <a16:creationId xmlns:a16="http://schemas.microsoft.com/office/drawing/2014/main" id="{6A44617D-0473-AC11-B810-4BE73A48820A}"/>
              </a:ext>
            </a:extLst>
          </p:cNvPr>
          <p:cNvSpPr>
            <a:spLocks noGrp="1"/>
          </p:cNvSpPr>
          <p:nvPr>
            <p:ph type="body" sz="quarter" idx="11"/>
          </p:nvPr>
        </p:nvSpPr>
        <p:spPr>
          <a:xfrm>
            <a:off x="1029067" y="2782383"/>
            <a:ext cx="3780000" cy="2416150"/>
          </a:xfrm>
        </p:spPr>
        <p:txBody>
          <a:bodyPr rtlCol="1"/>
          <a:lstStyle>
            <a:defPPr algn="r" rtl="1"/>
          </a:lstStyle>
          <a:p>
            <a:pPr rtl="1"/>
            <a:r>
              <a:rPr lang="ar" dirty="0"/>
              <a:t> تعرّف على موقعك</a:t>
            </a:r>
          </a:p>
          <a:p>
            <a:pPr algn="r" rtl="1"/>
            <a:endParaRPr lang="ar" dirty="0"/>
          </a:p>
          <a:p>
            <a:pPr algn="r" rtl="1"/>
            <a:endParaRPr lang="ar" dirty="0"/>
          </a:p>
          <a:p>
            <a:pPr algn="r" rtl="1"/>
            <a:endParaRPr lang="ar" dirty="0"/>
          </a:p>
        </p:txBody>
      </p:sp>
      <p:sp>
        <p:nvSpPr>
          <p:cNvPr id="2" name="Text Placeholder 1">
            <a:extLst>
              <a:ext uri="{FF2B5EF4-FFF2-40B4-BE49-F238E27FC236}">
                <a16:creationId xmlns:a16="http://schemas.microsoft.com/office/drawing/2014/main" id="{4921DBBA-688F-3282-09DB-4DB5EEE939DC}"/>
              </a:ext>
            </a:extLst>
          </p:cNvPr>
          <p:cNvSpPr>
            <a:spLocks noGrp="1"/>
          </p:cNvSpPr>
          <p:nvPr>
            <p:ph type="body" sz="quarter" idx="10"/>
          </p:nvPr>
        </p:nvSpPr>
        <p:spPr>
          <a:xfrm>
            <a:off x="1029067" y="1918364"/>
            <a:ext cx="3780000" cy="397032"/>
          </a:xfrm>
        </p:spPr>
        <p:txBody>
          <a:bodyPr rtlCol="1"/>
          <a:lstStyle>
            <a:defPPr algn="r" rtl="1"/>
          </a:lstStyle>
          <a:p>
            <a:pPr rtl="1"/>
            <a:r>
              <a:rPr lang="ar" dirty="0"/>
              <a:t>الجلسة 5</a:t>
            </a:r>
          </a:p>
        </p:txBody>
      </p:sp>
      <p:sp>
        <p:nvSpPr>
          <p:cNvPr id="6" name="TextBox 5">
            <a:extLst>
              <a:ext uri="{FF2B5EF4-FFF2-40B4-BE49-F238E27FC236}">
                <a16:creationId xmlns:a16="http://schemas.microsoft.com/office/drawing/2014/main" id="{9BB4A08A-83A0-00F8-D17F-EC7D3A09A5D4}"/>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5</a:t>
            </a:r>
            <a:r>
              <a:rPr lang="ar-EG" dirty="0">
                <a:latin typeface="Arial" panose="020B0604020202020204" pitchFamily="34" charset="0"/>
              </a:rPr>
              <a:t>-</a:t>
            </a:r>
            <a:r>
              <a:rPr lang="ar" dirty="0">
                <a:latin typeface="Arial" panose="020B0604020202020204" pitchFamily="34" charset="0"/>
              </a:rPr>
              <a:t>2</a:t>
            </a:r>
          </a:p>
        </p:txBody>
      </p:sp>
    </p:spTree>
    <p:extLst>
      <p:ext uri="{BB962C8B-B14F-4D97-AF65-F5344CB8AC3E}">
        <p14:creationId xmlns:p14="http://schemas.microsoft.com/office/powerpoint/2010/main" val="3143909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6" name="Google Shape;836;p109"/>
          <p:cNvSpPr txBox="1"/>
          <p:nvPr/>
        </p:nvSpPr>
        <p:spPr>
          <a:xfrm>
            <a:off x="240383" y="1545918"/>
            <a:ext cx="11360800" cy="3766163"/>
          </a:xfrm>
          <a:prstGeom prst="rect">
            <a:avLst/>
          </a:prstGeom>
          <a:noFill/>
          <a:ln>
            <a:noFill/>
          </a:ln>
        </p:spPr>
        <p:txBody>
          <a:bodyPr spcFirstLastPara="1" wrap="square" lIns="121900" tIns="60933" rIns="121900" bIns="60933" rtlCol="1" anchor="t" anchorCtr="0">
            <a:noAutofit/>
          </a:bodyPr>
          <a:lstStyle>
            <a:defPPr algn="r" rtl="1"/>
          </a:lstStyle>
          <a:p>
            <a:pPr marL="1431925" marR="118530" indent="-1431925" algn="r" rtl="1">
              <a:lnSpc>
                <a:spcPct val="108000"/>
              </a:lnSpc>
              <a:spcAft>
                <a:spcPts val="1600"/>
              </a:spcAft>
              <a:defRPr sz="2400">
                <a:sym typeface="Arial"/>
              </a:defRPr>
            </a:pPr>
            <a:r>
              <a:rPr lang="ar" u="sng" dirty="0">
                <a:solidFill>
                  <a:schemeClr val="accent3"/>
                </a:solidFill>
                <a:latin typeface="Arial" panose="020B0604020202020204" pitchFamily="34" charset="0"/>
                <a:cs typeface="Arial" panose="020B0604020202020204" pitchFamily="34" charset="0"/>
              </a:rPr>
              <a:t>الهدف‬ 4:</a:t>
            </a:r>
            <a:r>
              <a:rPr lang="ar-EG" dirty="0">
                <a:solidFill>
                  <a:srgbClr val="00B0F0"/>
                </a:solidFill>
                <a:latin typeface="Arial"/>
                <a:ea typeface="Arial"/>
                <a:cs typeface="Arial"/>
              </a:rPr>
              <a:t>	</a:t>
            </a:r>
            <a:r>
              <a:rPr lang="ar" dirty="0">
                <a:solidFill>
                  <a:srgbClr val="00B0F0"/>
                </a:solidFill>
                <a:latin typeface="Arial" panose="020B0604020202020204" pitchFamily="34" charset="0"/>
              </a:rPr>
              <a:t>إثبات الدراية بكيفية الوصول إلى الموارد وسبل الحصول على الدعم اللازم للمرضى </a:t>
            </a:r>
            <a:br>
              <a:rPr lang="ar-EG" dirty="0">
                <a:solidFill>
                  <a:srgbClr val="00B0F0"/>
                </a:solidFill>
                <a:latin typeface="Arial" panose="020B0604020202020204" pitchFamily="34" charset="0"/>
              </a:rPr>
            </a:br>
            <a:r>
              <a:rPr lang="ar" dirty="0">
                <a:solidFill>
                  <a:srgbClr val="00B0F0"/>
                </a:solidFill>
                <a:latin typeface="Arial" panose="020B0604020202020204" pitchFamily="34" charset="0"/>
              </a:rPr>
              <a:t>ولمقدمي الرعاية</a:t>
            </a:r>
            <a:endParaRPr sz="2400" dirty="0">
              <a:solidFill>
                <a:srgbClr val="00B0F0"/>
              </a:solidFill>
              <a:latin typeface="Arial" panose="020B0604020202020204" pitchFamily="34" charset="0"/>
            </a:endParaRPr>
          </a:p>
          <a:p>
            <a:pPr marR="118530" algn="r" rtl="1"/>
            <a:endParaRPr sz="1000" b="1" dirty="0">
              <a:solidFill>
                <a:schemeClr val="accent1"/>
              </a:solidFill>
              <a:latin typeface="Arial"/>
              <a:cs typeface="Arial"/>
              <a:sym typeface="Arial"/>
            </a:endParaRPr>
          </a:p>
          <a:p>
            <a:pPr marR="118530" algn="r" rtl="1">
              <a:spcAft>
                <a:spcPts val="600"/>
              </a:spcAft>
              <a:defRPr sz="2200" b="1">
                <a:solidFill>
                  <a:schemeClr val="accent1"/>
                </a:solidFill>
                <a:latin typeface="Arial"/>
                <a:cs typeface="Arial"/>
                <a:sym typeface="Arial"/>
              </a:defRPr>
            </a:pPr>
            <a:r>
              <a:rPr lang="ar" dirty="0"/>
              <a:t>الكفاءات:</a:t>
            </a:r>
          </a:p>
          <a:p>
            <a:pPr marL="360000" marR="18626" indent="-360000" algn="r" rtl="1">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فهم طبيعة دور خدمات الإحالة في توفير الرعاية للناجيات من الاعتداء الجنسي وعنف الشريك الحميم</a:t>
            </a:r>
          </a:p>
          <a:p>
            <a:pPr marL="360000" marR="18626" indent="-360000" algn="r" rtl="1">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معرفة السياق القانوني والسياساتي، بما في ذلك الالتزامات القانونية للعاملين في مجال الصحة</a:t>
            </a:r>
          </a:p>
        </p:txBody>
      </p:sp>
      <p:sp>
        <p:nvSpPr>
          <p:cNvPr id="2" name="Title 1">
            <a:extLst>
              <a:ext uri="{FF2B5EF4-FFF2-40B4-BE49-F238E27FC236}">
                <a16:creationId xmlns:a16="http://schemas.microsoft.com/office/drawing/2014/main" id="{7D33CBEA-760B-09ED-616A-466A25B1539F}"/>
              </a:ext>
            </a:extLst>
          </p:cNvPr>
          <p:cNvSpPr>
            <a:spLocks noGrp="1"/>
          </p:cNvSpPr>
          <p:nvPr>
            <p:ph type="title"/>
          </p:nvPr>
        </p:nvSpPr>
        <p:spPr>
          <a:xfrm>
            <a:off x="415600" y="432000"/>
            <a:ext cx="10600332" cy="720000"/>
          </a:xfrm>
        </p:spPr>
        <p:txBody>
          <a:bodyPr rtlCol="1"/>
          <a:lstStyle>
            <a:defPPr algn="r" rtl="1"/>
          </a:lstStyle>
          <a:p>
            <a:pPr rtl="1"/>
            <a:r>
              <a:rPr lang="ar" dirty="0"/>
              <a:t>أهداف الجلسة</a:t>
            </a:r>
          </a:p>
        </p:txBody>
      </p:sp>
      <p:sp>
        <p:nvSpPr>
          <p:cNvPr id="3" name="TextBox 2">
            <a:extLst>
              <a:ext uri="{FF2B5EF4-FFF2-40B4-BE49-F238E27FC236}">
                <a16:creationId xmlns:a16="http://schemas.microsoft.com/office/drawing/2014/main" id="{21F70ED5-4243-9464-1946-FB12560E2941}"/>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5</a:t>
            </a:r>
            <a:r>
              <a:rPr lang="ar-EG" dirty="0">
                <a:latin typeface="Arial" panose="020B0604020202020204" pitchFamily="34" charset="0"/>
              </a:rPr>
              <a:t>-</a:t>
            </a:r>
            <a:r>
              <a:rPr lang="ar" dirty="0">
                <a:latin typeface="Arial" panose="020B0604020202020204" pitchFamily="34" charset="0"/>
              </a:rPr>
              <a:t>3</a:t>
            </a:r>
          </a:p>
        </p:txBody>
      </p:sp>
    </p:spTree>
    <p:extLst>
      <p:ext uri="{BB962C8B-B14F-4D97-AF65-F5344CB8AC3E}">
        <p14:creationId xmlns:p14="http://schemas.microsoft.com/office/powerpoint/2010/main" val="234994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5" name="Google Shape;845;p110"/>
          <p:cNvSpPr txBox="1"/>
          <p:nvPr/>
        </p:nvSpPr>
        <p:spPr>
          <a:xfrm>
            <a:off x="0" y="0"/>
            <a:ext cx="12192000" cy="1313793"/>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مسؤوليات مقدمي الرعاية الصحية في الاستجابة متعددة القطاعات</a:t>
            </a:r>
          </a:p>
        </p:txBody>
      </p:sp>
      <p:sp>
        <p:nvSpPr>
          <p:cNvPr id="846" name="Google Shape;846;p110"/>
          <p:cNvSpPr txBox="1"/>
          <p:nvPr/>
        </p:nvSpPr>
        <p:spPr>
          <a:xfrm>
            <a:off x="1021237" y="1390251"/>
            <a:ext cx="7833674" cy="3800473"/>
          </a:xfrm>
          <a:prstGeom prst="rect">
            <a:avLst/>
          </a:prstGeom>
          <a:noFill/>
          <a:ln>
            <a:noFill/>
          </a:ln>
        </p:spPr>
        <p:txBody>
          <a:bodyPr spcFirstLastPara="1" wrap="square" lIns="121900" tIns="60933" rIns="121900" bIns="60933" rtlCol="1" anchor="t" anchorCtr="0">
            <a:spAutoFit/>
          </a:bodyPr>
          <a:lstStyle>
            <a:defPPr algn="r" rtl="1"/>
          </a:lstStyle>
          <a:p>
            <a:pPr marR="127635" algn="r" rtl="1">
              <a:lnSpc>
                <a:spcPct val="120000"/>
              </a:lnSpc>
              <a:spcAft>
                <a:spcPts val="1333"/>
              </a:spcAft>
              <a:defRPr sz="2200" b="1">
                <a:solidFill>
                  <a:schemeClr val="accent1"/>
                </a:solidFill>
                <a:latin typeface="Arial"/>
                <a:ea typeface="Arial"/>
                <a:cs typeface="Arial"/>
                <a:sym typeface="Arial"/>
              </a:defRPr>
            </a:pPr>
            <a:r>
              <a:rPr lang="ar" dirty="0"/>
              <a:t>لا يستطيع العاملون في مجال الصحة القيام بكل شيء، ولكن..</a:t>
            </a:r>
            <a:endParaRPr sz="2200" b="1" dirty="0">
              <a:solidFill>
                <a:schemeClr val="accent1"/>
              </a:solidFill>
              <a:latin typeface="Arial" panose="020B0604020202020204" pitchFamily="34" charset="0"/>
              <a:cs typeface="Arial" panose="020B0604020202020204" pitchFamily="34" charset="0"/>
            </a:endParaRPr>
          </a:p>
          <a:p>
            <a:pPr marL="456565" indent="-456565" algn="r" rtl="1">
              <a:lnSpc>
                <a:spcPct val="120000"/>
              </a:lnSpc>
              <a:spcAft>
                <a:spcPts val="1333"/>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من واجبهم أن يكونوا على علم بخدمات الإحالة الموجودة في منطقتهم</a:t>
            </a:r>
            <a:endParaRPr sz="2200" dirty="0">
              <a:latin typeface="Arial" panose="020B0604020202020204" pitchFamily="34" charset="0"/>
              <a:cs typeface="Arial" panose="020B0604020202020204" pitchFamily="34" charset="0"/>
            </a:endParaRPr>
          </a:p>
          <a:p>
            <a:pPr marL="456565" indent="-456565" algn="r" rtl="1">
              <a:lnSpc>
                <a:spcPct val="120000"/>
              </a:lnSpc>
              <a:spcAft>
                <a:spcPts val="1333"/>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يجب أن يفهموا مجموعة خدمات الإحالة المتاحة في ظلّ السياقات القانونية والتنظيمية والأمنية الحالية</a:t>
            </a:r>
            <a:endParaRPr sz="2200" dirty="0">
              <a:latin typeface="Arial" panose="020B0604020202020204" pitchFamily="34" charset="0"/>
              <a:cs typeface="Arial" panose="020B0604020202020204" pitchFamily="34" charset="0"/>
            </a:endParaRPr>
          </a:p>
          <a:p>
            <a:pPr marL="456565" indent="-456565" algn="r" rtl="1">
              <a:lnSpc>
                <a:spcPct val="120000"/>
              </a:lnSpc>
              <a:spcAft>
                <a:spcPts val="1333"/>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يجب أن يكونوا قادرين على حماية سرية الناجيات وسلامتهنّ عند إجراء الإحالات</a:t>
            </a:r>
            <a:endParaRPr sz="2200" dirty="0">
              <a:latin typeface="Arial" panose="020B0604020202020204" pitchFamily="34" charset="0"/>
              <a:cs typeface="Arial" panose="020B0604020202020204" pitchFamily="34" charset="0"/>
            </a:endParaRPr>
          </a:p>
          <a:p>
            <a:pPr marL="456565" indent="-456565" algn="r" rtl="1">
              <a:lnSpc>
                <a:spcPct val="120000"/>
              </a:lnSpc>
              <a:spcAft>
                <a:spcPts val="1333"/>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يجب أن يحافظوا على حق المستفيدة في تقرير مصيرها وفي قدرتها على اتّخاذ القرار عندما تتوفر لها فرصة الإحالة</a:t>
            </a:r>
            <a:endParaRPr sz="2200" dirty="0">
              <a:solidFill>
                <a:srgbClr val="000000"/>
              </a:solidFill>
              <a:latin typeface="Arial"/>
              <a:ea typeface="Arial"/>
              <a:cs typeface="Arial"/>
            </a:endParaRPr>
          </a:p>
        </p:txBody>
      </p:sp>
      <p:pic>
        <p:nvPicPr>
          <p:cNvPr id="4" name="Picture 3">
            <a:extLst>
              <a:ext uri="{FF2B5EF4-FFF2-40B4-BE49-F238E27FC236}">
                <a16:creationId xmlns:a16="http://schemas.microsoft.com/office/drawing/2014/main" id="{0D78FBA7-B051-0C16-9D87-810D933817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08699" y="2131541"/>
            <a:ext cx="2223642" cy="2223642"/>
          </a:xfrm>
          <a:prstGeom prst="rect">
            <a:avLst/>
          </a:prstGeom>
        </p:spPr>
      </p:pic>
      <p:sp>
        <p:nvSpPr>
          <p:cNvPr id="2" name="TextBox 1">
            <a:extLst>
              <a:ext uri="{FF2B5EF4-FFF2-40B4-BE49-F238E27FC236}">
                <a16:creationId xmlns:a16="http://schemas.microsoft.com/office/drawing/2014/main" id="{ECB3CA35-4F3E-98A8-D6CF-57BDBAF10DF6}"/>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5</a:t>
            </a:r>
            <a:r>
              <a:rPr lang="ar-EG" dirty="0">
                <a:latin typeface="Arial" panose="020B0604020202020204" pitchFamily="34" charset="0"/>
              </a:rPr>
              <a:t>-</a:t>
            </a:r>
            <a:r>
              <a:rPr lang="ar" dirty="0">
                <a:latin typeface="Arial" panose="020B0604020202020204" pitchFamily="34" charset="0"/>
              </a:rPr>
              <a:t>4</a:t>
            </a:r>
          </a:p>
        </p:txBody>
      </p:sp>
    </p:spTree>
    <p:extLst>
      <p:ext uri="{BB962C8B-B14F-4D97-AF65-F5344CB8AC3E}">
        <p14:creationId xmlns:p14="http://schemas.microsoft.com/office/powerpoint/2010/main" val="60842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2" name="Google Shape;852;p111"/>
          <p:cNvSpPr txBox="1"/>
          <p:nvPr/>
        </p:nvSpPr>
        <p:spPr>
          <a:xfrm>
            <a:off x="0" y="0"/>
            <a:ext cx="12192000" cy="1270662"/>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الإحالات في حالات الطوارئ</a:t>
            </a:r>
          </a:p>
        </p:txBody>
      </p:sp>
      <p:sp>
        <p:nvSpPr>
          <p:cNvPr id="855" name="Google Shape;855;p111"/>
          <p:cNvSpPr txBox="1"/>
          <p:nvPr/>
        </p:nvSpPr>
        <p:spPr>
          <a:xfrm>
            <a:off x="1200346" y="1555531"/>
            <a:ext cx="7560297" cy="3867543"/>
          </a:xfrm>
          <a:prstGeom prst="rect">
            <a:avLst/>
          </a:prstGeom>
          <a:noFill/>
          <a:ln>
            <a:noFill/>
          </a:ln>
        </p:spPr>
        <p:txBody>
          <a:bodyPr spcFirstLastPara="1" wrap="square" lIns="121900" tIns="60933" rIns="121900" bIns="60933" rtlCol="1" anchor="t" anchorCtr="0">
            <a:spAutoFit/>
          </a:bodyPr>
          <a:lstStyle>
            <a:defPPr algn="r" rtl="1"/>
          </a:lstStyle>
          <a:p>
            <a:pPr algn="r" rtl="1">
              <a:defRPr sz="2400" b="1">
                <a:solidFill>
                  <a:schemeClr val="accent1"/>
                </a:solidFill>
                <a:latin typeface="Arial"/>
                <a:ea typeface="Arial"/>
                <a:cs typeface="Arial"/>
                <a:sym typeface="Arial"/>
              </a:defRPr>
            </a:pPr>
            <a:r>
              <a:rPr lang="ar" dirty="0"/>
              <a:t>ابذل قصارى جهدك أياً كانت حالة الطوارئ</a:t>
            </a:r>
            <a:endParaRPr sz="2400" dirty="0">
              <a:solidFill>
                <a:schemeClr val="accent1"/>
              </a:solidFill>
              <a:latin typeface="Arial" panose="020B0604020202020204" pitchFamily="34" charset="0"/>
            </a:endParaRPr>
          </a:p>
          <a:p>
            <a:pPr algn="r" rtl="1"/>
            <a:endParaRPr sz="2133" dirty="0">
              <a:solidFill>
                <a:srgbClr val="000000"/>
              </a:solidFill>
              <a:latin typeface="Arial"/>
              <a:ea typeface="Arial"/>
              <a:cs typeface="Arial"/>
              <a:sym typeface="Arial"/>
            </a:endParaRPr>
          </a:p>
          <a:p>
            <a:pPr marL="1199515" indent="-456565" algn="r" rtl="1">
              <a:buClr>
                <a:schemeClr val="accent2"/>
              </a:buClr>
              <a:buSzPct val="125000"/>
              <a:buFont typeface="Arial" panose="020B0604020202020204" pitchFamily="34" charset="0"/>
              <a:buChar char="•"/>
              <a:defRPr sz="2200">
                <a:solidFill>
                  <a:srgbClr val="000000"/>
                </a:solidFill>
                <a:latin typeface="Arial"/>
                <a:cs typeface="Arial"/>
                <a:sym typeface="Arial"/>
              </a:defRPr>
            </a:pPr>
            <a:r>
              <a:rPr lang="ar" dirty="0"/>
              <a:t>رعاية الصحة النفسية</a:t>
            </a:r>
            <a:endParaRPr sz="2200" dirty="0">
              <a:solidFill>
                <a:srgbClr val="000000"/>
              </a:solidFill>
              <a:latin typeface="Arial"/>
              <a:cs typeface="Arial"/>
            </a:endParaRPr>
          </a:p>
          <a:p>
            <a:pPr marL="1199515" indent="-456565" algn="r" rtl="1">
              <a:spcBef>
                <a:spcPts val="1600"/>
              </a:spcBef>
              <a:buClr>
                <a:schemeClr val="accent2"/>
              </a:buClr>
              <a:buSzPct val="125000"/>
              <a:buFont typeface="Arial" panose="020B0604020202020204" pitchFamily="34" charset="0"/>
              <a:buChar char="•"/>
              <a:defRPr sz="2200">
                <a:solidFill>
                  <a:srgbClr val="000000"/>
                </a:solidFill>
                <a:latin typeface="Arial"/>
                <a:cs typeface="Arial"/>
                <a:sym typeface="Arial"/>
              </a:defRPr>
            </a:pPr>
            <a:r>
              <a:rPr lang="ar" dirty="0"/>
              <a:t>رعاية الصحة الجنسية والإنجابية </a:t>
            </a:r>
            <a:endParaRPr sz="2200" dirty="0">
              <a:solidFill>
                <a:srgbClr val="000000"/>
              </a:solidFill>
              <a:latin typeface="Arial"/>
              <a:cs typeface="Arial"/>
            </a:endParaRPr>
          </a:p>
          <a:p>
            <a:pPr marL="1199515" indent="-456565" algn="r" rtl="1">
              <a:spcBef>
                <a:spcPts val="1600"/>
              </a:spcBef>
              <a:buClr>
                <a:schemeClr val="accent2"/>
              </a:buClr>
              <a:buSzPct val="125000"/>
              <a:buFont typeface="Arial" panose="020B0604020202020204" pitchFamily="34" charset="0"/>
              <a:buChar char="•"/>
              <a:defRPr sz="2200">
                <a:solidFill>
                  <a:srgbClr val="000000"/>
                </a:solidFill>
                <a:latin typeface="Arial"/>
                <a:cs typeface="Arial"/>
                <a:sym typeface="Arial"/>
              </a:defRPr>
            </a:pPr>
            <a:r>
              <a:rPr lang="ar" dirty="0"/>
              <a:t>خدمات حماية الطفل</a:t>
            </a:r>
            <a:endParaRPr sz="2200" dirty="0">
              <a:solidFill>
                <a:srgbClr val="000000"/>
              </a:solidFill>
              <a:latin typeface="Arial"/>
              <a:cs typeface="Arial"/>
            </a:endParaRPr>
          </a:p>
          <a:p>
            <a:pPr marL="1199515" indent="-456565" algn="r" rtl="1">
              <a:spcBef>
                <a:spcPts val="1600"/>
              </a:spcBef>
              <a:buClr>
                <a:schemeClr val="accent2"/>
              </a:buClr>
              <a:buSzPct val="125000"/>
              <a:buFont typeface="Arial" panose="020B0604020202020204" pitchFamily="34" charset="0"/>
              <a:buChar char="•"/>
              <a:defRPr sz="2200">
                <a:solidFill>
                  <a:srgbClr val="000000"/>
                </a:solidFill>
                <a:latin typeface="Arial"/>
                <a:cs typeface="Arial"/>
                <a:sym typeface="Arial"/>
              </a:defRPr>
            </a:pPr>
            <a:r>
              <a:rPr lang="ar" dirty="0"/>
              <a:t>المأوى/الإسكان</a:t>
            </a:r>
            <a:endParaRPr sz="2200" dirty="0">
              <a:solidFill>
                <a:srgbClr val="000000"/>
              </a:solidFill>
              <a:latin typeface="Arial"/>
              <a:cs typeface="Arial"/>
            </a:endParaRPr>
          </a:p>
          <a:p>
            <a:pPr marL="1199515" indent="-456565" algn="r" rtl="1">
              <a:spcBef>
                <a:spcPts val="1600"/>
              </a:spcBef>
              <a:buClr>
                <a:schemeClr val="accent2"/>
              </a:buClr>
              <a:buSzPct val="125000"/>
              <a:buFont typeface="Arial" panose="020B0604020202020204" pitchFamily="34" charset="0"/>
              <a:buChar char="•"/>
              <a:defRPr sz="2200">
                <a:solidFill>
                  <a:srgbClr val="000000"/>
                </a:solidFill>
                <a:latin typeface="Arial"/>
                <a:cs typeface="Arial"/>
                <a:sym typeface="Arial"/>
              </a:defRPr>
            </a:pPr>
            <a:r>
              <a:rPr lang="ar" dirty="0"/>
              <a:t>خدمات الحماية من جانب الشرطة</a:t>
            </a:r>
            <a:endParaRPr sz="2200" dirty="0">
              <a:solidFill>
                <a:srgbClr val="000000"/>
              </a:solidFill>
              <a:latin typeface="Arial"/>
              <a:cs typeface="Arial"/>
            </a:endParaRPr>
          </a:p>
          <a:p>
            <a:pPr algn="r" rtl="1">
              <a:spcBef>
                <a:spcPts val="1600"/>
              </a:spcBef>
            </a:pPr>
            <a:endParaRPr sz="2133" dirty="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E114443D-ED33-D3D4-A33F-D05455D6F1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08699" y="2131541"/>
            <a:ext cx="2223642" cy="2223642"/>
          </a:xfrm>
          <a:prstGeom prst="rect">
            <a:avLst/>
          </a:prstGeom>
        </p:spPr>
      </p:pic>
      <p:sp>
        <p:nvSpPr>
          <p:cNvPr id="2" name="TextBox 1">
            <a:extLst>
              <a:ext uri="{FF2B5EF4-FFF2-40B4-BE49-F238E27FC236}">
                <a16:creationId xmlns:a16="http://schemas.microsoft.com/office/drawing/2014/main" id="{466707C1-1C46-5BA7-86B8-2FE658FBB071}"/>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5</a:t>
            </a:r>
            <a:r>
              <a:rPr lang="ar-EG" dirty="0">
                <a:latin typeface="Arial" panose="020B0604020202020204" pitchFamily="34" charset="0"/>
              </a:rPr>
              <a:t>-</a:t>
            </a:r>
            <a:r>
              <a:rPr lang="ar" dirty="0">
                <a:latin typeface="Arial" panose="020B0604020202020204" pitchFamily="34" charset="0"/>
              </a:rPr>
              <a:t>5</a:t>
            </a:r>
          </a:p>
        </p:txBody>
      </p:sp>
    </p:spTree>
    <p:extLst>
      <p:ext uri="{BB962C8B-B14F-4D97-AF65-F5344CB8AC3E}">
        <p14:creationId xmlns:p14="http://schemas.microsoft.com/office/powerpoint/2010/main" val="2610938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1" name="Google Shape;861;p112"/>
          <p:cNvSpPr txBox="1"/>
          <p:nvPr/>
        </p:nvSpPr>
        <p:spPr>
          <a:xfrm>
            <a:off x="0" y="0"/>
            <a:ext cx="12192000" cy="1198179"/>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المبادئ الأساسية لمسارات الإحالة</a:t>
            </a:r>
          </a:p>
        </p:txBody>
      </p:sp>
      <p:sp>
        <p:nvSpPr>
          <p:cNvPr id="862" name="Google Shape;862;p112"/>
          <p:cNvSpPr txBox="1"/>
          <p:nvPr/>
        </p:nvSpPr>
        <p:spPr>
          <a:xfrm>
            <a:off x="512190" y="1422093"/>
            <a:ext cx="8785781" cy="4439494"/>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08000"/>
              </a:lnSpc>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احترام الحق في تقرير المصير:</a:t>
            </a:r>
            <a:endParaRPr sz="2200" dirty="0">
              <a:latin typeface="Arial" panose="020B0604020202020204" pitchFamily="34" charset="0"/>
            </a:endParaRPr>
          </a:p>
          <a:p>
            <a:pPr marL="457189" indent="-457189" algn="r" rtl="1">
              <a:lnSpc>
                <a:spcPct val="108000"/>
              </a:lnSpc>
              <a:spcBef>
                <a:spcPts val="1600"/>
              </a:spcBef>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التقليل قدر الإمكان من زيارة مراكز الرعاية وإعادة سرد تجارب العنف</a:t>
            </a:r>
            <a:endParaRPr sz="2200" dirty="0">
              <a:latin typeface="Arial" panose="020B0604020202020204" pitchFamily="34" charset="0"/>
            </a:endParaRPr>
          </a:p>
          <a:p>
            <a:pPr marL="457189" indent="-457189" algn="r" rtl="1">
              <a:lnSpc>
                <a:spcPct val="108000"/>
              </a:lnSpc>
              <a:spcBef>
                <a:spcPts val="1600"/>
              </a:spcBef>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الحفاظ على سلامة الناجية وسرية معلوماتها</a:t>
            </a:r>
          </a:p>
          <a:p>
            <a:pPr marL="457189" indent="-457189" algn="r" rtl="1">
              <a:lnSpc>
                <a:spcPct val="108000"/>
              </a:lnSpc>
              <a:spcBef>
                <a:spcPts val="1600"/>
              </a:spcBef>
              <a:buClr>
                <a:srgbClr val="00B0F0"/>
              </a:buClr>
              <a:buSzPct val="125000"/>
              <a:buFont typeface="Arial" panose="020B0604020202020204" pitchFamily="34" charset="0"/>
              <a:buChar char="•"/>
              <a:defRPr sz="2200">
                <a:solidFill>
                  <a:srgbClr val="000000"/>
                </a:solidFill>
                <a:latin typeface="Arial"/>
                <a:cs typeface="Arial"/>
                <a:sym typeface="Arial"/>
              </a:defRPr>
            </a:pPr>
            <a:r>
              <a:rPr lang="ar" dirty="0"/>
              <a:t>تضمين بروتوكولات للتأكيد على إتمام الإحالة</a:t>
            </a:r>
            <a:endParaRPr sz="2200" dirty="0">
              <a:solidFill>
                <a:srgbClr val="000000"/>
              </a:solidFill>
              <a:latin typeface="Arial"/>
              <a:cs typeface="Arial"/>
            </a:endParaRPr>
          </a:p>
          <a:p>
            <a:pPr marL="457189" indent="-457189" algn="r" rtl="1">
              <a:lnSpc>
                <a:spcPct val="108000"/>
              </a:lnSpc>
              <a:spcBef>
                <a:spcPts val="1600"/>
              </a:spcBef>
              <a:buClr>
                <a:srgbClr val="00B0F0"/>
              </a:buClr>
              <a:buSzPct val="125000"/>
              <a:buFont typeface="Arial" panose="020B0604020202020204" pitchFamily="34" charset="0"/>
              <a:buChar char="•"/>
              <a:defRPr sz="2200">
                <a:solidFill>
                  <a:srgbClr val="000000"/>
                </a:solidFill>
                <a:latin typeface="Arial"/>
                <a:cs typeface="Arial"/>
                <a:sym typeface="Arial"/>
              </a:defRPr>
            </a:pPr>
            <a:r>
              <a:rPr lang="ar" dirty="0"/>
              <a:t>حفظ وتحديث قوائم الإحالات المعروفة ذات الجودة</a:t>
            </a:r>
            <a:endParaRPr sz="2200" dirty="0">
              <a:solidFill>
                <a:srgbClr val="000000"/>
              </a:solidFill>
              <a:latin typeface="Arial"/>
              <a:cs typeface="Arial"/>
            </a:endParaRPr>
          </a:p>
          <a:p>
            <a:pPr marL="457189" indent="-457189" algn="r" rtl="1">
              <a:lnSpc>
                <a:spcPct val="108000"/>
              </a:lnSpc>
              <a:spcBef>
                <a:spcPts val="1600"/>
              </a:spcBef>
              <a:buClr>
                <a:srgbClr val="00B0F0"/>
              </a:buClr>
              <a:buSzPct val="125000"/>
              <a:buFont typeface="Arial" panose="020B0604020202020204" pitchFamily="34" charset="0"/>
              <a:buChar char="•"/>
              <a:defRPr sz="2200">
                <a:solidFill>
                  <a:srgbClr val="000000"/>
                </a:solidFill>
                <a:latin typeface="Arial"/>
                <a:cs typeface="Arial"/>
                <a:sym typeface="Arial"/>
              </a:defRPr>
            </a:pPr>
            <a:r>
              <a:rPr lang="ar" dirty="0"/>
              <a:t>تمكين التواصل بالتجاهين بين مقدم الرعاية القائم بالإحالة ومقدم الرعاية المُحال إليه</a:t>
            </a:r>
          </a:p>
        </p:txBody>
      </p:sp>
      <p:pic>
        <p:nvPicPr>
          <p:cNvPr id="5" name="Graphic 4">
            <a:extLst>
              <a:ext uri="{FF2B5EF4-FFF2-40B4-BE49-F238E27FC236}">
                <a16:creationId xmlns:a16="http://schemas.microsoft.com/office/drawing/2014/main" id="{B38BA029-9F54-FF6F-DAD5-6DF0663436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2908" y="1857417"/>
            <a:ext cx="2322655" cy="2322655"/>
          </a:xfrm>
          <a:prstGeom prst="rect">
            <a:avLst/>
          </a:prstGeom>
        </p:spPr>
      </p:pic>
      <p:sp>
        <p:nvSpPr>
          <p:cNvPr id="2" name="TextBox 1">
            <a:extLst>
              <a:ext uri="{FF2B5EF4-FFF2-40B4-BE49-F238E27FC236}">
                <a16:creationId xmlns:a16="http://schemas.microsoft.com/office/drawing/2014/main" id="{5D4B4776-7ECA-B6CF-543A-149945D3A0E0}"/>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5</a:t>
            </a:r>
            <a:r>
              <a:rPr lang="ar-EG" dirty="0">
                <a:latin typeface="Arial" panose="020B0604020202020204" pitchFamily="34" charset="0"/>
              </a:rPr>
              <a:t>-</a:t>
            </a:r>
            <a:r>
              <a:rPr lang="ar" dirty="0">
                <a:latin typeface="Arial" panose="020B0604020202020204" pitchFamily="34" charset="0"/>
              </a:rPr>
              <a:t>6</a:t>
            </a:r>
          </a:p>
        </p:txBody>
      </p:sp>
    </p:spTree>
    <p:extLst>
      <p:ext uri="{BB962C8B-B14F-4D97-AF65-F5344CB8AC3E}">
        <p14:creationId xmlns:p14="http://schemas.microsoft.com/office/powerpoint/2010/main" val="2203998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6" name="Google Shape;2610;p293">
            <a:extLst>
              <a:ext uri="{FF2B5EF4-FFF2-40B4-BE49-F238E27FC236}">
                <a16:creationId xmlns:a16="http://schemas.microsoft.com/office/drawing/2014/main" id="{A7F610FF-916B-DD6E-2E50-52BE414F5CF5}"/>
              </a:ext>
            </a:extLst>
          </p:cNvPr>
          <p:cNvSpPr txBox="1"/>
          <p:nvPr/>
        </p:nvSpPr>
        <p:spPr>
          <a:xfrm>
            <a:off x="6435306" y="1987297"/>
            <a:ext cx="5266700" cy="3876175"/>
          </a:xfrm>
          <a:prstGeom prst="rect">
            <a:avLst/>
          </a:prstGeom>
          <a:noFill/>
          <a:ln>
            <a:noFill/>
          </a:ln>
        </p:spPr>
        <p:txBody>
          <a:bodyPr spcFirstLastPara="1" wrap="square" lIns="121900" tIns="121900" rIns="121900" bIns="121900" rtlCol="1" anchor="t" anchorCtr="0">
            <a:noAutofit/>
          </a:bodyPr>
          <a:lstStyle>
            <a:defPPr algn="r" rtl="1"/>
          </a:lstStyle>
          <a:p>
            <a:pPr marL="609585" marR="127843" indent="-457189" algn="r" rtl="1">
              <a:lnSpc>
                <a:spcPct val="113000"/>
              </a:lnSpc>
              <a:spcAft>
                <a:spcPts val="600"/>
              </a:spcAft>
              <a:buClr>
                <a:schemeClr val="accent2"/>
              </a:buClr>
              <a:buSzPct val="125000"/>
              <a:buFont typeface="Arial"/>
              <a:buChar char="✓"/>
              <a:defRPr sz="1900">
                <a:latin typeface="Arial"/>
                <a:cs typeface="Arial"/>
                <a:sym typeface="Arial"/>
              </a:defRPr>
            </a:pPr>
            <a:r>
              <a:rPr lang="ar" dirty="0"/>
              <a:t>اطرح السؤال التالي على الناجية: "ما هي الخطوة الأكثر فائدة لو اتّخذناها الآن؟"</a:t>
            </a:r>
          </a:p>
          <a:p>
            <a:pPr marL="609585" marR="127843" indent="-457189" algn="r" rtl="1">
              <a:lnSpc>
                <a:spcPct val="113000"/>
              </a:lnSpc>
              <a:spcAft>
                <a:spcPts val="600"/>
              </a:spcAft>
              <a:buClr>
                <a:schemeClr val="accent2"/>
              </a:buClr>
              <a:buSzPct val="125000"/>
              <a:buFont typeface="Arial"/>
              <a:buChar char="✓"/>
              <a:defRPr sz="1900">
                <a:latin typeface="Arial"/>
                <a:cs typeface="Arial"/>
                <a:sym typeface="Arial"/>
              </a:defRPr>
            </a:pPr>
            <a:r>
              <a:rPr lang="ar" dirty="0"/>
              <a:t>ساعدها في تحديد خيارات الإحالة والدعم الاجتماعي والنظر فيها. اشرح كيف يمكن لخدمة الإحالة أن تفيدها في تلبية احتياجاتها.</a:t>
            </a:r>
          </a:p>
          <a:p>
            <a:pPr marL="609585" marR="127843" indent="-457189" algn="r" rtl="1">
              <a:lnSpc>
                <a:spcPct val="113000"/>
              </a:lnSpc>
              <a:spcAft>
                <a:spcPts val="600"/>
              </a:spcAft>
              <a:buClr>
                <a:schemeClr val="accent2"/>
              </a:buClr>
              <a:buSzPct val="125000"/>
              <a:buFont typeface="Arial"/>
              <a:buChar char="✓"/>
              <a:defRPr sz="1900">
                <a:latin typeface="Arial"/>
                <a:cs typeface="Arial"/>
                <a:sym typeface="Arial"/>
              </a:defRPr>
            </a:pPr>
            <a:r>
              <a:rPr lang="ar" dirty="0"/>
              <a:t>قدم لها تفاصيل الاتصال: الموقع، وكيفية الوصول إلى المكان، والأسماء.</a:t>
            </a:r>
          </a:p>
          <a:p>
            <a:pPr marL="609585" marR="127843" indent="-457189" algn="r" rtl="1">
              <a:lnSpc>
                <a:spcPct val="113000"/>
              </a:lnSpc>
              <a:spcAft>
                <a:spcPts val="600"/>
              </a:spcAft>
              <a:buClr>
                <a:schemeClr val="accent2"/>
              </a:buClr>
              <a:buSzPct val="125000"/>
              <a:buFont typeface="Arial"/>
              <a:buChar char="✓"/>
              <a:defRPr sz="1900">
                <a:latin typeface="Arial"/>
                <a:cs typeface="Arial"/>
                <a:sym typeface="Arial"/>
              </a:defRPr>
            </a:pPr>
            <a:r>
              <a:rPr lang="ar" dirty="0"/>
              <a:t>ساعدها في تحديد حلول للعوائق العملية (مثل رعاية الأطفال).</a:t>
            </a:r>
          </a:p>
          <a:p>
            <a:pPr marL="609585" marR="127843" indent="-457189" algn="r" rtl="1">
              <a:lnSpc>
                <a:spcPct val="113000"/>
              </a:lnSpc>
              <a:spcAft>
                <a:spcPts val="600"/>
              </a:spcAft>
              <a:buClr>
                <a:schemeClr val="accent2"/>
              </a:buClr>
              <a:buSzPct val="125000"/>
              <a:buFont typeface="Arial"/>
              <a:buChar char="✓"/>
              <a:defRPr sz="1900">
                <a:latin typeface="Arial"/>
                <a:cs typeface="Arial"/>
                <a:sym typeface="Arial"/>
              </a:defRPr>
            </a:pPr>
            <a:r>
              <a:rPr lang="ar" dirty="0"/>
              <a:t>اعرض عليها المساعدة في تحديد موعد.</a:t>
            </a:r>
            <a:endParaRPr sz="1900" dirty="0">
              <a:latin typeface="Arial"/>
              <a:cs typeface="Arial"/>
            </a:endParaRPr>
          </a:p>
        </p:txBody>
      </p:sp>
      <p:sp>
        <p:nvSpPr>
          <p:cNvPr id="2" name="Rectangle 1">
            <a:extLst>
              <a:ext uri="{FF2B5EF4-FFF2-40B4-BE49-F238E27FC236}">
                <a16:creationId xmlns:a16="http://schemas.microsoft.com/office/drawing/2014/main" id="{69E915AD-983D-893B-305C-6620D6EF6305}"/>
              </a:ext>
            </a:extLst>
          </p:cNvPr>
          <p:cNvSpPr/>
          <p:nvPr/>
        </p:nvSpPr>
        <p:spPr>
          <a:xfrm>
            <a:off x="380214" y="1974036"/>
            <a:ext cx="5511850" cy="3955424"/>
          </a:xfrm>
          <a:prstGeom prst="rect">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3" name="Rectangle 2">
            <a:extLst>
              <a:ext uri="{FF2B5EF4-FFF2-40B4-BE49-F238E27FC236}">
                <a16:creationId xmlns:a16="http://schemas.microsoft.com/office/drawing/2014/main" id="{C876E4B5-CFFE-FDE9-9CE7-424F357D6D2A}"/>
              </a:ext>
            </a:extLst>
          </p:cNvPr>
          <p:cNvSpPr/>
          <p:nvPr/>
        </p:nvSpPr>
        <p:spPr>
          <a:xfrm>
            <a:off x="6285204" y="1974036"/>
            <a:ext cx="5402070" cy="3955424"/>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bg1"/>
              </a:solidFill>
              <a:latin typeface="Arial" panose="020B0604020202020204" pitchFamily="34" charset="0"/>
            </a:endParaRPr>
          </a:p>
        </p:txBody>
      </p:sp>
      <p:sp>
        <p:nvSpPr>
          <p:cNvPr id="7" name="Google Shape;2612;p293">
            <a:extLst>
              <a:ext uri="{FF2B5EF4-FFF2-40B4-BE49-F238E27FC236}">
                <a16:creationId xmlns:a16="http://schemas.microsoft.com/office/drawing/2014/main" id="{4B86A277-1DE1-2D00-5460-CDA32F33F77F}"/>
              </a:ext>
            </a:extLst>
          </p:cNvPr>
          <p:cNvSpPr txBox="1"/>
          <p:nvPr/>
        </p:nvSpPr>
        <p:spPr>
          <a:xfrm>
            <a:off x="380214" y="1420093"/>
            <a:ext cx="5511850" cy="553943"/>
          </a:xfrm>
          <a:prstGeom prst="rect">
            <a:avLst/>
          </a:prstGeom>
          <a:solidFill>
            <a:schemeClr val="accent3"/>
          </a:solidFill>
          <a:ln w="25400">
            <a:solidFill>
              <a:schemeClr val="accent3"/>
            </a:solidFill>
          </a:ln>
        </p:spPr>
        <p:txBody>
          <a:bodyPr spcFirstLastPara="1" wrap="square" lIns="121900" tIns="60933" rIns="121900" bIns="60933" rtlCol="1" anchor="t" anchorCtr="0">
            <a:spAutoFit/>
          </a:bodyPr>
          <a:lstStyle>
            <a:defPPr algn="r" rtl="1"/>
          </a:lstStyle>
          <a:p>
            <a:pPr marL="571500" indent="-571500" algn="ctr" rtl="1">
              <a:buFont typeface="Zapf Dingbats" panose="05020102010704020609" pitchFamily="18" charset="2"/>
              <a:buChar char=""/>
              <a:defRPr sz="2800" b="1">
                <a:solidFill>
                  <a:schemeClr val="bg1"/>
                </a:solidFill>
                <a:latin typeface="Arial"/>
                <a:ea typeface="Arial"/>
                <a:cs typeface="Arial"/>
                <a:sym typeface="Arial"/>
              </a:defRPr>
            </a:pPr>
            <a:r>
              <a:rPr lang="ar" dirty="0"/>
              <a:t>الخطوات الممنوعة</a:t>
            </a:r>
            <a:endParaRPr sz="2800" dirty="0">
              <a:solidFill>
                <a:schemeClr val="bg1"/>
              </a:solidFill>
              <a:latin typeface="Arial" panose="020B0604020202020204" pitchFamily="34" charset="0"/>
            </a:endParaRPr>
          </a:p>
        </p:txBody>
      </p:sp>
      <p:sp>
        <p:nvSpPr>
          <p:cNvPr id="8" name="Google Shape;2611;p293">
            <a:extLst>
              <a:ext uri="{FF2B5EF4-FFF2-40B4-BE49-F238E27FC236}">
                <a16:creationId xmlns:a16="http://schemas.microsoft.com/office/drawing/2014/main" id="{172B4600-D7F7-B96C-A1BD-B33AD05091A9}"/>
              </a:ext>
            </a:extLst>
          </p:cNvPr>
          <p:cNvSpPr txBox="1"/>
          <p:nvPr/>
        </p:nvSpPr>
        <p:spPr>
          <a:xfrm>
            <a:off x="6285204" y="1410217"/>
            <a:ext cx="5402070" cy="553943"/>
          </a:xfrm>
          <a:prstGeom prst="rect">
            <a:avLst/>
          </a:prstGeom>
          <a:solidFill>
            <a:schemeClr val="accent1"/>
          </a:solidFill>
          <a:ln w="25400">
            <a:solidFill>
              <a:schemeClr val="accent1"/>
            </a:solidFill>
          </a:ln>
        </p:spPr>
        <p:txBody>
          <a:bodyPr spcFirstLastPara="1" wrap="square" lIns="121900" tIns="60933" rIns="121900" bIns="60933" rtlCol="1" anchor="t" anchorCtr="0">
            <a:spAutoFit/>
          </a:bodyPr>
          <a:lstStyle>
            <a:defPPr algn="r" rtl="1"/>
          </a:lstStyle>
          <a:p>
            <a:pPr marL="571500" indent="-571500" algn="ctr" rtl="1">
              <a:buFont typeface="Wingdings" pitchFamily="2" charset="2"/>
              <a:buChar char="ü"/>
              <a:defRPr sz="2800" b="1">
                <a:solidFill>
                  <a:schemeClr val="bg1"/>
                </a:solidFill>
                <a:latin typeface="Arial"/>
                <a:ea typeface="Arial"/>
                <a:cs typeface="Arial"/>
                <a:sym typeface="Arial"/>
              </a:defRPr>
            </a:pPr>
            <a:r>
              <a:rPr lang="ar"/>
              <a:t>الخطوات المطلوبة</a:t>
            </a:r>
            <a:endParaRPr sz="2800">
              <a:solidFill>
                <a:schemeClr val="bg1"/>
              </a:solidFill>
              <a:latin typeface="Arial" panose="020B0604020202020204" pitchFamily="34" charset="0"/>
            </a:endParaRPr>
          </a:p>
        </p:txBody>
      </p:sp>
      <p:sp>
        <p:nvSpPr>
          <p:cNvPr id="869" name="Google Shape;869;p113"/>
          <p:cNvSpPr txBox="1"/>
          <p:nvPr/>
        </p:nvSpPr>
        <p:spPr>
          <a:xfrm>
            <a:off x="0" y="31463"/>
            <a:ext cx="12192000" cy="895874"/>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الإحالة الحميمة</a:t>
            </a:r>
          </a:p>
        </p:txBody>
      </p:sp>
      <p:sp>
        <p:nvSpPr>
          <p:cNvPr id="871" name="Google Shape;871;p113"/>
          <p:cNvSpPr txBox="1"/>
          <p:nvPr/>
        </p:nvSpPr>
        <p:spPr>
          <a:xfrm>
            <a:off x="-34565" y="893779"/>
            <a:ext cx="12192000" cy="400055"/>
          </a:xfrm>
          <a:prstGeom prst="rect">
            <a:avLst/>
          </a:prstGeom>
          <a:noFill/>
          <a:ln>
            <a:noFill/>
          </a:ln>
        </p:spPr>
        <p:txBody>
          <a:bodyPr spcFirstLastPara="1" wrap="square" lIns="121900" tIns="60933" rIns="121900" bIns="60933" rtlCol="1" anchor="t" anchorCtr="0">
            <a:spAutoFit/>
          </a:bodyPr>
          <a:lstStyle>
            <a:defPPr algn="r" rtl="1"/>
          </a:lstStyle>
          <a:p>
            <a:pPr algn="ctr" rtl="1">
              <a:defRPr b="1">
                <a:solidFill>
                  <a:schemeClr val="accent1"/>
                </a:solidFill>
                <a:latin typeface="Arial"/>
                <a:ea typeface="Arial"/>
                <a:cs typeface="Arial"/>
                <a:sym typeface="Arial"/>
              </a:defRPr>
            </a:pPr>
            <a:r>
              <a:rPr lang="ar"/>
              <a:t>إنّ الإحالة الحميمة تساعد الناجيات في الحصول على مزيد من الرعاية وتعزز إمكانية إتمام الإحالة.</a:t>
            </a:r>
            <a:endParaRPr b="1">
              <a:solidFill>
                <a:schemeClr val="accent1"/>
              </a:solidFill>
              <a:latin typeface="Arial" panose="020B0604020202020204" pitchFamily="34" charset="0"/>
            </a:endParaRPr>
          </a:p>
        </p:txBody>
      </p:sp>
      <p:sp>
        <p:nvSpPr>
          <p:cNvPr id="872" name="Google Shape;872;p113"/>
          <p:cNvSpPr txBox="1"/>
          <p:nvPr/>
        </p:nvSpPr>
        <p:spPr>
          <a:xfrm>
            <a:off x="489994" y="2063674"/>
            <a:ext cx="5416801" cy="2413298"/>
          </a:xfrm>
          <a:prstGeom prst="rect">
            <a:avLst/>
          </a:prstGeom>
          <a:noFill/>
          <a:ln>
            <a:noFill/>
          </a:ln>
        </p:spPr>
        <p:txBody>
          <a:bodyPr spcFirstLastPara="1" wrap="square" lIns="121900" tIns="60933" rIns="121900" bIns="60933" rtlCol="1" anchor="t" anchorCtr="0">
            <a:spAutoFit/>
          </a:bodyPr>
          <a:lstStyle>
            <a:defPPr algn="r" rtl="1"/>
          </a:lstStyle>
          <a:p>
            <a:pPr marL="609585" marR="127843" indent="-457189" algn="r" rtl="1">
              <a:lnSpc>
                <a:spcPct val="113000"/>
              </a:lnSpc>
              <a:spcAft>
                <a:spcPts val="600"/>
              </a:spcAft>
              <a:buClr>
                <a:schemeClr val="accent3"/>
              </a:buClr>
              <a:buSzPct val="125000"/>
              <a:buFont typeface="Zapf Dingbats" panose="05020102010704020609" pitchFamily="18" charset="2"/>
              <a:buChar char="8"/>
              <a:defRPr sz="1900">
                <a:latin typeface="Arial"/>
                <a:cs typeface="Arial"/>
                <a:sym typeface="Arial"/>
              </a:defRPr>
            </a:pPr>
            <a:r>
              <a:rPr lang="ar" dirty="0"/>
              <a:t>الاكتفاء بتوزيع ورقة تتضمّن جميع الإحالات الممكنة.</a:t>
            </a:r>
          </a:p>
          <a:p>
            <a:pPr marL="609585" marR="127843" indent="-457189" algn="r" rtl="1">
              <a:lnSpc>
                <a:spcPct val="113000"/>
              </a:lnSpc>
              <a:spcAft>
                <a:spcPts val="600"/>
              </a:spcAft>
              <a:buClr>
                <a:schemeClr val="accent3"/>
              </a:buClr>
              <a:buSzPct val="125000"/>
              <a:buFont typeface="Zapf Dingbats" panose="05020102010704020609" pitchFamily="18" charset="2"/>
              <a:buChar char="8"/>
              <a:defRPr sz="1900">
                <a:latin typeface="Arial"/>
                <a:cs typeface="Arial"/>
                <a:sym typeface="Arial"/>
              </a:defRPr>
            </a:pPr>
            <a:r>
              <a:rPr lang="ar" dirty="0"/>
              <a:t>الإشارة إلى أنّ الناجية تحتاج إلى كل خدمة من خدمات الإحالة المُتاحة.</a:t>
            </a:r>
          </a:p>
          <a:p>
            <a:pPr marL="609585" marR="127843" indent="-457189" algn="r" rtl="1">
              <a:lnSpc>
                <a:spcPct val="113000"/>
              </a:lnSpc>
              <a:spcAft>
                <a:spcPts val="600"/>
              </a:spcAft>
              <a:buClr>
                <a:schemeClr val="accent3"/>
              </a:buClr>
              <a:buSzPct val="125000"/>
              <a:buFont typeface="Zapf Dingbats" panose="05020102010704020609" pitchFamily="18" charset="2"/>
              <a:buChar char="8"/>
              <a:defRPr sz="1900">
                <a:latin typeface="Arial"/>
                <a:cs typeface="Arial"/>
                <a:sym typeface="Arial"/>
              </a:defRPr>
            </a:pPr>
            <a:r>
              <a:rPr lang="ar" dirty="0"/>
              <a:t>الافتراض أنّ خدمة إحالة واحدة ستكون مناسبة لكل ناجية. </a:t>
            </a:r>
          </a:p>
          <a:p>
            <a:pPr marL="609585" marR="127843" indent="-457189" algn="r" rtl="1">
              <a:lnSpc>
                <a:spcPct val="113000"/>
              </a:lnSpc>
              <a:spcAft>
                <a:spcPts val="600"/>
              </a:spcAft>
              <a:buClr>
                <a:schemeClr val="accent3"/>
              </a:buClr>
              <a:buSzPct val="125000"/>
              <a:buFont typeface="Zapf Dingbats" panose="05020102010704020609" pitchFamily="18" charset="2"/>
              <a:buChar char="8"/>
              <a:defRPr sz="1900">
                <a:latin typeface="Arial"/>
                <a:cs typeface="Arial"/>
                <a:sym typeface="Arial"/>
              </a:defRPr>
            </a:pPr>
            <a:r>
              <a:rPr lang="ar" dirty="0"/>
              <a:t>الافتراض أنّ الناجية تعرف كيفية الوصول إلى خدمة الإحالة.</a:t>
            </a:r>
          </a:p>
        </p:txBody>
      </p:sp>
      <p:sp>
        <p:nvSpPr>
          <p:cNvPr id="4" name="TextBox 3">
            <a:extLst>
              <a:ext uri="{FF2B5EF4-FFF2-40B4-BE49-F238E27FC236}">
                <a16:creationId xmlns:a16="http://schemas.microsoft.com/office/drawing/2014/main" id="{B5CE21F2-E5BA-7396-1CF0-C689E092AF91}"/>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5</a:t>
            </a:r>
            <a:r>
              <a:rPr lang="ar-EG" dirty="0">
                <a:latin typeface="Arial" panose="020B0604020202020204" pitchFamily="34" charset="0"/>
              </a:rPr>
              <a:t>-</a:t>
            </a:r>
            <a:r>
              <a:rPr lang="ar" dirty="0">
                <a:latin typeface="Arial" panose="020B0604020202020204" pitchFamily="34" charset="0"/>
              </a:rPr>
              <a:t>7</a:t>
            </a:r>
          </a:p>
        </p:txBody>
      </p:sp>
    </p:spTree>
    <p:extLst>
      <p:ext uri="{BB962C8B-B14F-4D97-AF65-F5344CB8AC3E}">
        <p14:creationId xmlns:p14="http://schemas.microsoft.com/office/powerpoint/2010/main" val="185819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80" name="Google Shape;880;p114"/>
          <p:cNvSpPr txBox="1"/>
          <p:nvPr/>
        </p:nvSpPr>
        <p:spPr>
          <a:xfrm>
            <a:off x="0" y="1"/>
            <a:ext cx="12192000" cy="1145570"/>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تسليط الضوء على الإحالات المعروفة</a:t>
            </a:r>
          </a:p>
        </p:txBody>
      </p:sp>
      <p:sp>
        <p:nvSpPr>
          <p:cNvPr id="882" name="Google Shape;882;p114"/>
          <p:cNvSpPr txBox="1"/>
          <p:nvPr/>
        </p:nvSpPr>
        <p:spPr>
          <a:xfrm>
            <a:off x="5888791" y="2059820"/>
            <a:ext cx="5577345" cy="2527817"/>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08000"/>
              </a:lnSpc>
              <a:buClr>
                <a:schemeClr val="accent2"/>
              </a:buClr>
              <a:buSzPct val="125000"/>
              <a:buFont typeface="Arial" panose="020B0604020202020204" pitchFamily="34" charset="0"/>
              <a:buChar char="•"/>
              <a:defRPr sz="2000">
                <a:solidFill>
                  <a:srgbClr val="000000"/>
                </a:solidFill>
                <a:latin typeface="Arial"/>
                <a:ea typeface="Arial"/>
                <a:cs typeface="Arial"/>
                <a:sym typeface="Arial"/>
              </a:defRPr>
            </a:pPr>
            <a:r>
              <a:rPr lang="ar" dirty="0"/>
              <a:t>عندما تكون الإحالات معروفة، لن يتم إرسال الناجية إلى مركز خارج الخدمة، و/أو إلى مركز يقدم خدمات سيئة الجودة أو ضارّة.</a:t>
            </a:r>
            <a:endParaRPr sz="2000" dirty="0">
              <a:latin typeface="Arial" panose="020B0604020202020204" pitchFamily="34" charset="0"/>
            </a:endParaRPr>
          </a:p>
          <a:p>
            <a:pPr marL="457189" indent="-457189" algn="r" rtl="1">
              <a:lnSpc>
                <a:spcPct val="108000"/>
              </a:lnSpc>
              <a:spcBef>
                <a:spcPts val="1600"/>
              </a:spcBef>
              <a:buClr>
                <a:schemeClr val="accent2"/>
              </a:buClr>
              <a:buSzPct val="125000"/>
              <a:buFont typeface="Arial" panose="020B0604020202020204" pitchFamily="34" charset="0"/>
              <a:buChar char="•"/>
              <a:defRPr sz="2000">
                <a:solidFill>
                  <a:srgbClr val="000000"/>
                </a:solidFill>
                <a:latin typeface="Arial"/>
                <a:ea typeface="Arial"/>
                <a:cs typeface="Arial"/>
                <a:sym typeface="Arial"/>
              </a:defRPr>
            </a:pPr>
            <a:r>
              <a:rPr lang="ar" dirty="0"/>
              <a:t>احرص على تحديث أدلة الإحالة بانتظام.</a:t>
            </a:r>
          </a:p>
          <a:p>
            <a:pPr marL="457189" indent="-457189" algn="r" rtl="1">
              <a:lnSpc>
                <a:spcPct val="108000"/>
              </a:lnSpc>
              <a:spcBef>
                <a:spcPts val="1600"/>
              </a:spcBef>
              <a:buClr>
                <a:schemeClr val="accent2"/>
              </a:buClr>
              <a:buSzPct val="125000"/>
              <a:buFont typeface="Arial" panose="020B0604020202020204" pitchFamily="34" charset="0"/>
              <a:buChar char="•"/>
              <a:defRPr sz="2000">
                <a:latin typeface="Arial" panose="020B0604020202020204" pitchFamily="34" charset="0"/>
              </a:defRPr>
            </a:pPr>
            <a:r>
              <a:rPr lang="ar" dirty="0"/>
              <a:t>يجب أن يكون الأشخاص المسؤولون عن تحديث أدلة الإحالة على اتصال وتواصل دائمَين مع مراكز تقديم خدمات الإحالة.</a:t>
            </a:r>
            <a:endParaRPr sz="2000" dirty="0">
              <a:solidFill>
                <a:srgbClr val="000000"/>
              </a:solidFill>
              <a:latin typeface="Arial"/>
              <a:ea typeface="Arial"/>
              <a:cs typeface="Arial"/>
              <a:sym typeface="Arial"/>
            </a:endParaRPr>
          </a:p>
        </p:txBody>
      </p:sp>
      <p:pic>
        <p:nvPicPr>
          <p:cNvPr id="8" name="Graphic 5" descr="Magnifying glass with solid fill">
            <a:extLst>
              <a:ext uri="{FF2B5EF4-FFF2-40B4-BE49-F238E27FC236}">
                <a16:creationId xmlns:a16="http://schemas.microsoft.com/office/drawing/2014/main" id="{60F4DB4C-C6F7-6915-9A8F-0DC2A42A42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8327010" y="161839"/>
            <a:ext cx="1634166" cy="1634166"/>
          </a:xfrm>
          <a:prstGeom prst="rect">
            <a:avLst/>
          </a:prstGeom>
        </p:spPr>
      </p:pic>
      <p:pic>
        <p:nvPicPr>
          <p:cNvPr id="9" name="Picture 8">
            <a:extLst>
              <a:ext uri="{FF2B5EF4-FFF2-40B4-BE49-F238E27FC236}">
                <a16:creationId xmlns:a16="http://schemas.microsoft.com/office/drawing/2014/main" id="{254C14B2-7016-D33D-8ED5-82609C4CA27B}"/>
              </a:ext>
            </a:extLst>
          </p:cNvPr>
          <p:cNvPicPr>
            <a:picLocks noChangeAspect="1"/>
          </p:cNvPicPr>
          <p:nvPr/>
        </p:nvPicPr>
        <p:blipFill>
          <a:blip r:embed="rId5"/>
          <a:stretch>
            <a:fillRect/>
          </a:stretch>
        </p:blipFill>
        <p:spPr>
          <a:xfrm>
            <a:off x="432399" y="978922"/>
            <a:ext cx="5023993" cy="4934914"/>
          </a:xfrm>
          <a:prstGeom prst="rect">
            <a:avLst/>
          </a:prstGeom>
        </p:spPr>
      </p:pic>
      <p:sp>
        <p:nvSpPr>
          <p:cNvPr id="2" name="TextBox 1">
            <a:extLst>
              <a:ext uri="{FF2B5EF4-FFF2-40B4-BE49-F238E27FC236}">
                <a16:creationId xmlns:a16="http://schemas.microsoft.com/office/drawing/2014/main" id="{A168264B-5B42-70D9-8E3A-3174AAA10E4D}"/>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5</a:t>
            </a:r>
            <a:r>
              <a:rPr lang="ar-EG" dirty="0">
                <a:latin typeface="Arial" panose="020B0604020202020204" pitchFamily="34" charset="0"/>
              </a:rPr>
              <a:t>-</a:t>
            </a:r>
            <a:r>
              <a:rPr lang="ar" dirty="0">
                <a:latin typeface="Arial" panose="020B0604020202020204" pitchFamily="34" charset="0"/>
              </a:rPr>
              <a:t>8</a:t>
            </a:r>
          </a:p>
        </p:txBody>
      </p:sp>
      <p:pic>
        <p:nvPicPr>
          <p:cNvPr id="4" name="Graphic 3" descr="Warning with solid fill">
            <a:extLst>
              <a:ext uri="{FF2B5EF4-FFF2-40B4-BE49-F238E27FC236}">
                <a16:creationId xmlns:a16="http://schemas.microsoft.com/office/drawing/2014/main" id="{64ED3107-A74B-E453-2D51-3CE11D19BB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26581"/>
            <a:ext cx="914400" cy="914400"/>
          </a:xfrm>
          <a:prstGeom prst="rect">
            <a:avLst/>
          </a:prstGeom>
        </p:spPr>
      </p:pic>
    </p:spTree>
    <p:extLst>
      <p:ext uri="{BB962C8B-B14F-4D97-AF65-F5344CB8AC3E}">
        <p14:creationId xmlns:p14="http://schemas.microsoft.com/office/powerpoint/2010/main" val="359133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9" name="Google Shape;889;p115"/>
          <p:cNvSpPr txBox="1"/>
          <p:nvPr/>
        </p:nvSpPr>
        <p:spPr>
          <a:xfrm>
            <a:off x="1" y="0"/>
            <a:ext cx="12191999" cy="1325066"/>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السياق القانوني والسياساتي الدولي</a:t>
            </a:r>
          </a:p>
        </p:txBody>
      </p:sp>
      <p:sp>
        <p:nvSpPr>
          <p:cNvPr id="890" name="Google Shape;890;p115"/>
          <p:cNvSpPr txBox="1"/>
          <p:nvPr/>
        </p:nvSpPr>
        <p:spPr>
          <a:xfrm>
            <a:off x="267093" y="1119879"/>
            <a:ext cx="11442594" cy="415444"/>
          </a:xfrm>
          <a:prstGeom prst="rect">
            <a:avLst/>
          </a:prstGeom>
          <a:noFill/>
          <a:ln>
            <a:noFill/>
          </a:ln>
        </p:spPr>
        <p:txBody>
          <a:bodyPr spcFirstLastPara="1" wrap="square" lIns="121900" tIns="60933" rIns="121900" bIns="60933" rtlCol="1" anchor="t" anchorCtr="0">
            <a:spAutoFit/>
          </a:bodyPr>
          <a:lstStyle>
            <a:defPPr algn="r" rtl="1"/>
          </a:lstStyle>
          <a:p>
            <a:pPr algn="r" rtl="1">
              <a:defRPr sz="1900" b="1">
                <a:solidFill>
                  <a:schemeClr val="accent1"/>
                </a:solidFill>
                <a:latin typeface="Arial"/>
                <a:ea typeface="Arial"/>
                <a:cs typeface="Arial"/>
                <a:sym typeface="Arial"/>
              </a:defRPr>
            </a:pPr>
            <a:r>
              <a:rPr lang="ar"/>
              <a:t>قد يكون القانون الدولي هو المرجع القضائي السائد في حالات الطوارئ عبر الحدود.</a:t>
            </a:r>
            <a:endParaRPr sz="1900" b="1">
              <a:solidFill>
                <a:schemeClr val="accent1"/>
              </a:solidFill>
              <a:latin typeface="Arial" panose="020B0604020202020204" pitchFamily="34" charset="0"/>
            </a:endParaRPr>
          </a:p>
        </p:txBody>
      </p:sp>
      <p:graphicFrame>
        <p:nvGraphicFramePr>
          <p:cNvPr id="891" name="Google Shape;891;p115"/>
          <p:cNvGraphicFramePr/>
          <p:nvPr>
            <p:extLst>
              <p:ext uri="{D42A27DB-BD31-4B8C-83A1-F6EECF244321}">
                <p14:modId xmlns:p14="http://schemas.microsoft.com/office/powerpoint/2010/main" val="2478195709"/>
              </p:ext>
            </p:extLst>
          </p:nvPr>
        </p:nvGraphicFramePr>
        <p:xfrm>
          <a:off x="546538" y="1711842"/>
          <a:ext cx="11163149" cy="3744868"/>
        </p:xfrm>
        <a:graphic>
          <a:graphicData uri="http://schemas.openxmlformats.org/drawingml/2006/table">
            <a:tbl>
              <a:tblPr rtl="1" firstRow="1" bandRow="1">
                <a:noFill/>
              </a:tblPr>
              <a:tblGrid>
                <a:gridCol w="4430438">
                  <a:extLst>
                    <a:ext uri="{9D8B030D-6E8A-4147-A177-3AD203B41FA5}">
                      <a16:colId xmlns:a16="http://schemas.microsoft.com/office/drawing/2014/main" val="20000"/>
                    </a:ext>
                  </a:extLst>
                </a:gridCol>
                <a:gridCol w="6732711">
                  <a:extLst>
                    <a:ext uri="{9D8B030D-6E8A-4147-A177-3AD203B41FA5}">
                      <a16:colId xmlns:a16="http://schemas.microsoft.com/office/drawing/2014/main" val="20001"/>
                    </a:ext>
                  </a:extLst>
                </a:gridCol>
              </a:tblGrid>
              <a:tr h="1376415">
                <a:tc>
                  <a:txBody>
                    <a:bodyPr/>
                    <a:lstStyle>
                      <a:defPPr algn="r" rtl="1"/>
                    </a:lstStyle>
                    <a:p>
                      <a:pPr marL="0" marR="0" lvl="0" indent="0" algn="r" rtl="1">
                        <a:lnSpc>
                          <a:spcPct val="120000"/>
                        </a:lnSpc>
                        <a:spcBef>
                          <a:spcPts val="0"/>
                        </a:spcBef>
                        <a:spcAft>
                          <a:spcPts val="0"/>
                        </a:spcAft>
                        <a:buClr>
                          <a:srgbClr val="000000"/>
                        </a:buClr>
                        <a:buSzPts val="1200"/>
                        <a:buFont typeface="Arial"/>
                        <a:buNone/>
                        <a:defRPr sz="1600">
                          <a:latin typeface="Arial" panose="020B0604020202020204" pitchFamily="34" charset="0"/>
                          <a:cs typeface="Arial" panose="020B0604020202020204" pitchFamily="34" charset="0"/>
                        </a:defRPr>
                      </a:pPr>
                      <a:r>
                        <a:rPr lang="ar" b="1" dirty="0"/>
                        <a:t>القانون الدولي الإنساني </a:t>
                      </a:r>
                      <a:br>
                        <a:rPr lang="ar" b="1" dirty="0"/>
                      </a:br>
                      <a:r>
                        <a:rPr lang="ar" dirty="0"/>
                        <a:t>(اتفاقيات جنيف لعام 1949 </a:t>
                      </a:r>
                      <a:br>
                        <a:rPr lang="ar" dirty="0"/>
                      </a:br>
                      <a:r>
                        <a:rPr lang="ar" dirty="0"/>
                        <a:t>+ وبروتوكولاتها الإضافية لعام 1977)</a:t>
                      </a:r>
                      <a:endParaRPr sz="2400" b="0" i="0" dirty="0">
                        <a:latin typeface="Arial" panose="020B0604020202020204" pitchFamily="34" charset="0"/>
                        <a:cs typeface="Arial" panose="020B0604020202020204" pitchFamily="34" charset="0"/>
                      </a:endParaRPr>
                    </a:p>
                  </a:txBody>
                  <a:tcPr marL="121933" marR="121933" marT="60967" marB="60967">
                    <a:lnL w="12700" cmpd="sng">
                      <a:noFill/>
                      <a:prstDash val="solid"/>
                    </a:lnL>
                    <a:lnR w="19050" cap="flat" cmpd="sng" algn="ctr">
                      <a:solidFill>
                        <a:schemeClr val="accent3"/>
                      </a:solidFill>
                      <a:prstDash val="solid"/>
                      <a:round/>
                      <a:headEnd type="none" w="med" len="med"/>
                      <a:tailEnd type="none" w="med" len="med"/>
                    </a:lnR>
                    <a:lnT w="12700" cmpd="sng">
                      <a:noFill/>
                      <a:prstDash val="soli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lgn="r" rtl="1"/>
                    </a:lstStyle>
                    <a:p>
                      <a:pPr marL="285750" marR="0" lvl="0" indent="-285750" algn="r" rtl="1">
                        <a:lnSpc>
                          <a:spcPct val="120000"/>
                        </a:lnSpc>
                        <a:spcBef>
                          <a:spcPts val="0"/>
                        </a:spcBef>
                        <a:spcAft>
                          <a:spcPts val="200"/>
                        </a:spcAft>
                        <a:buClr>
                          <a:schemeClr val="accent2"/>
                        </a:buClr>
                        <a:buSzPct val="125000"/>
                        <a:buFont typeface="Arial" panose="020B0604020202020204" pitchFamily="34" charset="0"/>
                        <a:buChar char="•"/>
                        <a:defRPr sz="1600">
                          <a:latin typeface="Arial" panose="020B0604020202020204" pitchFamily="34" charset="0"/>
                          <a:cs typeface="Arial" panose="020B0604020202020204" pitchFamily="34" charset="0"/>
                        </a:defRPr>
                      </a:pPr>
                      <a:r>
                        <a:rPr lang="ar" dirty="0"/>
                        <a:t>يحمي الأشخاص الذين لا يشتركون مباشرة أو بشكل فعال في الأعمال العدائية أو الذين كفوا عن المشاركة فيها مباشرة أو بشكل فعال، كما أنه يفرض قيوداً على وسائل الحرب وأساليبها. </a:t>
                      </a:r>
                      <a:endParaRPr sz="1600" b="0" i="0" u="none" strike="noStrike" cap="none" dirty="0">
                        <a:latin typeface="Arial" panose="020B0604020202020204" pitchFamily="34" charset="0"/>
                        <a:cs typeface="Arial" panose="020B0604020202020204" pitchFamily="34" charset="0"/>
                      </a:endParaRPr>
                    </a:p>
                    <a:p>
                      <a:pPr marL="285750" marR="0" lvl="0" indent="-285750" algn="r" rtl="1">
                        <a:lnSpc>
                          <a:spcPct val="120000"/>
                        </a:lnSpc>
                        <a:spcBef>
                          <a:spcPts val="0"/>
                        </a:spcBef>
                        <a:spcAft>
                          <a:spcPts val="200"/>
                        </a:spcAft>
                        <a:buClr>
                          <a:schemeClr val="accent2"/>
                        </a:buClr>
                        <a:buSzPct val="125000"/>
                        <a:buFont typeface="Arial" panose="020B0604020202020204" pitchFamily="34" charset="0"/>
                        <a:buChar char="•"/>
                        <a:defRPr sz="1600">
                          <a:latin typeface="Arial" panose="020B0604020202020204" pitchFamily="34" charset="0"/>
                          <a:cs typeface="Arial" panose="020B0604020202020204" pitchFamily="34" charset="0"/>
                        </a:defRPr>
                      </a:pPr>
                      <a:r>
                        <a:rPr lang="ar" dirty="0"/>
                        <a:t>يوفر الحماية للمتضررين من التمييز بين الجنسين أو التمييز الجنساني، ومن الاغتصاب كعمل من أعمال الحرب؛ ويمنح الحماية الخاصة للنساء الحوامل والنفاس.</a:t>
                      </a:r>
                      <a:r>
                        <a:rPr lang="ar" baseline="30000" dirty="0"/>
                        <a:t>1</a:t>
                      </a:r>
                      <a:endParaRPr sz="2400" b="0" i="0" dirty="0">
                        <a:latin typeface="Arial" panose="020B0604020202020204" pitchFamily="34" charset="0"/>
                        <a:cs typeface="Arial" panose="020B0604020202020204" pitchFamily="34" charset="0"/>
                      </a:endParaRPr>
                    </a:p>
                  </a:txBody>
                  <a:tcPr marL="121933" marR="121933" marT="60967" marB="60967">
                    <a:lnL w="19050" cap="flat" cmpd="sng" algn="ctr">
                      <a:solidFill>
                        <a:schemeClr val="accent3"/>
                      </a:solidFill>
                      <a:prstDash val="solid"/>
                      <a:round/>
                      <a:headEnd type="none" w="med" len="med"/>
                      <a:tailEnd type="none" w="med" len="med"/>
                    </a:lnL>
                    <a:lnR w="12700" cmpd="sng">
                      <a:noFill/>
                      <a:prstDash val="solid"/>
                    </a:lnR>
                    <a:lnT w="12700" cmpd="sng">
                      <a:noFill/>
                      <a:prstDash val="soli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85003">
                <a:tc>
                  <a:txBody>
                    <a:bodyPr/>
                    <a:lstStyle>
                      <a:defPPr algn="r" rtl="1"/>
                    </a:lstStyle>
                    <a:p>
                      <a:pPr marL="0" marR="0" lvl="0" indent="0" algn="r" rtl="1">
                        <a:lnSpc>
                          <a:spcPct val="120000"/>
                        </a:lnSpc>
                        <a:spcBef>
                          <a:spcPts val="0"/>
                        </a:spcBef>
                        <a:spcAft>
                          <a:spcPts val="0"/>
                        </a:spcAft>
                        <a:buNone/>
                        <a:defRPr sz="1600">
                          <a:latin typeface="Arial" panose="020B0604020202020204" pitchFamily="34" charset="0"/>
                          <a:cs typeface="Arial" panose="020B0604020202020204" pitchFamily="34" charset="0"/>
                        </a:defRPr>
                      </a:pPr>
                      <a:r>
                        <a:rPr lang="ar" b="1"/>
                        <a:t>نظام روما الأساسي للمحكمة الجنائية الدولية </a:t>
                      </a:r>
                      <a:r>
                        <a:rPr lang="ar"/>
                        <a:t>(2002)</a:t>
                      </a:r>
                      <a:endParaRPr sz="2400" b="0" i="0">
                        <a:latin typeface="Arial" panose="020B0604020202020204" pitchFamily="34" charset="0"/>
                        <a:cs typeface="Arial" panose="020B0604020202020204" pitchFamily="34" charset="0"/>
                      </a:endParaRPr>
                    </a:p>
                  </a:txBody>
                  <a:tcPr marL="121933" marR="121933" marT="60967" marB="60967">
                    <a:lnL w="12700" cmpd="sng">
                      <a:noFill/>
                      <a:prstDash val="soli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lgn="r" rtl="1"/>
                    </a:lstStyle>
                    <a:p>
                      <a:pPr marL="285750" marR="0" lvl="0" indent="-285750" algn="r" defTabSz="914400" rtl="1" eaLnBrk="1" latinLnBrk="0" hangingPunct="1">
                        <a:lnSpc>
                          <a:spcPct val="120000"/>
                        </a:lnSpc>
                        <a:spcBef>
                          <a:spcPts val="0"/>
                        </a:spcBef>
                        <a:spcAft>
                          <a:spcPts val="0"/>
                        </a:spcAft>
                        <a:buClr>
                          <a:schemeClr val="accent2"/>
                        </a:buClr>
                        <a:buSzPct val="125000"/>
                        <a:buFont typeface="Arial" panose="020B0604020202020204" pitchFamily="34" charset="0"/>
                        <a:buChar char="•"/>
                        <a:defRPr sz="1600">
                          <a:latin typeface="Arial" panose="020B0604020202020204" pitchFamily="34" charset="0"/>
                          <a:cs typeface="Arial" panose="020B0604020202020204" pitchFamily="34" charset="0"/>
                        </a:defRPr>
                      </a:pPr>
                      <a:r>
                        <a:rPr lang="ar" dirty="0"/>
                        <a:t>يحظر جرائم الحرب ويعرّف الاغتصاب أو الحمل القسري أو أي شكل آخر من أشكال العنف الجنسي على أنه جريمة ضدّ الإنسانية عندما يُرتكب على نطاق واسع أو بشكل منهجي.</a:t>
                      </a:r>
                      <a:r>
                        <a:rPr lang="ar" baseline="30000" dirty="0"/>
                        <a:t>2</a:t>
                      </a:r>
                      <a:r>
                        <a:rPr lang="ar" dirty="0"/>
                        <a:t> </a:t>
                      </a:r>
                      <a:endParaRPr sz="1600" b="0" i="0" u="none" strike="noStrike" kern="1200" cap="none" dirty="0">
                        <a:solidFill>
                          <a:schemeClr val="tx1"/>
                        </a:solidFill>
                        <a:latin typeface="Arial" panose="020B0604020202020204" pitchFamily="34" charset="0"/>
                        <a:ea typeface="+mn-ea"/>
                        <a:cs typeface="Arial" panose="020B0604020202020204" pitchFamily="34" charset="0"/>
                      </a:endParaRPr>
                    </a:p>
                  </a:txBody>
                  <a:tcPr marL="121933" marR="121933" marT="60967" marB="60967">
                    <a:lnL w="19050" cap="flat" cmpd="sng" algn="ctr">
                      <a:solidFill>
                        <a:schemeClr val="accent3"/>
                      </a:solidFill>
                      <a:prstDash val="solid"/>
                      <a:round/>
                      <a:headEnd type="none" w="med" len="med"/>
                      <a:tailEnd type="none" w="med" len="med"/>
                    </a:lnL>
                    <a:lnR w="12700" cmpd="sng">
                      <a:noFill/>
                      <a:prstDash val="soli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74714">
                <a:tc>
                  <a:txBody>
                    <a:bodyPr/>
                    <a:lstStyle>
                      <a:defPPr algn="r" rtl="1"/>
                    </a:lstStyle>
                    <a:p>
                      <a:pPr marL="0" marR="0" lvl="0" indent="0" algn="r" rtl="1">
                        <a:lnSpc>
                          <a:spcPct val="120000"/>
                        </a:lnSpc>
                        <a:spcBef>
                          <a:spcPts val="0"/>
                        </a:spcBef>
                        <a:spcAft>
                          <a:spcPts val="0"/>
                        </a:spcAft>
                        <a:buClr>
                          <a:srgbClr val="000000"/>
                        </a:buClr>
                        <a:buSzPts val="1200"/>
                        <a:buFont typeface="Arial"/>
                        <a:buNone/>
                        <a:defRPr sz="1600">
                          <a:latin typeface="Arial" panose="020B0604020202020204" pitchFamily="34" charset="0"/>
                          <a:cs typeface="Arial" panose="020B0604020202020204" pitchFamily="34" charset="0"/>
                        </a:defRPr>
                      </a:pPr>
                      <a:r>
                        <a:rPr lang="ar" b="1"/>
                        <a:t>القانون الدولي للاجئين</a:t>
                      </a:r>
                      <a:r>
                        <a:rPr lang="ar"/>
                        <a:t>، بما في ذلك اتفاقية عام 1951 وبروتوكولها لعام 1967 المتعلقين بوضع اللاجئين وإعلان كارتاخينا بشأن اللاجئين</a:t>
                      </a:r>
                      <a:endParaRPr sz="2400" b="0" i="0">
                        <a:latin typeface="Arial" panose="020B0604020202020204" pitchFamily="34" charset="0"/>
                        <a:cs typeface="Arial" panose="020B0604020202020204" pitchFamily="34" charset="0"/>
                      </a:endParaRPr>
                    </a:p>
                  </a:txBody>
                  <a:tcPr marL="121933" marR="121933" marT="60967" marB="60967">
                    <a:lnL w="12700" cmpd="sng">
                      <a:noFill/>
                      <a:prstDash val="soli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defPPr algn="r" rtl="1"/>
                    </a:lstStyle>
                    <a:p>
                      <a:pPr marL="285750" marR="0" lvl="0" indent="-285750" algn="r" defTabSz="914400" rtl="1" eaLnBrk="1" latinLnBrk="0" hangingPunct="1">
                        <a:lnSpc>
                          <a:spcPct val="120000"/>
                        </a:lnSpc>
                        <a:spcBef>
                          <a:spcPts val="0"/>
                        </a:spcBef>
                        <a:spcAft>
                          <a:spcPts val="200"/>
                        </a:spcAft>
                        <a:buClr>
                          <a:schemeClr val="accent2"/>
                        </a:buClr>
                        <a:buSzPct val="125000"/>
                        <a:buFont typeface="Arial" panose="020B0604020202020204" pitchFamily="34" charset="0"/>
                        <a:buChar char="•"/>
                        <a:defRPr sz="1600">
                          <a:latin typeface="Arial" panose="020B0604020202020204" pitchFamily="34" charset="0"/>
                          <a:cs typeface="Arial" panose="020B0604020202020204" pitchFamily="34" charset="0"/>
                        </a:defRPr>
                      </a:pPr>
                      <a:r>
                        <a:rPr lang="ar" dirty="0"/>
                        <a:t>يشمل الاغتصاب وسائر أشكال العنف القائم على النوع الاجتماعي (بما في ذلك عنف الشريك الحميم وتشويه الأعضاء التناسلية الأنثوية والإكراه على الإنجاب) كأسباب لطلب الحصول على صفة اللاجئ.</a:t>
                      </a:r>
                      <a:endParaRPr sz="1600" b="0" i="0" u="none" strike="noStrike" kern="1200" cap="none" dirty="0">
                        <a:solidFill>
                          <a:schemeClr val="tx1"/>
                        </a:solidFill>
                        <a:latin typeface="Arial" panose="020B0604020202020204" pitchFamily="34" charset="0"/>
                        <a:ea typeface="+mn-ea"/>
                        <a:cs typeface="Arial" panose="020B0604020202020204" pitchFamily="34" charset="0"/>
                      </a:endParaRPr>
                    </a:p>
                    <a:p>
                      <a:pPr marL="285750" marR="0" lvl="0" indent="-285750" algn="r" defTabSz="914400" rtl="1" eaLnBrk="1" latinLnBrk="0" hangingPunct="1">
                        <a:lnSpc>
                          <a:spcPct val="120000"/>
                        </a:lnSpc>
                        <a:spcBef>
                          <a:spcPts val="0"/>
                        </a:spcBef>
                        <a:spcAft>
                          <a:spcPts val="200"/>
                        </a:spcAft>
                        <a:buClr>
                          <a:schemeClr val="accent2"/>
                        </a:buClr>
                        <a:buSzPct val="125000"/>
                        <a:buFont typeface="Arial" panose="020B0604020202020204" pitchFamily="34" charset="0"/>
                        <a:buChar char="•"/>
                        <a:defRPr sz="1600">
                          <a:latin typeface="Arial" panose="020B0604020202020204" pitchFamily="34" charset="0"/>
                          <a:cs typeface="Arial" panose="020B0604020202020204" pitchFamily="34" charset="0"/>
                        </a:defRPr>
                      </a:pPr>
                      <a:r>
                        <a:rPr lang="ar" dirty="0"/>
                        <a:t>كما يسمح كذلك بتقديم طلبات اللجوء على أساس الاضطهاد بسبب الميل الجنسي أو الهوية الجنسانية أو البغاء القسري. </a:t>
                      </a:r>
                      <a:endParaRPr sz="1600" b="0" i="0" u="none" strike="noStrike" kern="1200" cap="none" dirty="0">
                        <a:solidFill>
                          <a:schemeClr val="tx1"/>
                        </a:solidFill>
                        <a:latin typeface="Arial" panose="020B0604020202020204" pitchFamily="34" charset="0"/>
                        <a:ea typeface="+mn-ea"/>
                        <a:cs typeface="Arial" panose="020B0604020202020204" pitchFamily="34" charset="0"/>
                      </a:endParaRPr>
                    </a:p>
                  </a:txBody>
                  <a:tcPr marL="121933" marR="121933" marT="60967" marB="60967">
                    <a:lnL w="19050" cap="flat" cmpd="sng" algn="ctr">
                      <a:solidFill>
                        <a:schemeClr val="accent3"/>
                      </a:solidFill>
                      <a:prstDash val="solid"/>
                      <a:round/>
                      <a:headEnd type="none" w="med" len="med"/>
                      <a:tailEnd type="none" w="med" len="med"/>
                    </a:lnL>
                    <a:lnR w="12700" cmpd="sng">
                      <a:noFill/>
                      <a:prstDash val="solid"/>
                    </a:lnR>
                    <a:lnT w="19050" cap="flat" cmpd="sng" algn="ctr">
                      <a:solidFill>
                        <a:schemeClr val="accent3"/>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87F727E9-AD0E-D86C-9502-2A3D4603E531}"/>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latin typeface="Arial" panose="020B0604020202020204" pitchFamily="34" charset="0"/>
              </a:rPr>
              <a:t>5</a:t>
            </a:r>
            <a:r>
              <a:rPr lang="ar-EG" dirty="0">
                <a:latin typeface="Arial" panose="020B0604020202020204" pitchFamily="34" charset="0"/>
              </a:rPr>
              <a:t>-</a:t>
            </a:r>
            <a:r>
              <a:rPr lang="ar" dirty="0">
                <a:latin typeface="Arial" panose="020B0604020202020204" pitchFamily="34" charset="0"/>
              </a:rPr>
              <a:t>9</a:t>
            </a:r>
          </a:p>
        </p:txBody>
      </p:sp>
    </p:spTree>
    <p:extLst>
      <p:ext uri="{BB962C8B-B14F-4D97-AF65-F5344CB8AC3E}">
        <p14:creationId xmlns:p14="http://schemas.microsoft.com/office/powerpoint/2010/main" val="1685860822"/>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21488</TotalTime>
  <Words>1742</Words>
  <Application>Microsoft Office PowerPoint</Application>
  <PresentationFormat>Widescreen</PresentationFormat>
  <Paragraphs>152</Paragraphs>
  <Slides>17</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MS UI Gothic</vt:lpstr>
      <vt:lpstr>Aptos</vt:lpstr>
      <vt:lpstr>Arial</vt:lpstr>
      <vt:lpstr>Calibri</vt:lpstr>
      <vt:lpstr>Symbol</vt:lpstr>
      <vt:lpstr>Wingdings</vt:lpstr>
      <vt:lpstr>Zapf Dingbats</vt:lpstr>
      <vt:lpstr>1_Office Theme 4 - WHO</vt:lpstr>
      <vt:lpstr>1_Office Theme 5</vt:lpstr>
      <vt:lpstr>مجموعة الشرائح</vt:lpstr>
      <vt:lpstr>PowerPoint Presentation</vt:lpstr>
      <vt:lpstr>أهداف الجلسة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فهم كيفية تأثير السياسات على الرعاية المقدمة:</vt:lpstr>
      <vt:lpstr>عندما تخفق شبكات الإحالة</vt:lpstr>
      <vt:lpstr>PowerPoint Presentation</vt:lpstr>
      <vt:lpstr>المراجع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VERLYCK, Veronic</cp:lastModifiedBy>
  <cp:revision>705</cp:revision>
  <cp:lastPrinted>2024-11-29T14:13:27Z</cp:lastPrinted>
  <dcterms:created xsi:type="dcterms:W3CDTF">2024-07-22T16:05:02Z</dcterms:created>
  <dcterms:modified xsi:type="dcterms:W3CDTF">2025-10-16T10:23:05Z</dcterms:modified>
</cp:coreProperties>
</file>