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9" r:id="rId1"/>
    <p:sldMasterId id="2147483704" r:id="rId2"/>
  </p:sldMasterIdLst>
  <p:notesMasterIdLst>
    <p:notesMasterId r:id="rId11"/>
  </p:notesMasterIdLst>
  <p:sldIdLst>
    <p:sldId id="550" r:id="rId3"/>
    <p:sldId id="537" r:id="rId4"/>
    <p:sldId id="331" r:id="rId5"/>
    <p:sldId id="332" r:id="rId6"/>
    <p:sldId id="333" r:id="rId7"/>
    <p:sldId id="334" r:id="rId8"/>
    <p:sldId id="335" r:id="rId9"/>
    <p:sldId id="336" r:id="rId10"/>
  </p:sldIdLst>
  <p:sldSz cx="12192000" cy="6858000"/>
  <p:notesSz cx="7315200" cy="9601200"/>
  <p:defaultText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439" autoAdjust="0"/>
    <p:restoredTop sz="96374" autoAdjust="0"/>
  </p:normalViewPr>
  <p:slideViewPr>
    <p:cSldViewPr snapToGrid="0">
      <p:cViewPr varScale="1">
        <p:scale>
          <a:sx n="114" d="100"/>
          <a:sy n="114" d="100"/>
        </p:scale>
        <p:origin x="78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67A4DF55-2F6C-47BD-9BA4-7AEDC5E8EB76}"/>
    <pc:docChg chg="delSld delMainMaster">
      <pc:chgData name="Eilidh McGregor (Green Ink)" userId="9cba41ee-7d70-4c23-afba-c2290bddaa61" providerId="ADAL" clId="{67A4DF55-2F6C-47BD-9BA4-7AEDC5E8EB76}" dt="2025-03-31T14:22:50.600" v="1" actId="2696"/>
      <pc:docMkLst>
        <pc:docMk/>
      </pc:docMkLst>
      <pc:sldChg chg="del">
        <pc:chgData name="Eilidh McGregor (Green Ink)" userId="9cba41ee-7d70-4c23-afba-c2290bddaa61" providerId="ADAL" clId="{67A4DF55-2F6C-47BD-9BA4-7AEDC5E8EB76}" dt="2025-03-31T14:22:29.560" v="0" actId="2696"/>
        <pc:sldMkLst>
          <pc:docMk/>
          <pc:sldMk cId="0" sldId="257"/>
        </pc:sldMkLst>
      </pc:sldChg>
      <pc:sldChg chg="del">
        <pc:chgData name="Eilidh McGregor (Green Ink)" userId="9cba41ee-7d70-4c23-afba-c2290bddaa61" providerId="ADAL" clId="{67A4DF55-2F6C-47BD-9BA4-7AEDC5E8EB76}" dt="2025-03-31T14:22:29.560" v="0" actId="2696"/>
        <pc:sldMkLst>
          <pc:docMk/>
          <pc:sldMk cId="0" sldId="258"/>
        </pc:sldMkLst>
      </pc:sldChg>
      <pc:sldChg chg="del">
        <pc:chgData name="Eilidh McGregor (Green Ink)" userId="9cba41ee-7d70-4c23-afba-c2290bddaa61" providerId="ADAL" clId="{67A4DF55-2F6C-47BD-9BA4-7AEDC5E8EB76}" dt="2025-03-31T14:22:29.560" v="0" actId="2696"/>
        <pc:sldMkLst>
          <pc:docMk/>
          <pc:sldMk cId="0" sldId="259"/>
        </pc:sldMkLst>
      </pc:sldChg>
      <pc:sldChg chg="del">
        <pc:chgData name="Eilidh McGregor (Green Ink)" userId="9cba41ee-7d70-4c23-afba-c2290bddaa61" providerId="ADAL" clId="{67A4DF55-2F6C-47BD-9BA4-7AEDC5E8EB76}" dt="2025-03-31T14:22:29.560" v="0" actId="2696"/>
        <pc:sldMkLst>
          <pc:docMk/>
          <pc:sldMk cId="0" sldId="260"/>
        </pc:sldMkLst>
      </pc:sldChg>
      <pc:sldChg chg="del">
        <pc:chgData name="Eilidh McGregor (Green Ink)" userId="9cba41ee-7d70-4c23-afba-c2290bddaa61" providerId="ADAL" clId="{67A4DF55-2F6C-47BD-9BA4-7AEDC5E8EB76}" dt="2025-03-31T14:22:29.560" v="0" actId="2696"/>
        <pc:sldMkLst>
          <pc:docMk/>
          <pc:sldMk cId="0" sldId="261"/>
        </pc:sldMkLst>
      </pc:sldChg>
      <pc:sldChg chg="del">
        <pc:chgData name="Eilidh McGregor (Green Ink)" userId="9cba41ee-7d70-4c23-afba-c2290bddaa61" providerId="ADAL" clId="{67A4DF55-2F6C-47BD-9BA4-7AEDC5E8EB76}" dt="2025-03-31T14:22:29.560" v="0" actId="2696"/>
        <pc:sldMkLst>
          <pc:docMk/>
          <pc:sldMk cId="0" sldId="262"/>
        </pc:sldMkLst>
      </pc:sldChg>
      <pc:sldChg chg="del">
        <pc:chgData name="Eilidh McGregor (Green Ink)" userId="9cba41ee-7d70-4c23-afba-c2290bddaa61" providerId="ADAL" clId="{67A4DF55-2F6C-47BD-9BA4-7AEDC5E8EB76}" dt="2025-03-31T14:22:29.560" v="0" actId="2696"/>
        <pc:sldMkLst>
          <pc:docMk/>
          <pc:sldMk cId="0" sldId="263"/>
        </pc:sldMkLst>
      </pc:sldChg>
      <pc:sldChg chg="del">
        <pc:chgData name="Eilidh McGregor (Green Ink)" userId="9cba41ee-7d70-4c23-afba-c2290bddaa61" providerId="ADAL" clId="{67A4DF55-2F6C-47BD-9BA4-7AEDC5E8EB76}" dt="2025-03-31T14:22:29.560" v="0" actId="2696"/>
        <pc:sldMkLst>
          <pc:docMk/>
          <pc:sldMk cId="0" sldId="264"/>
        </pc:sldMkLst>
      </pc:sldChg>
      <pc:sldChg chg="del">
        <pc:chgData name="Eilidh McGregor (Green Ink)" userId="9cba41ee-7d70-4c23-afba-c2290bddaa61" providerId="ADAL" clId="{67A4DF55-2F6C-47BD-9BA4-7AEDC5E8EB76}" dt="2025-03-31T14:22:29.560" v="0" actId="2696"/>
        <pc:sldMkLst>
          <pc:docMk/>
          <pc:sldMk cId="0" sldId="265"/>
        </pc:sldMkLst>
      </pc:sldChg>
      <pc:sldChg chg="del">
        <pc:chgData name="Eilidh McGregor (Green Ink)" userId="9cba41ee-7d70-4c23-afba-c2290bddaa61" providerId="ADAL" clId="{67A4DF55-2F6C-47BD-9BA4-7AEDC5E8EB76}" dt="2025-03-31T14:22:29.560" v="0" actId="2696"/>
        <pc:sldMkLst>
          <pc:docMk/>
          <pc:sldMk cId="0" sldId="268"/>
        </pc:sldMkLst>
      </pc:sldChg>
      <pc:sldChg chg="del">
        <pc:chgData name="Eilidh McGregor (Green Ink)" userId="9cba41ee-7d70-4c23-afba-c2290bddaa61" providerId="ADAL" clId="{67A4DF55-2F6C-47BD-9BA4-7AEDC5E8EB76}" dt="2025-03-31T14:22:29.560" v="0" actId="2696"/>
        <pc:sldMkLst>
          <pc:docMk/>
          <pc:sldMk cId="0" sldId="269"/>
        </pc:sldMkLst>
      </pc:sldChg>
      <pc:sldChg chg="del">
        <pc:chgData name="Eilidh McGregor (Green Ink)" userId="9cba41ee-7d70-4c23-afba-c2290bddaa61" providerId="ADAL" clId="{67A4DF55-2F6C-47BD-9BA4-7AEDC5E8EB76}" dt="2025-03-31T14:22:29.560" v="0" actId="2696"/>
        <pc:sldMkLst>
          <pc:docMk/>
          <pc:sldMk cId="0" sldId="270"/>
        </pc:sldMkLst>
      </pc:sldChg>
      <pc:sldChg chg="del">
        <pc:chgData name="Eilidh McGregor (Green Ink)" userId="9cba41ee-7d70-4c23-afba-c2290bddaa61" providerId="ADAL" clId="{67A4DF55-2F6C-47BD-9BA4-7AEDC5E8EB76}" dt="2025-03-31T14:22:29.560" v="0" actId="2696"/>
        <pc:sldMkLst>
          <pc:docMk/>
          <pc:sldMk cId="0" sldId="271"/>
        </pc:sldMkLst>
      </pc:sldChg>
      <pc:sldChg chg="del">
        <pc:chgData name="Eilidh McGregor (Green Ink)" userId="9cba41ee-7d70-4c23-afba-c2290bddaa61" providerId="ADAL" clId="{67A4DF55-2F6C-47BD-9BA4-7AEDC5E8EB76}" dt="2025-03-31T14:22:29.560" v="0" actId="2696"/>
        <pc:sldMkLst>
          <pc:docMk/>
          <pc:sldMk cId="0" sldId="272"/>
        </pc:sldMkLst>
      </pc:sldChg>
      <pc:sldChg chg="del">
        <pc:chgData name="Eilidh McGregor (Green Ink)" userId="9cba41ee-7d70-4c23-afba-c2290bddaa61" providerId="ADAL" clId="{67A4DF55-2F6C-47BD-9BA4-7AEDC5E8EB76}" dt="2025-03-31T14:22:29.560" v="0" actId="2696"/>
        <pc:sldMkLst>
          <pc:docMk/>
          <pc:sldMk cId="0" sldId="273"/>
        </pc:sldMkLst>
      </pc:sldChg>
      <pc:sldChg chg="del">
        <pc:chgData name="Eilidh McGregor (Green Ink)" userId="9cba41ee-7d70-4c23-afba-c2290bddaa61" providerId="ADAL" clId="{67A4DF55-2F6C-47BD-9BA4-7AEDC5E8EB76}" dt="2025-03-31T14:22:29.560" v="0" actId="2696"/>
        <pc:sldMkLst>
          <pc:docMk/>
          <pc:sldMk cId="0" sldId="274"/>
        </pc:sldMkLst>
      </pc:sldChg>
      <pc:sldChg chg="del">
        <pc:chgData name="Eilidh McGregor (Green Ink)" userId="9cba41ee-7d70-4c23-afba-c2290bddaa61" providerId="ADAL" clId="{67A4DF55-2F6C-47BD-9BA4-7AEDC5E8EB76}" dt="2025-03-31T14:22:29.560" v="0" actId="2696"/>
        <pc:sldMkLst>
          <pc:docMk/>
          <pc:sldMk cId="2325324675" sldId="276"/>
        </pc:sldMkLst>
      </pc:sldChg>
      <pc:sldChg chg="del">
        <pc:chgData name="Eilidh McGregor (Green Ink)" userId="9cba41ee-7d70-4c23-afba-c2290bddaa61" providerId="ADAL" clId="{67A4DF55-2F6C-47BD-9BA4-7AEDC5E8EB76}" dt="2025-03-31T14:22:29.560" v="0" actId="2696"/>
        <pc:sldMkLst>
          <pc:docMk/>
          <pc:sldMk cId="1137728767" sldId="277"/>
        </pc:sldMkLst>
      </pc:sldChg>
      <pc:sldChg chg="del">
        <pc:chgData name="Eilidh McGregor (Green Ink)" userId="9cba41ee-7d70-4c23-afba-c2290bddaa61" providerId="ADAL" clId="{67A4DF55-2F6C-47BD-9BA4-7AEDC5E8EB76}" dt="2025-03-31T14:22:29.560" v="0" actId="2696"/>
        <pc:sldMkLst>
          <pc:docMk/>
          <pc:sldMk cId="156287223" sldId="278"/>
        </pc:sldMkLst>
      </pc:sldChg>
      <pc:sldChg chg="del">
        <pc:chgData name="Eilidh McGregor (Green Ink)" userId="9cba41ee-7d70-4c23-afba-c2290bddaa61" providerId="ADAL" clId="{67A4DF55-2F6C-47BD-9BA4-7AEDC5E8EB76}" dt="2025-03-31T14:22:29.560" v="0" actId="2696"/>
        <pc:sldMkLst>
          <pc:docMk/>
          <pc:sldMk cId="487998334" sldId="279"/>
        </pc:sldMkLst>
      </pc:sldChg>
      <pc:sldChg chg="del">
        <pc:chgData name="Eilidh McGregor (Green Ink)" userId="9cba41ee-7d70-4c23-afba-c2290bddaa61" providerId="ADAL" clId="{67A4DF55-2F6C-47BD-9BA4-7AEDC5E8EB76}" dt="2025-03-31T14:22:29.560" v="0" actId="2696"/>
        <pc:sldMkLst>
          <pc:docMk/>
          <pc:sldMk cId="2105561284" sldId="280"/>
        </pc:sldMkLst>
      </pc:sldChg>
      <pc:sldChg chg="del">
        <pc:chgData name="Eilidh McGregor (Green Ink)" userId="9cba41ee-7d70-4c23-afba-c2290bddaa61" providerId="ADAL" clId="{67A4DF55-2F6C-47BD-9BA4-7AEDC5E8EB76}" dt="2025-03-31T14:22:29.560" v="0" actId="2696"/>
        <pc:sldMkLst>
          <pc:docMk/>
          <pc:sldMk cId="44598553" sldId="281"/>
        </pc:sldMkLst>
      </pc:sldChg>
      <pc:sldChg chg="del">
        <pc:chgData name="Eilidh McGregor (Green Ink)" userId="9cba41ee-7d70-4c23-afba-c2290bddaa61" providerId="ADAL" clId="{67A4DF55-2F6C-47BD-9BA4-7AEDC5E8EB76}" dt="2025-03-31T14:22:29.560" v="0" actId="2696"/>
        <pc:sldMkLst>
          <pc:docMk/>
          <pc:sldMk cId="1578025308" sldId="282"/>
        </pc:sldMkLst>
      </pc:sldChg>
      <pc:sldChg chg="del">
        <pc:chgData name="Eilidh McGregor (Green Ink)" userId="9cba41ee-7d70-4c23-afba-c2290bddaa61" providerId="ADAL" clId="{67A4DF55-2F6C-47BD-9BA4-7AEDC5E8EB76}" dt="2025-03-31T14:22:29.560" v="0" actId="2696"/>
        <pc:sldMkLst>
          <pc:docMk/>
          <pc:sldMk cId="2402466503" sldId="283"/>
        </pc:sldMkLst>
      </pc:sldChg>
      <pc:sldChg chg="del">
        <pc:chgData name="Eilidh McGregor (Green Ink)" userId="9cba41ee-7d70-4c23-afba-c2290bddaa61" providerId="ADAL" clId="{67A4DF55-2F6C-47BD-9BA4-7AEDC5E8EB76}" dt="2025-03-31T14:22:29.560" v="0" actId="2696"/>
        <pc:sldMkLst>
          <pc:docMk/>
          <pc:sldMk cId="2856298819" sldId="284"/>
        </pc:sldMkLst>
      </pc:sldChg>
      <pc:sldChg chg="del">
        <pc:chgData name="Eilidh McGregor (Green Ink)" userId="9cba41ee-7d70-4c23-afba-c2290bddaa61" providerId="ADAL" clId="{67A4DF55-2F6C-47BD-9BA4-7AEDC5E8EB76}" dt="2025-03-31T14:22:29.560" v="0" actId="2696"/>
        <pc:sldMkLst>
          <pc:docMk/>
          <pc:sldMk cId="3595759619" sldId="285"/>
        </pc:sldMkLst>
      </pc:sldChg>
      <pc:sldChg chg="del">
        <pc:chgData name="Eilidh McGregor (Green Ink)" userId="9cba41ee-7d70-4c23-afba-c2290bddaa61" providerId="ADAL" clId="{67A4DF55-2F6C-47BD-9BA4-7AEDC5E8EB76}" dt="2025-03-31T14:22:29.560" v="0" actId="2696"/>
        <pc:sldMkLst>
          <pc:docMk/>
          <pc:sldMk cId="3483525006" sldId="286"/>
        </pc:sldMkLst>
      </pc:sldChg>
      <pc:sldChg chg="del">
        <pc:chgData name="Eilidh McGregor (Green Ink)" userId="9cba41ee-7d70-4c23-afba-c2290bddaa61" providerId="ADAL" clId="{67A4DF55-2F6C-47BD-9BA4-7AEDC5E8EB76}" dt="2025-03-31T14:22:29.560" v="0" actId="2696"/>
        <pc:sldMkLst>
          <pc:docMk/>
          <pc:sldMk cId="1127691587" sldId="287"/>
        </pc:sldMkLst>
      </pc:sldChg>
      <pc:sldChg chg="del">
        <pc:chgData name="Eilidh McGregor (Green Ink)" userId="9cba41ee-7d70-4c23-afba-c2290bddaa61" providerId="ADAL" clId="{67A4DF55-2F6C-47BD-9BA4-7AEDC5E8EB76}" dt="2025-03-31T14:22:29.560" v="0" actId="2696"/>
        <pc:sldMkLst>
          <pc:docMk/>
          <pc:sldMk cId="3760288944" sldId="288"/>
        </pc:sldMkLst>
      </pc:sldChg>
      <pc:sldChg chg="del">
        <pc:chgData name="Eilidh McGregor (Green Ink)" userId="9cba41ee-7d70-4c23-afba-c2290bddaa61" providerId="ADAL" clId="{67A4DF55-2F6C-47BD-9BA4-7AEDC5E8EB76}" dt="2025-03-31T14:22:29.560" v="0" actId="2696"/>
        <pc:sldMkLst>
          <pc:docMk/>
          <pc:sldMk cId="2088804391" sldId="289"/>
        </pc:sldMkLst>
      </pc:sldChg>
      <pc:sldChg chg="del">
        <pc:chgData name="Eilidh McGregor (Green Ink)" userId="9cba41ee-7d70-4c23-afba-c2290bddaa61" providerId="ADAL" clId="{67A4DF55-2F6C-47BD-9BA4-7AEDC5E8EB76}" dt="2025-03-31T14:22:29.560" v="0" actId="2696"/>
        <pc:sldMkLst>
          <pc:docMk/>
          <pc:sldMk cId="2536136086" sldId="290"/>
        </pc:sldMkLst>
      </pc:sldChg>
      <pc:sldChg chg="del">
        <pc:chgData name="Eilidh McGregor (Green Ink)" userId="9cba41ee-7d70-4c23-afba-c2290bddaa61" providerId="ADAL" clId="{67A4DF55-2F6C-47BD-9BA4-7AEDC5E8EB76}" dt="2025-03-31T14:22:29.560" v="0" actId="2696"/>
        <pc:sldMkLst>
          <pc:docMk/>
          <pc:sldMk cId="2948403408" sldId="291"/>
        </pc:sldMkLst>
      </pc:sldChg>
      <pc:sldChg chg="del">
        <pc:chgData name="Eilidh McGregor (Green Ink)" userId="9cba41ee-7d70-4c23-afba-c2290bddaa61" providerId="ADAL" clId="{67A4DF55-2F6C-47BD-9BA4-7AEDC5E8EB76}" dt="2025-03-31T14:22:29.560" v="0" actId="2696"/>
        <pc:sldMkLst>
          <pc:docMk/>
          <pc:sldMk cId="3190309418" sldId="292"/>
        </pc:sldMkLst>
      </pc:sldChg>
      <pc:sldChg chg="del">
        <pc:chgData name="Eilidh McGregor (Green Ink)" userId="9cba41ee-7d70-4c23-afba-c2290bddaa61" providerId="ADAL" clId="{67A4DF55-2F6C-47BD-9BA4-7AEDC5E8EB76}" dt="2025-03-31T14:22:29.560" v="0" actId="2696"/>
        <pc:sldMkLst>
          <pc:docMk/>
          <pc:sldMk cId="4008065995" sldId="293"/>
        </pc:sldMkLst>
      </pc:sldChg>
      <pc:sldChg chg="del">
        <pc:chgData name="Eilidh McGregor (Green Ink)" userId="9cba41ee-7d70-4c23-afba-c2290bddaa61" providerId="ADAL" clId="{67A4DF55-2F6C-47BD-9BA4-7AEDC5E8EB76}" dt="2025-03-31T14:22:29.560" v="0" actId="2696"/>
        <pc:sldMkLst>
          <pc:docMk/>
          <pc:sldMk cId="2273748839" sldId="294"/>
        </pc:sldMkLst>
      </pc:sldChg>
      <pc:sldChg chg="del">
        <pc:chgData name="Eilidh McGregor (Green Ink)" userId="9cba41ee-7d70-4c23-afba-c2290bddaa61" providerId="ADAL" clId="{67A4DF55-2F6C-47BD-9BA4-7AEDC5E8EB76}" dt="2025-03-31T14:22:29.560" v="0" actId="2696"/>
        <pc:sldMkLst>
          <pc:docMk/>
          <pc:sldMk cId="506637727" sldId="295"/>
        </pc:sldMkLst>
      </pc:sldChg>
      <pc:sldChg chg="del">
        <pc:chgData name="Eilidh McGregor (Green Ink)" userId="9cba41ee-7d70-4c23-afba-c2290bddaa61" providerId="ADAL" clId="{67A4DF55-2F6C-47BD-9BA4-7AEDC5E8EB76}" dt="2025-03-31T14:22:29.560" v="0" actId="2696"/>
        <pc:sldMkLst>
          <pc:docMk/>
          <pc:sldMk cId="2167027896" sldId="296"/>
        </pc:sldMkLst>
      </pc:sldChg>
      <pc:sldChg chg="del">
        <pc:chgData name="Eilidh McGregor (Green Ink)" userId="9cba41ee-7d70-4c23-afba-c2290bddaa61" providerId="ADAL" clId="{67A4DF55-2F6C-47BD-9BA4-7AEDC5E8EB76}" dt="2025-03-31T14:22:29.560" v="0" actId="2696"/>
        <pc:sldMkLst>
          <pc:docMk/>
          <pc:sldMk cId="638909572" sldId="297"/>
        </pc:sldMkLst>
      </pc:sldChg>
      <pc:sldChg chg="del">
        <pc:chgData name="Eilidh McGregor (Green Ink)" userId="9cba41ee-7d70-4c23-afba-c2290bddaa61" providerId="ADAL" clId="{67A4DF55-2F6C-47BD-9BA4-7AEDC5E8EB76}" dt="2025-03-31T14:22:29.560" v="0" actId="2696"/>
        <pc:sldMkLst>
          <pc:docMk/>
          <pc:sldMk cId="2532305775" sldId="298"/>
        </pc:sldMkLst>
      </pc:sldChg>
      <pc:sldChg chg="del">
        <pc:chgData name="Eilidh McGregor (Green Ink)" userId="9cba41ee-7d70-4c23-afba-c2290bddaa61" providerId="ADAL" clId="{67A4DF55-2F6C-47BD-9BA4-7AEDC5E8EB76}" dt="2025-03-31T14:22:29.560" v="0" actId="2696"/>
        <pc:sldMkLst>
          <pc:docMk/>
          <pc:sldMk cId="2589981433" sldId="299"/>
        </pc:sldMkLst>
      </pc:sldChg>
      <pc:sldChg chg="del">
        <pc:chgData name="Eilidh McGregor (Green Ink)" userId="9cba41ee-7d70-4c23-afba-c2290bddaa61" providerId="ADAL" clId="{67A4DF55-2F6C-47BD-9BA4-7AEDC5E8EB76}" dt="2025-03-31T14:22:29.560" v="0" actId="2696"/>
        <pc:sldMkLst>
          <pc:docMk/>
          <pc:sldMk cId="3062596167" sldId="300"/>
        </pc:sldMkLst>
      </pc:sldChg>
      <pc:sldChg chg="del">
        <pc:chgData name="Eilidh McGregor (Green Ink)" userId="9cba41ee-7d70-4c23-afba-c2290bddaa61" providerId="ADAL" clId="{67A4DF55-2F6C-47BD-9BA4-7AEDC5E8EB76}" dt="2025-03-31T14:22:29.560" v="0" actId="2696"/>
        <pc:sldMkLst>
          <pc:docMk/>
          <pc:sldMk cId="1692043370" sldId="301"/>
        </pc:sldMkLst>
      </pc:sldChg>
      <pc:sldChg chg="del">
        <pc:chgData name="Eilidh McGregor (Green Ink)" userId="9cba41ee-7d70-4c23-afba-c2290bddaa61" providerId="ADAL" clId="{67A4DF55-2F6C-47BD-9BA4-7AEDC5E8EB76}" dt="2025-03-31T14:22:29.560" v="0" actId="2696"/>
        <pc:sldMkLst>
          <pc:docMk/>
          <pc:sldMk cId="4262841150" sldId="302"/>
        </pc:sldMkLst>
      </pc:sldChg>
      <pc:sldChg chg="del">
        <pc:chgData name="Eilidh McGregor (Green Ink)" userId="9cba41ee-7d70-4c23-afba-c2290bddaa61" providerId="ADAL" clId="{67A4DF55-2F6C-47BD-9BA4-7AEDC5E8EB76}" dt="2025-03-31T14:22:29.560" v="0" actId="2696"/>
        <pc:sldMkLst>
          <pc:docMk/>
          <pc:sldMk cId="880424807" sldId="303"/>
        </pc:sldMkLst>
      </pc:sldChg>
      <pc:sldChg chg="del">
        <pc:chgData name="Eilidh McGregor (Green Ink)" userId="9cba41ee-7d70-4c23-afba-c2290bddaa61" providerId="ADAL" clId="{67A4DF55-2F6C-47BD-9BA4-7AEDC5E8EB76}" dt="2025-03-31T14:22:29.560" v="0" actId="2696"/>
        <pc:sldMkLst>
          <pc:docMk/>
          <pc:sldMk cId="1227228117" sldId="304"/>
        </pc:sldMkLst>
      </pc:sldChg>
      <pc:sldChg chg="del">
        <pc:chgData name="Eilidh McGregor (Green Ink)" userId="9cba41ee-7d70-4c23-afba-c2290bddaa61" providerId="ADAL" clId="{67A4DF55-2F6C-47BD-9BA4-7AEDC5E8EB76}" dt="2025-03-31T14:22:29.560" v="0" actId="2696"/>
        <pc:sldMkLst>
          <pc:docMk/>
          <pc:sldMk cId="3751994093" sldId="305"/>
        </pc:sldMkLst>
      </pc:sldChg>
      <pc:sldChg chg="del">
        <pc:chgData name="Eilidh McGregor (Green Ink)" userId="9cba41ee-7d70-4c23-afba-c2290bddaa61" providerId="ADAL" clId="{67A4DF55-2F6C-47BD-9BA4-7AEDC5E8EB76}" dt="2025-03-31T14:22:29.560" v="0" actId="2696"/>
        <pc:sldMkLst>
          <pc:docMk/>
          <pc:sldMk cId="1617310243" sldId="306"/>
        </pc:sldMkLst>
      </pc:sldChg>
      <pc:sldChg chg="del">
        <pc:chgData name="Eilidh McGregor (Green Ink)" userId="9cba41ee-7d70-4c23-afba-c2290bddaa61" providerId="ADAL" clId="{67A4DF55-2F6C-47BD-9BA4-7AEDC5E8EB76}" dt="2025-03-31T14:22:29.560" v="0" actId="2696"/>
        <pc:sldMkLst>
          <pc:docMk/>
          <pc:sldMk cId="941654747" sldId="307"/>
        </pc:sldMkLst>
      </pc:sldChg>
      <pc:sldChg chg="del">
        <pc:chgData name="Eilidh McGregor (Green Ink)" userId="9cba41ee-7d70-4c23-afba-c2290bddaa61" providerId="ADAL" clId="{67A4DF55-2F6C-47BD-9BA4-7AEDC5E8EB76}" dt="2025-03-31T14:22:29.560" v="0" actId="2696"/>
        <pc:sldMkLst>
          <pc:docMk/>
          <pc:sldMk cId="2976818819" sldId="308"/>
        </pc:sldMkLst>
      </pc:sldChg>
      <pc:sldChg chg="del">
        <pc:chgData name="Eilidh McGregor (Green Ink)" userId="9cba41ee-7d70-4c23-afba-c2290bddaa61" providerId="ADAL" clId="{67A4DF55-2F6C-47BD-9BA4-7AEDC5E8EB76}" dt="2025-03-31T14:22:29.560" v="0" actId="2696"/>
        <pc:sldMkLst>
          <pc:docMk/>
          <pc:sldMk cId="1702705720" sldId="309"/>
        </pc:sldMkLst>
      </pc:sldChg>
      <pc:sldChg chg="del">
        <pc:chgData name="Eilidh McGregor (Green Ink)" userId="9cba41ee-7d70-4c23-afba-c2290bddaa61" providerId="ADAL" clId="{67A4DF55-2F6C-47BD-9BA4-7AEDC5E8EB76}" dt="2025-03-31T14:22:29.560" v="0" actId="2696"/>
        <pc:sldMkLst>
          <pc:docMk/>
          <pc:sldMk cId="3309654041" sldId="310"/>
        </pc:sldMkLst>
      </pc:sldChg>
      <pc:sldChg chg="del">
        <pc:chgData name="Eilidh McGregor (Green Ink)" userId="9cba41ee-7d70-4c23-afba-c2290bddaa61" providerId="ADAL" clId="{67A4DF55-2F6C-47BD-9BA4-7AEDC5E8EB76}" dt="2025-03-31T14:22:29.560" v="0" actId="2696"/>
        <pc:sldMkLst>
          <pc:docMk/>
          <pc:sldMk cId="2425938701" sldId="311"/>
        </pc:sldMkLst>
      </pc:sldChg>
      <pc:sldChg chg="del">
        <pc:chgData name="Eilidh McGregor (Green Ink)" userId="9cba41ee-7d70-4c23-afba-c2290bddaa61" providerId="ADAL" clId="{67A4DF55-2F6C-47BD-9BA4-7AEDC5E8EB76}" dt="2025-03-31T14:22:29.560" v="0" actId="2696"/>
        <pc:sldMkLst>
          <pc:docMk/>
          <pc:sldMk cId="2735761718" sldId="312"/>
        </pc:sldMkLst>
      </pc:sldChg>
      <pc:sldChg chg="del">
        <pc:chgData name="Eilidh McGregor (Green Ink)" userId="9cba41ee-7d70-4c23-afba-c2290bddaa61" providerId="ADAL" clId="{67A4DF55-2F6C-47BD-9BA4-7AEDC5E8EB76}" dt="2025-03-31T14:22:29.560" v="0" actId="2696"/>
        <pc:sldMkLst>
          <pc:docMk/>
          <pc:sldMk cId="31742039" sldId="313"/>
        </pc:sldMkLst>
      </pc:sldChg>
      <pc:sldChg chg="del">
        <pc:chgData name="Eilidh McGregor (Green Ink)" userId="9cba41ee-7d70-4c23-afba-c2290bddaa61" providerId="ADAL" clId="{67A4DF55-2F6C-47BD-9BA4-7AEDC5E8EB76}" dt="2025-03-31T14:22:29.560" v="0" actId="2696"/>
        <pc:sldMkLst>
          <pc:docMk/>
          <pc:sldMk cId="3703753277" sldId="314"/>
        </pc:sldMkLst>
      </pc:sldChg>
      <pc:sldChg chg="del">
        <pc:chgData name="Eilidh McGregor (Green Ink)" userId="9cba41ee-7d70-4c23-afba-c2290bddaa61" providerId="ADAL" clId="{67A4DF55-2F6C-47BD-9BA4-7AEDC5E8EB76}" dt="2025-03-31T14:22:29.560" v="0" actId="2696"/>
        <pc:sldMkLst>
          <pc:docMk/>
          <pc:sldMk cId="3592705895" sldId="315"/>
        </pc:sldMkLst>
      </pc:sldChg>
      <pc:sldChg chg="del">
        <pc:chgData name="Eilidh McGregor (Green Ink)" userId="9cba41ee-7d70-4c23-afba-c2290bddaa61" providerId="ADAL" clId="{67A4DF55-2F6C-47BD-9BA4-7AEDC5E8EB76}" dt="2025-03-31T14:22:29.560" v="0" actId="2696"/>
        <pc:sldMkLst>
          <pc:docMk/>
          <pc:sldMk cId="645047903" sldId="316"/>
        </pc:sldMkLst>
      </pc:sldChg>
      <pc:sldChg chg="del">
        <pc:chgData name="Eilidh McGregor (Green Ink)" userId="9cba41ee-7d70-4c23-afba-c2290bddaa61" providerId="ADAL" clId="{67A4DF55-2F6C-47BD-9BA4-7AEDC5E8EB76}" dt="2025-03-31T14:22:29.560" v="0" actId="2696"/>
        <pc:sldMkLst>
          <pc:docMk/>
          <pc:sldMk cId="2459270932" sldId="317"/>
        </pc:sldMkLst>
      </pc:sldChg>
      <pc:sldChg chg="del">
        <pc:chgData name="Eilidh McGregor (Green Ink)" userId="9cba41ee-7d70-4c23-afba-c2290bddaa61" providerId="ADAL" clId="{67A4DF55-2F6C-47BD-9BA4-7AEDC5E8EB76}" dt="2025-03-31T14:22:29.560" v="0" actId="2696"/>
        <pc:sldMkLst>
          <pc:docMk/>
          <pc:sldMk cId="405924900" sldId="318"/>
        </pc:sldMkLst>
      </pc:sldChg>
      <pc:sldChg chg="del">
        <pc:chgData name="Eilidh McGregor (Green Ink)" userId="9cba41ee-7d70-4c23-afba-c2290bddaa61" providerId="ADAL" clId="{67A4DF55-2F6C-47BD-9BA4-7AEDC5E8EB76}" dt="2025-03-31T14:22:29.560" v="0" actId="2696"/>
        <pc:sldMkLst>
          <pc:docMk/>
          <pc:sldMk cId="215115266" sldId="319"/>
        </pc:sldMkLst>
      </pc:sldChg>
      <pc:sldChg chg="del">
        <pc:chgData name="Eilidh McGregor (Green Ink)" userId="9cba41ee-7d70-4c23-afba-c2290bddaa61" providerId="ADAL" clId="{67A4DF55-2F6C-47BD-9BA4-7AEDC5E8EB76}" dt="2025-03-31T14:22:29.560" v="0" actId="2696"/>
        <pc:sldMkLst>
          <pc:docMk/>
          <pc:sldMk cId="300440845" sldId="320"/>
        </pc:sldMkLst>
      </pc:sldChg>
      <pc:sldChg chg="del">
        <pc:chgData name="Eilidh McGregor (Green Ink)" userId="9cba41ee-7d70-4c23-afba-c2290bddaa61" providerId="ADAL" clId="{67A4DF55-2F6C-47BD-9BA4-7AEDC5E8EB76}" dt="2025-03-31T14:22:29.560" v="0" actId="2696"/>
        <pc:sldMkLst>
          <pc:docMk/>
          <pc:sldMk cId="4016960346" sldId="321"/>
        </pc:sldMkLst>
      </pc:sldChg>
      <pc:sldChg chg="del">
        <pc:chgData name="Eilidh McGregor (Green Ink)" userId="9cba41ee-7d70-4c23-afba-c2290bddaa61" providerId="ADAL" clId="{67A4DF55-2F6C-47BD-9BA4-7AEDC5E8EB76}" dt="2025-03-31T14:22:29.560" v="0" actId="2696"/>
        <pc:sldMkLst>
          <pc:docMk/>
          <pc:sldMk cId="1819681962" sldId="322"/>
        </pc:sldMkLst>
      </pc:sldChg>
      <pc:sldChg chg="del">
        <pc:chgData name="Eilidh McGregor (Green Ink)" userId="9cba41ee-7d70-4c23-afba-c2290bddaa61" providerId="ADAL" clId="{67A4DF55-2F6C-47BD-9BA4-7AEDC5E8EB76}" dt="2025-03-31T14:22:29.560" v="0" actId="2696"/>
        <pc:sldMkLst>
          <pc:docMk/>
          <pc:sldMk cId="1365899413" sldId="323"/>
        </pc:sldMkLst>
      </pc:sldChg>
      <pc:sldChg chg="del">
        <pc:chgData name="Eilidh McGregor (Green Ink)" userId="9cba41ee-7d70-4c23-afba-c2290bddaa61" providerId="ADAL" clId="{67A4DF55-2F6C-47BD-9BA4-7AEDC5E8EB76}" dt="2025-03-31T14:22:29.560" v="0" actId="2696"/>
        <pc:sldMkLst>
          <pc:docMk/>
          <pc:sldMk cId="2638156766" sldId="324"/>
        </pc:sldMkLst>
      </pc:sldChg>
      <pc:sldChg chg="del">
        <pc:chgData name="Eilidh McGregor (Green Ink)" userId="9cba41ee-7d70-4c23-afba-c2290bddaa61" providerId="ADAL" clId="{67A4DF55-2F6C-47BD-9BA4-7AEDC5E8EB76}" dt="2025-03-31T14:22:29.560" v="0" actId="2696"/>
        <pc:sldMkLst>
          <pc:docMk/>
          <pc:sldMk cId="1369234350" sldId="325"/>
        </pc:sldMkLst>
      </pc:sldChg>
      <pc:sldChg chg="del">
        <pc:chgData name="Eilidh McGregor (Green Ink)" userId="9cba41ee-7d70-4c23-afba-c2290bddaa61" providerId="ADAL" clId="{67A4DF55-2F6C-47BD-9BA4-7AEDC5E8EB76}" dt="2025-03-31T14:22:29.560" v="0" actId="2696"/>
        <pc:sldMkLst>
          <pc:docMk/>
          <pc:sldMk cId="60754089" sldId="326"/>
        </pc:sldMkLst>
      </pc:sldChg>
      <pc:sldChg chg="del">
        <pc:chgData name="Eilidh McGregor (Green Ink)" userId="9cba41ee-7d70-4c23-afba-c2290bddaa61" providerId="ADAL" clId="{67A4DF55-2F6C-47BD-9BA4-7AEDC5E8EB76}" dt="2025-03-31T14:22:29.560" v="0" actId="2696"/>
        <pc:sldMkLst>
          <pc:docMk/>
          <pc:sldMk cId="1645537383" sldId="327"/>
        </pc:sldMkLst>
      </pc:sldChg>
      <pc:sldChg chg="del">
        <pc:chgData name="Eilidh McGregor (Green Ink)" userId="9cba41ee-7d70-4c23-afba-c2290bddaa61" providerId="ADAL" clId="{67A4DF55-2F6C-47BD-9BA4-7AEDC5E8EB76}" dt="2025-03-31T14:22:29.560" v="0" actId="2696"/>
        <pc:sldMkLst>
          <pc:docMk/>
          <pc:sldMk cId="2105024719" sldId="328"/>
        </pc:sldMkLst>
      </pc:sldChg>
      <pc:sldChg chg="del">
        <pc:chgData name="Eilidh McGregor (Green Ink)" userId="9cba41ee-7d70-4c23-afba-c2290bddaa61" providerId="ADAL" clId="{67A4DF55-2F6C-47BD-9BA4-7AEDC5E8EB76}" dt="2025-03-31T14:22:29.560" v="0" actId="2696"/>
        <pc:sldMkLst>
          <pc:docMk/>
          <pc:sldMk cId="4287269881" sldId="329"/>
        </pc:sldMkLst>
      </pc:sldChg>
      <pc:sldChg chg="del">
        <pc:chgData name="Eilidh McGregor (Green Ink)" userId="9cba41ee-7d70-4c23-afba-c2290bddaa61" providerId="ADAL" clId="{67A4DF55-2F6C-47BD-9BA4-7AEDC5E8EB76}" dt="2025-03-31T14:22:50.600" v="1" actId="2696"/>
        <pc:sldMkLst>
          <pc:docMk/>
          <pc:sldMk cId="2349944705" sldId="338"/>
        </pc:sldMkLst>
      </pc:sldChg>
      <pc:sldChg chg="del">
        <pc:chgData name="Eilidh McGregor (Green Ink)" userId="9cba41ee-7d70-4c23-afba-c2290bddaa61" providerId="ADAL" clId="{67A4DF55-2F6C-47BD-9BA4-7AEDC5E8EB76}" dt="2025-03-31T14:22:50.600" v="1" actId="2696"/>
        <pc:sldMkLst>
          <pc:docMk/>
          <pc:sldMk cId="608429785" sldId="339"/>
        </pc:sldMkLst>
      </pc:sldChg>
      <pc:sldChg chg="del">
        <pc:chgData name="Eilidh McGregor (Green Ink)" userId="9cba41ee-7d70-4c23-afba-c2290bddaa61" providerId="ADAL" clId="{67A4DF55-2F6C-47BD-9BA4-7AEDC5E8EB76}" dt="2025-03-31T14:22:50.600" v="1" actId="2696"/>
        <pc:sldMkLst>
          <pc:docMk/>
          <pc:sldMk cId="2610938113" sldId="340"/>
        </pc:sldMkLst>
      </pc:sldChg>
      <pc:sldChg chg="del">
        <pc:chgData name="Eilidh McGregor (Green Ink)" userId="9cba41ee-7d70-4c23-afba-c2290bddaa61" providerId="ADAL" clId="{67A4DF55-2F6C-47BD-9BA4-7AEDC5E8EB76}" dt="2025-03-31T14:22:50.600" v="1" actId="2696"/>
        <pc:sldMkLst>
          <pc:docMk/>
          <pc:sldMk cId="2203998842" sldId="341"/>
        </pc:sldMkLst>
      </pc:sldChg>
      <pc:sldChg chg="del">
        <pc:chgData name="Eilidh McGregor (Green Ink)" userId="9cba41ee-7d70-4c23-afba-c2290bddaa61" providerId="ADAL" clId="{67A4DF55-2F6C-47BD-9BA4-7AEDC5E8EB76}" dt="2025-03-31T14:22:50.600" v="1" actId="2696"/>
        <pc:sldMkLst>
          <pc:docMk/>
          <pc:sldMk cId="1858194508" sldId="342"/>
        </pc:sldMkLst>
      </pc:sldChg>
      <pc:sldChg chg="del">
        <pc:chgData name="Eilidh McGregor (Green Ink)" userId="9cba41ee-7d70-4c23-afba-c2290bddaa61" providerId="ADAL" clId="{67A4DF55-2F6C-47BD-9BA4-7AEDC5E8EB76}" dt="2025-03-31T14:22:50.600" v="1" actId="2696"/>
        <pc:sldMkLst>
          <pc:docMk/>
          <pc:sldMk cId="3591334104" sldId="343"/>
        </pc:sldMkLst>
      </pc:sldChg>
      <pc:sldChg chg="del">
        <pc:chgData name="Eilidh McGregor (Green Ink)" userId="9cba41ee-7d70-4c23-afba-c2290bddaa61" providerId="ADAL" clId="{67A4DF55-2F6C-47BD-9BA4-7AEDC5E8EB76}" dt="2025-03-31T14:22:50.600" v="1" actId="2696"/>
        <pc:sldMkLst>
          <pc:docMk/>
          <pc:sldMk cId="1685860822" sldId="344"/>
        </pc:sldMkLst>
      </pc:sldChg>
      <pc:sldChg chg="del">
        <pc:chgData name="Eilidh McGregor (Green Ink)" userId="9cba41ee-7d70-4c23-afba-c2290bddaa61" providerId="ADAL" clId="{67A4DF55-2F6C-47BD-9BA4-7AEDC5E8EB76}" dt="2025-03-31T14:22:50.600" v="1" actId="2696"/>
        <pc:sldMkLst>
          <pc:docMk/>
          <pc:sldMk cId="1115174239" sldId="345"/>
        </pc:sldMkLst>
      </pc:sldChg>
      <pc:sldChg chg="del">
        <pc:chgData name="Eilidh McGregor (Green Ink)" userId="9cba41ee-7d70-4c23-afba-c2290bddaa61" providerId="ADAL" clId="{67A4DF55-2F6C-47BD-9BA4-7AEDC5E8EB76}" dt="2025-03-31T14:22:50.600" v="1" actId="2696"/>
        <pc:sldMkLst>
          <pc:docMk/>
          <pc:sldMk cId="3520038041" sldId="346"/>
        </pc:sldMkLst>
      </pc:sldChg>
      <pc:sldChg chg="del">
        <pc:chgData name="Eilidh McGregor (Green Ink)" userId="9cba41ee-7d70-4c23-afba-c2290bddaa61" providerId="ADAL" clId="{67A4DF55-2F6C-47BD-9BA4-7AEDC5E8EB76}" dt="2025-03-31T14:22:50.600" v="1" actId="2696"/>
        <pc:sldMkLst>
          <pc:docMk/>
          <pc:sldMk cId="2308235034" sldId="347"/>
        </pc:sldMkLst>
      </pc:sldChg>
      <pc:sldChg chg="del">
        <pc:chgData name="Eilidh McGregor (Green Ink)" userId="9cba41ee-7d70-4c23-afba-c2290bddaa61" providerId="ADAL" clId="{67A4DF55-2F6C-47BD-9BA4-7AEDC5E8EB76}" dt="2025-03-31T14:22:50.600" v="1" actId="2696"/>
        <pc:sldMkLst>
          <pc:docMk/>
          <pc:sldMk cId="3936956838" sldId="348"/>
        </pc:sldMkLst>
      </pc:sldChg>
      <pc:sldChg chg="del">
        <pc:chgData name="Eilidh McGregor (Green Ink)" userId="9cba41ee-7d70-4c23-afba-c2290bddaa61" providerId="ADAL" clId="{67A4DF55-2F6C-47BD-9BA4-7AEDC5E8EB76}" dt="2025-03-31T14:22:50.600" v="1" actId="2696"/>
        <pc:sldMkLst>
          <pc:docMk/>
          <pc:sldMk cId="3291694893" sldId="349"/>
        </pc:sldMkLst>
      </pc:sldChg>
      <pc:sldChg chg="del">
        <pc:chgData name="Eilidh McGregor (Green Ink)" userId="9cba41ee-7d70-4c23-afba-c2290bddaa61" providerId="ADAL" clId="{67A4DF55-2F6C-47BD-9BA4-7AEDC5E8EB76}" dt="2025-03-31T14:22:50.600" v="1" actId="2696"/>
        <pc:sldMkLst>
          <pc:docMk/>
          <pc:sldMk cId="3624528765" sldId="350"/>
        </pc:sldMkLst>
      </pc:sldChg>
      <pc:sldChg chg="del">
        <pc:chgData name="Eilidh McGregor (Green Ink)" userId="9cba41ee-7d70-4c23-afba-c2290bddaa61" providerId="ADAL" clId="{67A4DF55-2F6C-47BD-9BA4-7AEDC5E8EB76}" dt="2025-03-31T14:22:50.600" v="1" actId="2696"/>
        <pc:sldMkLst>
          <pc:docMk/>
          <pc:sldMk cId="2547595142" sldId="351"/>
        </pc:sldMkLst>
      </pc:sldChg>
      <pc:sldChg chg="del">
        <pc:chgData name="Eilidh McGregor (Green Ink)" userId="9cba41ee-7d70-4c23-afba-c2290bddaa61" providerId="ADAL" clId="{67A4DF55-2F6C-47BD-9BA4-7AEDC5E8EB76}" dt="2025-03-31T14:22:50.600" v="1" actId="2696"/>
        <pc:sldMkLst>
          <pc:docMk/>
          <pc:sldMk cId="3035615297" sldId="352"/>
        </pc:sldMkLst>
      </pc:sldChg>
      <pc:sldChg chg="del">
        <pc:chgData name="Eilidh McGregor (Green Ink)" userId="9cba41ee-7d70-4c23-afba-c2290bddaa61" providerId="ADAL" clId="{67A4DF55-2F6C-47BD-9BA4-7AEDC5E8EB76}" dt="2025-03-31T14:22:50.600" v="1" actId="2696"/>
        <pc:sldMkLst>
          <pc:docMk/>
          <pc:sldMk cId="3473095637" sldId="353"/>
        </pc:sldMkLst>
      </pc:sldChg>
      <pc:sldChg chg="del">
        <pc:chgData name="Eilidh McGregor (Green Ink)" userId="9cba41ee-7d70-4c23-afba-c2290bddaa61" providerId="ADAL" clId="{67A4DF55-2F6C-47BD-9BA4-7AEDC5E8EB76}" dt="2025-03-31T14:22:50.600" v="1" actId="2696"/>
        <pc:sldMkLst>
          <pc:docMk/>
          <pc:sldMk cId="2944623996" sldId="354"/>
        </pc:sldMkLst>
      </pc:sldChg>
      <pc:sldChg chg="del">
        <pc:chgData name="Eilidh McGregor (Green Ink)" userId="9cba41ee-7d70-4c23-afba-c2290bddaa61" providerId="ADAL" clId="{67A4DF55-2F6C-47BD-9BA4-7AEDC5E8EB76}" dt="2025-03-31T14:22:50.600" v="1" actId="2696"/>
        <pc:sldMkLst>
          <pc:docMk/>
          <pc:sldMk cId="2691747382" sldId="355"/>
        </pc:sldMkLst>
      </pc:sldChg>
      <pc:sldChg chg="del">
        <pc:chgData name="Eilidh McGregor (Green Ink)" userId="9cba41ee-7d70-4c23-afba-c2290bddaa61" providerId="ADAL" clId="{67A4DF55-2F6C-47BD-9BA4-7AEDC5E8EB76}" dt="2025-03-31T14:22:50.600" v="1" actId="2696"/>
        <pc:sldMkLst>
          <pc:docMk/>
          <pc:sldMk cId="4185511180" sldId="356"/>
        </pc:sldMkLst>
      </pc:sldChg>
      <pc:sldChg chg="del">
        <pc:chgData name="Eilidh McGregor (Green Ink)" userId="9cba41ee-7d70-4c23-afba-c2290bddaa61" providerId="ADAL" clId="{67A4DF55-2F6C-47BD-9BA4-7AEDC5E8EB76}" dt="2025-03-31T14:22:50.600" v="1" actId="2696"/>
        <pc:sldMkLst>
          <pc:docMk/>
          <pc:sldMk cId="1111653470" sldId="357"/>
        </pc:sldMkLst>
      </pc:sldChg>
      <pc:sldChg chg="del">
        <pc:chgData name="Eilidh McGregor (Green Ink)" userId="9cba41ee-7d70-4c23-afba-c2290bddaa61" providerId="ADAL" clId="{67A4DF55-2F6C-47BD-9BA4-7AEDC5E8EB76}" dt="2025-03-31T14:22:50.600" v="1" actId="2696"/>
        <pc:sldMkLst>
          <pc:docMk/>
          <pc:sldMk cId="3487666049" sldId="358"/>
        </pc:sldMkLst>
      </pc:sldChg>
      <pc:sldChg chg="del">
        <pc:chgData name="Eilidh McGregor (Green Ink)" userId="9cba41ee-7d70-4c23-afba-c2290bddaa61" providerId="ADAL" clId="{67A4DF55-2F6C-47BD-9BA4-7AEDC5E8EB76}" dt="2025-03-31T14:22:50.600" v="1" actId="2696"/>
        <pc:sldMkLst>
          <pc:docMk/>
          <pc:sldMk cId="2286267831" sldId="359"/>
        </pc:sldMkLst>
      </pc:sldChg>
      <pc:sldChg chg="del">
        <pc:chgData name="Eilidh McGregor (Green Ink)" userId="9cba41ee-7d70-4c23-afba-c2290bddaa61" providerId="ADAL" clId="{67A4DF55-2F6C-47BD-9BA4-7AEDC5E8EB76}" dt="2025-03-31T14:22:50.600" v="1" actId="2696"/>
        <pc:sldMkLst>
          <pc:docMk/>
          <pc:sldMk cId="808584332" sldId="360"/>
        </pc:sldMkLst>
      </pc:sldChg>
      <pc:sldChg chg="del">
        <pc:chgData name="Eilidh McGregor (Green Ink)" userId="9cba41ee-7d70-4c23-afba-c2290bddaa61" providerId="ADAL" clId="{67A4DF55-2F6C-47BD-9BA4-7AEDC5E8EB76}" dt="2025-03-31T14:22:50.600" v="1" actId="2696"/>
        <pc:sldMkLst>
          <pc:docMk/>
          <pc:sldMk cId="2053373606" sldId="361"/>
        </pc:sldMkLst>
      </pc:sldChg>
      <pc:sldChg chg="del">
        <pc:chgData name="Eilidh McGregor (Green Ink)" userId="9cba41ee-7d70-4c23-afba-c2290bddaa61" providerId="ADAL" clId="{67A4DF55-2F6C-47BD-9BA4-7AEDC5E8EB76}" dt="2025-03-31T14:22:50.600" v="1" actId="2696"/>
        <pc:sldMkLst>
          <pc:docMk/>
          <pc:sldMk cId="381938884" sldId="362"/>
        </pc:sldMkLst>
      </pc:sldChg>
      <pc:sldChg chg="del">
        <pc:chgData name="Eilidh McGregor (Green Ink)" userId="9cba41ee-7d70-4c23-afba-c2290bddaa61" providerId="ADAL" clId="{67A4DF55-2F6C-47BD-9BA4-7AEDC5E8EB76}" dt="2025-03-31T14:22:50.600" v="1" actId="2696"/>
        <pc:sldMkLst>
          <pc:docMk/>
          <pc:sldMk cId="2997695657" sldId="363"/>
        </pc:sldMkLst>
      </pc:sldChg>
      <pc:sldChg chg="del">
        <pc:chgData name="Eilidh McGregor (Green Ink)" userId="9cba41ee-7d70-4c23-afba-c2290bddaa61" providerId="ADAL" clId="{67A4DF55-2F6C-47BD-9BA4-7AEDC5E8EB76}" dt="2025-03-31T14:22:50.600" v="1" actId="2696"/>
        <pc:sldMkLst>
          <pc:docMk/>
          <pc:sldMk cId="2502400184" sldId="364"/>
        </pc:sldMkLst>
      </pc:sldChg>
      <pc:sldChg chg="del">
        <pc:chgData name="Eilidh McGregor (Green Ink)" userId="9cba41ee-7d70-4c23-afba-c2290bddaa61" providerId="ADAL" clId="{67A4DF55-2F6C-47BD-9BA4-7AEDC5E8EB76}" dt="2025-03-31T14:22:50.600" v="1" actId="2696"/>
        <pc:sldMkLst>
          <pc:docMk/>
          <pc:sldMk cId="450505083" sldId="365"/>
        </pc:sldMkLst>
      </pc:sldChg>
      <pc:sldChg chg="del">
        <pc:chgData name="Eilidh McGregor (Green Ink)" userId="9cba41ee-7d70-4c23-afba-c2290bddaa61" providerId="ADAL" clId="{67A4DF55-2F6C-47BD-9BA4-7AEDC5E8EB76}" dt="2025-03-31T14:22:50.600" v="1" actId="2696"/>
        <pc:sldMkLst>
          <pc:docMk/>
          <pc:sldMk cId="2910822156" sldId="366"/>
        </pc:sldMkLst>
      </pc:sldChg>
      <pc:sldChg chg="del">
        <pc:chgData name="Eilidh McGregor (Green Ink)" userId="9cba41ee-7d70-4c23-afba-c2290bddaa61" providerId="ADAL" clId="{67A4DF55-2F6C-47BD-9BA4-7AEDC5E8EB76}" dt="2025-03-31T14:22:50.600" v="1" actId="2696"/>
        <pc:sldMkLst>
          <pc:docMk/>
          <pc:sldMk cId="3930788228" sldId="367"/>
        </pc:sldMkLst>
      </pc:sldChg>
      <pc:sldChg chg="del">
        <pc:chgData name="Eilidh McGregor (Green Ink)" userId="9cba41ee-7d70-4c23-afba-c2290bddaa61" providerId="ADAL" clId="{67A4DF55-2F6C-47BD-9BA4-7AEDC5E8EB76}" dt="2025-03-31T14:22:50.600" v="1" actId="2696"/>
        <pc:sldMkLst>
          <pc:docMk/>
          <pc:sldMk cId="3960158483" sldId="368"/>
        </pc:sldMkLst>
      </pc:sldChg>
      <pc:sldChg chg="del">
        <pc:chgData name="Eilidh McGregor (Green Ink)" userId="9cba41ee-7d70-4c23-afba-c2290bddaa61" providerId="ADAL" clId="{67A4DF55-2F6C-47BD-9BA4-7AEDC5E8EB76}" dt="2025-03-31T14:22:50.600" v="1" actId="2696"/>
        <pc:sldMkLst>
          <pc:docMk/>
          <pc:sldMk cId="2664659621" sldId="369"/>
        </pc:sldMkLst>
      </pc:sldChg>
      <pc:sldChg chg="del">
        <pc:chgData name="Eilidh McGregor (Green Ink)" userId="9cba41ee-7d70-4c23-afba-c2290bddaa61" providerId="ADAL" clId="{67A4DF55-2F6C-47BD-9BA4-7AEDC5E8EB76}" dt="2025-03-31T14:22:50.600" v="1" actId="2696"/>
        <pc:sldMkLst>
          <pc:docMk/>
          <pc:sldMk cId="3331365431" sldId="370"/>
        </pc:sldMkLst>
      </pc:sldChg>
      <pc:sldChg chg="del">
        <pc:chgData name="Eilidh McGregor (Green Ink)" userId="9cba41ee-7d70-4c23-afba-c2290bddaa61" providerId="ADAL" clId="{67A4DF55-2F6C-47BD-9BA4-7AEDC5E8EB76}" dt="2025-03-31T14:22:50.600" v="1" actId="2696"/>
        <pc:sldMkLst>
          <pc:docMk/>
          <pc:sldMk cId="1380650648" sldId="371"/>
        </pc:sldMkLst>
      </pc:sldChg>
      <pc:sldChg chg="del">
        <pc:chgData name="Eilidh McGregor (Green Ink)" userId="9cba41ee-7d70-4c23-afba-c2290bddaa61" providerId="ADAL" clId="{67A4DF55-2F6C-47BD-9BA4-7AEDC5E8EB76}" dt="2025-03-31T14:22:50.600" v="1" actId="2696"/>
        <pc:sldMkLst>
          <pc:docMk/>
          <pc:sldMk cId="1476635638" sldId="372"/>
        </pc:sldMkLst>
      </pc:sldChg>
      <pc:sldChg chg="del">
        <pc:chgData name="Eilidh McGregor (Green Ink)" userId="9cba41ee-7d70-4c23-afba-c2290bddaa61" providerId="ADAL" clId="{67A4DF55-2F6C-47BD-9BA4-7AEDC5E8EB76}" dt="2025-03-31T14:22:50.600" v="1" actId="2696"/>
        <pc:sldMkLst>
          <pc:docMk/>
          <pc:sldMk cId="518623373" sldId="373"/>
        </pc:sldMkLst>
      </pc:sldChg>
      <pc:sldChg chg="del">
        <pc:chgData name="Eilidh McGregor (Green Ink)" userId="9cba41ee-7d70-4c23-afba-c2290bddaa61" providerId="ADAL" clId="{67A4DF55-2F6C-47BD-9BA4-7AEDC5E8EB76}" dt="2025-03-31T14:22:50.600" v="1" actId="2696"/>
        <pc:sldMkLst>
          <pc:docMk/>
          <pc:sldMk cId="1337207779" sldId="374"/>
        </pc:sldMkLst>
      </pc:sldChg>
      <pc:sldChg chg="del">
        <pc:chgData name="Eilidh McGregor (Green Ink)" userId="9cba41ee-7d70-4c23-afba-c2290bddaa61" providerId="ADAL" clId="{67A4DF55-2F6C-47BD-9BA4-7AEDC5E8EB76}" dt="2025-03-31T14:22:50.600" v="1" actId="2696"/>
        <pc:sldMkLst>
          <pc:docMk/>
          <pc:sldMk cId="903554842" sldId="375"/>
        </pc:sldMkLst>
      </pc:sldChg>
      <pc:sldChg chg="del">
        <pc:chgData name="Eilidh McGregor (Green Ink)" userId="9cba41ee-7d70-4c23-afba-c2290bddaa61" providerId="ADAL" clId="{67A4DF55-2F6C-47BD-9BA4-7AEDC5E8EB76}" dt="2025-03-31T14:22:50.600" v="1" actId="2696"/>
        <pc:sldMkLst>
          <pc:docMk/>
          <pc:sldMk cId="3698560307" sldId="376"/>
        </pc:sldMkLst>
      </pc:sldChg>
      <pc:sldChg chg="del">
        <pc:chgData name="Eilidh McGregor (Green Ink)" userId="9cba41ee-7d70-4c23-afba-c2290bddaa61" providerId="ADAL" clId="{67A4DF55-2F6C-47BD-9BA4-7AEDC5E8EB76}" dt="2025-03-31T14:22:50.600" v="1" actId="2696"/>
        <pc:sldMkLst>
          <pc:docMk/>
          <pc:sldMk cId="1354297752" sldId="377"/>
        </pc:sldMkLst>
      </pc:sldChg>
      <pc:sldChg chg="del">
        <pc:chgData name="Eilidh McGregor (Green Ink)" userId="9cba41ee-7d70-4c23-afba-c2290bddaa61" providerId="ADAL" clId="{67A4DF55-2F6C-47BD-9BA4-7AEDC5E8EB76}" dt="2025-03-31T14:22:50.600" v="1" actId="2696"/>
        <pc:sldMkLst>
          <pc:docMk/>
          <pc:sldMk cId="2107535238" sldId="378"/>
        </pc:sldMkLst>
      </pc:sldChg>
      <pc:sldChg chg="del">
        <pc:chgData name="Eilidh McGregor (Green Ink)" userId="9cba41ee-7d70-4c23-afba-c2290bddaa61" providerId="ADAL" clId="{67A4DF55-2F6C-47BD-9BA4-7AEDC5E8EB76}" dt="2025-03-31T14:22:50.600" v="1" actId="2696"/>
        <pc:sldMkLst>
          <pc:docMk/>
          <pc:sldMk cId="3009497168" sldId="379"/>
        </pc:sldMkLst>
      </pc:sldChg>
      <pc:sldChg chg="del">
        <pc:chgData name="Eilidh McGregor (Green Ink)" userId="9cba41ee-7d70-4c23-afba-c2290bddaa61" providerId="ADAL" clId="{67A4DF55-2F6C-47BD-9BA4-7AEDC5E8EB76}" dt="2025-03-31T14:22:50.600" v="1" actId="2696"/>
        <pc:sldMkLst>
          <pc:docMk/>
          <pc:sldMk cId="931857856" sldId="380"/>
        </pc:sldMkLst>
      </pc:sldChg>
      <pc:sldChg chg="del">
        <pc:chgData name="Eilidh McGregor (Green Ink)" userId="9cba41ee-7d70-4c23-afba-c2290bddaa61" providerId="ADAL" clId="{67A4DF55-2F6C-47BD-9BA4-7AEDC5E8EB76}" dt="2025-03-31T14:22:50.600" v="1" actId="2696"/>
        <pc:sldMkLst>
          <pc:docMk/>
          <pc:sldMk cId="3185709460" sldId="381"/>
        </pc:sldMkLst>
      </pc:sldChg>
      <pc:sldChg chg="del">
        <pc:chgData name="Eilidh McGregor (Green Ink)" userId="9cba41ee-7d70-4c23-afba-c2290bddaa61" providerId="ADAL" clId="{67A4DF55-2F6C-47BD-9BA4-7AEDC5E8EB76}" dt="2025-03-31T14:22:50.600" v="1" actId="2696"/>
        <pc:sldMkLst>
          <pc:docMk/>
          <pc:sldMk cId="3589868293" sldId="382"/>
        </pc:sldMkLst>
      </pc:sldChg>
      <pc:sldChg chg="del">
        <pc:chgData name="Eilidh McGregor (Green Ink)" userId="9cba41ee-7d70-4c23-afba-c2290bddaa61" providerId="ADAL" clId="{67A4DF55-2F6C-47BD-9BA4-7AEDC5E8EB76}" dt="2025-03-31T14:22:50.600" v="1" actId="2696"/>
        <pc:sldMkLst>
          <pc:docMk/>
          <pc:sldMk cId="4011445393" sldId="383"/>
        </pc:sldMkLst>
      </pc:sldChg>
      <pc:sldChg chg="del">
        <pc:chgData name="Eilidh McGregor (Green Ink)" userId="9cba41ee-7d70-4c23-afba-c2290bddaa61" providerId="ADAL" clId="{67A4DF55-2F6C-47BD-9BA4-7AEDC5E8EB76}" dt="2025-03-31T14:22:50.600" v="1" actId="2696"/>
        <pc:sldMkLst>
          <pc:docMk/>
          <pc:sldMk cId="2336240412" sldId="385"/>
        </pc:sldMkLst>
      </pc:sldChg>
      <pc:sldChg chg="del">
        <pc:chgData name="Eilidh McGregor (Green Ink)" userId="9cba41ee-7d70-4c23-afba-c2290bddaa61" providerId="ADAL" clId="{67A4DF55-2F6C-47BD-9BA4-7AEDC5E8EB76}" dt="2025-03-31T14:22:50.600" v="1" actId="2696"/>
        <pc:sldMkLst>
          <pc:docMk/>
          <pc:sldMk cId="1156690852" sldId="386"/>
        </pc:sldMkLst>
      </pc:sldChg>
      <pc:sldChg chg="del">
        <pc:chgData name="Eilidh McGregor (Green Ink)" userId="9cba41ee-7d70-4c23-afba-c2290bddaa61" providerId="ADAL" clId="{67A4DF55-2F6C-47BD-9BA4-7AEDC5E8EB76}" dt="2025-03-31T14:22:50.600" v="1" actId="2696"/>
        <pc:sldMkLst>
          <pc:docMk/>
          <pc:sldMk cId="4218647465" sldId="387"/>
        </pc:sldMkLst>
      </pc:sldChg>
      <pc:sldChg chg="del">
        <pc:chgData name="Eilidh McGregor (Green Ink)" userId="9cba41ee-7d70-4c23-afba-c2290bddaa61" providerId="ADAL" clId="{67A4DF55-2F6C-47BD-9BA4-7AEDC5E8EB76}" dt="2025-03-31T14:22:50.600" v="1" actId="2696"/>
        <pc:sldMkLst>
          <pc:docMk/>
          <pc:sldMk cId="1917435598" sldId="388"/>
        </pc:sldMkLst>
      </pc:sldChg>
      <pc:sldChg chg="del">
        <pc:chgData name="Eilidh McGregor (Green Ink)" userId="9cba41ee-7d70-4c23-afba-c2290bddaa61" providerId="ADAL" clId="{67A4DF55-2F6C-47BD-9BA4-7AEDC5E8EB76}" dt="2025-03-31T14:22:50.600" v="1" actId="2696"/>
        <pc:sldMkLst>
          <pc:docMk/>
          <pc:sldMk cId="2015603308" sldId="389"/>
        </pc:sldMkLst>
      </pc:sldChg>
      <pc:sldChg chg="del">
        <pc:chgData name="Eilidh McGregor (Green Ink)" userId="9cba41ee-7d70-4c23-afba-c2290bddaa61" providerId="ADAL" clId="{67A4DF55-2F6C-47BD-9BA4-7AEDC5E8EB76}" dt="2025-03-31T14:22:50.600" v="1" actId="2696"/>
        <pc:sldMkLst>
          <pc:docMk/>
          <pc:sldMk cId="1171939171" sldId="390"/>
        </pc:sldMkLst>
      </pc:sldChg>
      <pc:sldChg chg="del">
        <pc:chgData name="Eilidh McGregor (Green Ink)" userId="9cba41ee-7d70-4c23-afba-c2290bddaa61" providerId="ADAL" clId="{67A4DF55-2F6C-47BD-9BA4-7AEDC5E8EB76}" dt="2025-03-31T14:22:50.600" v="1" actId="2696"/>
        <pc:sldMkLst>
          <pc:docMk/>
          <pc:sldMk cId="1028910217" sldId="391"/>
        </pc:sldMkLst>
      </pc:sldChg>
      <pc:sldChg chg="del">
        <pc:chgData name="Eilidh McGregor (Green Ink)" userId="9cba41ee-7d70-4c23-afba-c2290bddaa61" providerId="ADAL" clId="{67A4DF55-2F6C-47BD-9BA4-7AEDC5E8EB76}" dt="2025-03-31T14:22:50.600" v="1" actId="2696"/>
        <pc:sldMkLst>
          <pc:docMk/>
          <pc:sldMk cId="1127343658" sldId="392"/>
        </pc:sldMkLst>
      </pc:sldChg>
      <pc:sldChg chg="del">
        <pc:chgData name="Eilidh McGregor (Green Ink)" userId="9cba41ee-7d70-4c23-afba-c2290bddaa61" providerId="ADAL" clId="{67A4DF55-2F6C-47BD-9BA4-7AEDC5E8EB76}" dt="2025-03-31T14:22:50.600" v="1" actId="2696"/>
        <pc:sldMkLst>
          <pc:docMk/>
          <pc:sldMk cId="2988284812" sldId="393"/>
        </pc:sldMkLst>
      </pc:sldChg>
      <pc:sldChg chg="del">
        <pc:chgData name="Eilidh McGregor (Green Ink)" userId="9cba41ee-7d70-4c23-afba-c2290bddaa61" providerId="ADAL" clId="{67A4DF55-2F6C-47BD-9BA4-7AEDC5E8EB76}" dt="2025-03-31T14:22:50.600" v="1" actId="2696"/>
        <pc:sldMkLst>
          <pc:docMk/>
          <pc:sldMk cId="1822650153" sldId="394"/>
        </pc:sldMkLst>
      </pc:sldChg>
      <pc:sldChg chg="del">
        <pc:chgData name="Eilidh McGregor (Green Ink)" userId="9cba41ee-7d70-4c23-afba-c2290bddaa61" providerId="ADAL" clId="{67A4DF55-2F6C-47BD-9BA4-7AEDC5E8EB76}" dt="2025-03-31T14:22:50.600" v="1" actId="2696"/>
        <pc:sldMkLst>
          <pc:docMk/>
          <pc:sldMk cId="4194480999" sldId="395"/>
        </pc:sldMkLst>
      </pc:sldChg>
      <pc:sldChg chg="del">
        <pc:chgData name="Eilidh McGregor (Green Ink)" userId="9cba41ee-7d70-4c23-afba-c2290bddaa61" providerId="ADAL" clId="{67A4DF55-2F6C-47BD-9BA4-7AEDC5E8EB76}" dt="2025-03-31T14:22:50.600" v="1" actId="2696"/>
        <pc:sldMkLst>
          <pc:docMk/>
          <pc:sldMk cId="3538176018" sldId="396"/>
        </pc:sldMkLst>
      </pc:sldChg>
      <pc:sldChg chg="del">
        <pc:chgData name="Eilidh McGregor (Green Ink)" userId="9cba41ee-7d70-4c23-afba-c2290bddaa61" providerId="ADAL" clId="{67A4DF55-2F6C-47BD-9BA4-7AEDC5E8EB76}" dt="2025-03-31T14:22:50.600" v="1" actId="2696"/>
        <pc:sldMkLst>
          <pc:docMk/>
          <pc:sldMk cId="3561387362" sldId="397"/>
        </pc:sldMkLst>
      </pc:sldChg>
      <pc:sldChg chg="del">
        <pc:chgData name="Eilidh McGregor (Green Ink)" userId="9cba41ee-7d70-4c23-afba-c2290bddaa61" providerId="ADAL" clId="{67A4DF55-2F6C-47BD-9BA4-7AEDC5E8EB76}" dt="2025-03-31T14:22:50.600" v="1" actId="2696"/>
        <pc:sldMkLst>
          <pc:docMk/>
          <pc:sldMk cId="1954711701" sldId="399"/>
        </pc:sldMkLst>
      </pc:sldChg>
      <pc:sldChg chg="del">
        <pc:chgData name="Eilidh McGregor (Green Ink)" userId="9cba41ee-7d70-4c23-afba-c2290bddaa61" providerId="ADAL" clId="{67A4DF55-2F6C-47BD-9BA4-7AEDC5E8EB76}" dt="2025-03-31T14:22:50.600" v="1" actId="2696"/>
        <pc:sldMkLst>
          <pc:docMk/>
          <pc:sldMk cId="3059605623" sldId="400"/>
        </pc:sldMkLst>
      </pc:sldChg>
      <pc:sldChg chg="del">
        <pc:chgData name="Eilidh McGregor (Green Ink)" userId="9cba41ee-7d70-4c23-afba-c2290bddaa61" providerId="ADAL" clId="{67A4DF55-2F6C-47BD-9BA4-7AEDC5E8EB76}" dt="2025-03-31T14:22:50.600" v="1" actId="2696"/>
        <pc:sldMkLst>
          <pc:docMk/>
          <pc:sldMk cId="808780701" sldId="401"/>
        </pc:sldMkLst>
      </pc:sldChg>
      <pc:sldChg chg="del">
        <pc:chgData name="Eilidh McGregor (Green Ink)" userId="9cba41ee-7d70-4c23-afba-c2290bddaa61" providerId="ADAL" clId="{67A4DF55-2F6C-47BD-9BA4-7AEDC5E8EB76}" dt="2025-03-31T14:22:50.600" v="1" actId="2696"/>
        <pc:sldMkLst>
          <pc:docMk/>
          <pc:sldMk cId="3368542220" sldId="402"/>
        </pc:sldMkLst>
      </pc:sldChg>
      <pc:sldChg chg="del">
        <pc:chgData name="Eilidh McGregor (Green Ink)" userId="9cba41ee-7d70-4c23-afba-c2290bddaa61" providerId="ADAL" clId="{67A4DF55-2F6C-47BD-9BA4-7AEDC5E8EB76}" dt="2025-03-31T14:22:50.600" v="1" actId="2696"/>
        <pc:sldMkLst>
          <pc:docMk/>
          <pc:sldMk cId="2692575180" sldId="403"/>
        </pc:sldMkLst>
      </pc:sldChg>
      <pc:sldChg chg="del">
        <pc:chgData name="Eilidh McGregor (Green Ink)" userId="9cba41ee-7d70-4c23-afba-c2290bddaa61" providerId="ADAL" clId="{67A4DF55-2F6C-47BD-9BA4-7AEDC5E8EB76}" dt="2025-03-31T14:22:50.600" v="1" actId="2696"/>
        <pc:sldMkLst>
          <pc:docMk/>
          <pc:sldMk cId="2493692021" sldId="404"/>
        </pc:sldMkLst>
      </pc:sldChg>
      <pc:sldChg chg="del">
        <pc:chgData name="Eilidh McGregor (Green Ink)" userId="9cba41ee-7d70-4c23-afba-c2290bddaa61" providerId="ADAL" clId="{67A4DF55-2F6C-47BD-9BA4-7AEDC5E8EB76}" dt="2025-03-31T14:22:50.600" v="1" actId="2696"/>
        <pc:sldMkLst>
          <pc:docMk/>
          <pc:sldMk cId="1331180470" sldId="405"/>
        </pc:sldMkLst>
      </pc:sldChg>
      <pc:sldChg chg="del">
        <pc:chgData name="Eilidh McGregor (Green Ink)" userId="9cba41ee-7d70-4c23-afba-c2290bddaa61" providerId="ADAL" clId="{67A4DF55-2F6C-47BD-9BA4-7AEDC5E8EB76}" dt="2025-03-31T14:22:50.600" v="1" actId="2696"/>
        <pc:sldMkLst>
          <pc:docMk/>
          <pc:sldMk cId="1722598437" sldId="406"/>
        </pc:sldMkLst>
      </pc:sldChg>
      <pc:sldChg chg="del">
        <pc:chgData name="Eilidh McGregor (Green Ink)" userId="9cba41ee-7d70-4c23-afba-c2290bddaa61" providerId="ADAL" clId="{67A4DF55-2F6C-47BD-9BA4-7AEDC5E8EB76}" dt="2025-03-31T14:22:50.600" v="1" actId="2696"/>
        <pc:sldMkLst>
          <pc:docMk/>
          <pc:sldMk cId="2688503039" sldId="407"/>
        </pc:sldMkLst>
      </pc:sldChg>
      <pc:sldChg chg="del">
        <pc:chgData name="Eilidh McGregor (Green Ink)" userId="9cba41ee-7d70-4c23-afba-c2290bddaa61" providerId="ADAL" clId="{67A4DF55-2F6C-47BD-9BA4-7AEDC5E8EB76}" dt="2025-03-31T14:22:50.600" v="1" actId="2696"/>
        <pc:sldMkLst>
          <pc:docMk/>
          <pc:sldMk cId="2853284006" sldId="408"/>
        </pc:sldMkLst>
      </pc:sldChg>
      <pc:sldChg chg="del">
        <pc:chgData name="Eilidh McGregor (Green Ink)" userId="9cba41ee-7d70-4c23-afba-c2290bddaa61" providerId="ADAL" clId="{67A4DF55-2F6C-47BD-9BA4-7AEDC5E8EB76}" dt="2025-03-31T14:22:50.600" v="1" actId="2696"/>
        <pc:sldMkLst>
          <pc:docMk/>
          <pc:sldMk cId="21310276" sldId="409"/>
        </pc:sldMkLst>
      </pc:sldChg>
      <pc:sldChg chg="del">
        <pc:chgData name="Eilidh McGregor (Green Ink)" userId="9cba41ee-7d70-4c23-afba-c2290bddaa61" providerId="ADAL" clId="{67A4DF55-2F6C-47BD-9BA4-7AEDC5E8EB76}" dt="2025-03-31T14:22:50.600" v="1" actId="2696"/>
        <pc:sldMkLst>
          <pc:docMk/>
          <pc:sldMk cId="2888543304" sldId="410"/>
        </pc:sldMkLst>
      </pc:sldChg>
      <pc:sldChg chg="del">
        <pc:chgData name="Eilidh McGregor (Green Ink)" userId="9cba41ee-7d70-4c23-afba-c2290bddaa61" providerId="ADAL" clId="{67A4DF55-2F6C-47BD-9BA4-7AEDC5E8EB76}" dt="2025-03-31T14:22:50.600" v="1" actId="2696"/>
        <pc:sldMkLst>
          <pc:docMk/>
          <pc:sldMk cId="441904790" sldId="411"/>
        </pc:sldMkLst>
      </pc:sldChg>
      <pc:sldChg chg="del">
        <pc:chgData name="Eilidh McGregor (Green Ink)" userId="9cba41ee-7d70-4c23-afba-c2290bddaa61" providerId="ADAL" clId="{67A4DF55-2F6C-47BD-9BA4-7AEDC5E8EB76}" dt="2025-03-31T14:22:50.600" v="1" actId="2696"/>
        <pc:sldMkLst>
          <pc:docMk/>
          <pc:sldMk cId="2199830253" sldId="412"/>
        </pc:sldMkLst>
      </pc:sldChg>
      <pc:sldChg chg="del">
        <pc:chgData name="Eilidh McGregor (Green Ink)" userId="9cba41ee-7d70-4c23-afba-c2290bddaa61" providerId="ADAL" clId="{67A4DF55-2F6C-47BD-9BA4-7AEDC5E8EB76}" dt="2025-03-31T14:22:50.600" v="1" actId="2696"/>
        <pc:sldMkLst>
          <pc:docMk/>
          <pc:sldMk cId="3711404045" sldId="413"/>
        </pc:sldMkLst>
      </pc:sldChg>
      <pc:sldChg chg="del">
        <pc:chgData name="Eilidh McGregor (Green Ink)" userId="9cba41ee-7d70-4c23-afba-c2290bddaa61" providerId="ADAL" clId="{67A4DF55-2F6C-47BD-9BA4-7AEDC5E8EB76}" dt="2025-03-31T14:22:50.600" v="1" actId="2696"/>
        <pc:sldMkLst>
          <pc:docMk/>
          <pc:sldMk cId="1015598433" sldId="414"/>
        </pc:sldMkLst>
      </pc:sldChg>
      <pc:sldChg chg="del">
        <pc:chgData name="Eilidh McGregor (Green Ink)" userId="9cba41ee-7d70-4c23-afba-c2290bddaa61" providerId="ADAL" clId="{67A4DF55-2F6C-47BD-9BA4-7AEDC5E8EB76}" dt="2025-03-31T14:22:50.600" v="1" actId="2696"/>
        <pc:sldMkLst>
          <pc:docMk/>
          <pc:sldMk cId="2020397534" sldId="415"/>
        </pc:sldMkLst>
      </pc:sldChg>
      <pc:sldChg chg="del">
        <pc:chgData name="Eilidh McGregor (Green Ink)" userId="9cba41ee-7d70-4c23-afba-c2290bddaa61" providerId="ADAL" clId="{67A4DF55-2F6C-47BD-9BA4-7AEDC5E8EB76}" dt="2025-03-31T14:22:50.600" v="1" actId="2696"/>
        <pc:sldMkLst>
          <pc:docMk/>
          <pc:sldMk cId="1847478965" sldId="416"/>
        </pc:sldMkLst>
      </pc:sldChg>
      <pc:sldChg chg="del">
        <pc:chgData name="Eilidh McGregor (Green Ink)" userId="9cba41ee-7d70-4c23-afba-c2290bddaa61" providerId="ADAL" clId="{67A4DF55-2F6C-47BD-9BA4-7AEDC5E8EB76}" dt="2025-03-31T14:22:50.600" v="1" actId="2696"/>
        <pc:sldMkLst>
          <pc:docMk/>
          <pc:sldMk cId="3265652103" sldId="418"/>
        </pc:sldMkLst>
      </pc:sldChg>
      <pc:sldChg chg="del">
        <pc:chgData name="Eilidh McGregor (Green Ink)" userId="9cba41ee-7d70-4c23-afba-c2290bddaa61" providerId="ADAL" clId="{67A4DF55-2F6C-47BD-9BA4-7AEDC5E8EB76}" dt="2025-03-31T14:22:50.600" v="1" actId="2696"/>
        <pc:sldMkLst>
          <pc:docMk/>
          <pc:sldMk cId="2899680230" sldId="419"/>
        </pc:sldMkLst>
      </pc:sldChg>
      <pc:sldChg chg="del">
        <pc:chgData name="Eilidh McGregor (Green Ink)" userId="9cba41ee-7d70-4c23-afba-c2290bddaa61" providerId="ADAL" clId="{67A4DF55-2F6C-47BD-9BA4-7AEDC5E8EB76}" dt="2025-03-31T14:22:50.600" v="1" actId="2696"/>
        <pc:sldMkLst>
          <pc:docMk/>
          <pc:sldMk cId="3084289961" sldId="420"/>
        </pc:sldMkLst>
      </pc:sldChg>
      <pc:sldChg chg="del">
        <pc:chgData name="Eilidh McGregor (Green Ink)" userId="9cba41ee-7d70-4c23-afba-c2290bddaa61" providerId="ADAL" clId="{67A4DF55-2F6C-47BD-9BA4-7AEDC5E8EB76}" dt="2025-03-31T14:22:50.600" v="1" actId="2696"/>
        <pc:sldMkLst>
          <pc:docMk/>
          <pc:sldMk cId="2966736274" sldId="421"/>
        </pc:sldMkLst>
      </pc:sldChg>
      <pc:sldChg chg="del">
        <pc:chgData name="Eilidh McGregor (Green Ink)" userId="9cba41ee-7d70-4c23-afba-c2290bddaa61" providerId="ADAL" clId="{67A4DF55-2F6C-47BD-9BA4-7AEDC5E8EB76}" dt="2025-03-31T14:22:50.600" v="1" actId="2696"/>
        <pc:sldMkLst>
          <pc:docMk/>
          <pc:sldMk cId="1972875164" sldId="422"/>
        </pc:sldMkLst>
      </pc:sldChg>
      <pc:sldChg chg="del">
        <pc:chgData name="Eilidh McGregor (Green Ink)" userId="9cba41ee-7d70-4c23-afba-c2290bddaa61" providerId="ADAL" clId="{67A4DF55-2F6C-47BD-9BA4-7AEDC5E8EB76}" dt="2025-03-31T14:22:50.600" v="1" actId="2696"/>
        <pc:sldMkLst>
          <pc:docMk/>
          <pc:sldMk cId="1457438846" sldId="423"/>
        </pc:sldMkLst>
      </pc:sldChg>
      <pc:sldChg chg="del">
        <pc:chgData name="Eilidh McGregor (Green Ink)" userId="9cba41ee-7d70-4c23-afba-c2290bddaa61" providerId="ADAL" clId="{67A4DF55-2F6C-47BD-9BA4-7AEDC5E8EB76}" dt="2025-03-31T14:22:50.600" v="1" actId="2696"/>
        <pc:sldMkLst>
          <pc:docMk/>
          <pc:sldMk cId="588918854" sldId="424"/>
        </pc:sldMkLst>
      </pc:sldChg>
      <pc:sldChg chg="del">
        <pc:chgData name="Eilidh McGregor (Green Ink)" userId="9cba41ee-7d70-4c23-afba-c2290bddaa61" providerId="ADAL" clId="{67A4DF55-2F6C-47BD-9BA4-7AEDC5E8EB76}" dt="2025-03-31T14:22:50.600" v="1" actId="2696"/>
        <pc:sldMkLst>
          <pc:docMk/>
          <pc:sldMk cId="968710743" sldId="425"/>
        </pc:sldMkLst>
      </pc:sldChg>
      <pc:sldChg chg="del">
        <pc:chgData name="Eilidh McGregor (Green Ink)" userId="9cba41ee-7d70-4c23-afba-c2290bddaa61" providerId="ADAL" clId="{67A4DF55-2F6C-47BD-9BA4-7AEDC5E8EB76}" dt="2025-03-31T14:22:50.600" v="1" actId="2696"/>
        <pc:sldMkLst>
          <pc:docMk/>
          <pc:sldMk cId="147282105" sldId="426"/>
        </pc:sldMkLst>
      </pc:sldChg>
      <pc:sldChg chg="del">
        <pc:chgData name="Eilidh McGregor (Green Ink)" userId="9cba41ee-7d70-4c23-afba-c2290bddaa61" providerId="ADAL" clId="{67A4DF55-2F6C-47BD-9BA4-7AEDC5E8EB76}" dt="2025-03-31T14:22:50.600" v="1" actId="2696"/>
        <pc:sldMkLst>
          <pc:docMk/>
          <pc:sldMk cId="4063641347" sldId="427"/>
        </pc:sldMkLst>
      </pc:sldChg>
      <pc:sldChg chg="del">
        <pc:chgData name="Eilidh McGregor (Green Ink)" userId="9cba41ee-7d70-4c23-afba-c2290bddaa61" providerId="ADAL" clId="{67A4DF55-2F6C-47BD-9BA4-7AEDC5E8EB76}" dt="2025-03-31T14:22:50.600" v="1" actId="2696"/>
        <pc:sldMkLst>
          <pc:docMk/>
          <pc:sldMk cId="3250450290" sldId="428"/>
        </pc:sldMkLst>
      </pc:sldChg>
      <pc:sldChg chg="del">
        <pc:chgData name="Eilidh McGregor (Green Ink)" userId="9cba41ee-7d70-4c23-afba-c2290bddaa61" providerId="ADAL" clId="{67A4DF55-2F6C-47BD-9BA4-7AEDC5E8EB76}" dt="2025-03-31T14:22:50.600" v="1" actId="2696"/>
        <pc:sldMkLst>
          <pc:docMk/>
          <pc:sldMk cId="708236150" sldId="429"/>
        </pc:sldMkLst>
      </pc:sldChg>
      <pc:sldChg chg="del">
        <pc:chgData name="Eilidh McGregor (Green Ink)" userId="9cba41ee-7d70-4c23-afba-c2290bddaa61" providerId="ADAL" clId="{67A4DF55-2F6C-47BD-9BA4-7AEDC5E8EB76}" dt="2025-03-31T14:22:50.600" v="1" actId="2696"/>
        <pc:sldMkLst>
          <pc:docMk/>
          <pc:sldMk cId="1777860250" sldId="430"/>
        </pc:sldMkLst>
      </pc:sldChg>
      <pc:sldChg chg="del">
        <pc:chgData name="Eilidh McGregor (Green Ink)" userId="9cba41ee-7d70-4c23-afba-c2290bddaa61" providerId="ADAL" clId="{67A4DF55-2F6C-47BD-9BA4-7AEDC5E8EB76}" dt="2025-03-31T14:22:50.600" v="1" actId="2696"/>
        <pc:sldMkLst>
          <pc:docMk/>
          <pc:sldMk cId="3879805485" sldId="431"/>
        </pc:sldMkLst>
      </pc:sldChg>
      <pc:sldChg chg="del">
        <pc:chgData name="Eilidh McGregor (Green Ink)" userId="9cba41ee-7d70-4c23-afba-c2290bddaa61" providerId="ADAL" clId="{67A4DF55-2F6C-47BD-9BA4-7AEDC5E8EB76}" dt="2025-03-31T14:22:50.600" v="1" actId="2696"/>
        <pc:sldMkLst>
          <pc:docMk/>
          <pc:sldMk cId="2111588280" sldId="432"/>
        </pc:sldMkLst>
      </pc:sldChg>
      <pc:sldChg chg="del">
        <pc:chgData name="Eilidh McGregor (Green Ink)" userId="9cba41ee-7d70-4c23-afba-c2290bddaa61" providerId="ADAL" clId="{67A4DF55-2F6C-47BD-9BA4-7AEDC5E8EB76}" dt="2025-03-31T14:22:50.600" v="1" actId="2696"/>
        <pc:sldMkLst>
          <pc:docMk/>
          <pc:sldMk cId="1060235616" sldId="433"/>
        </pc:sldMkLst>
      </pc:sldChg>
      <pc:sldChg chg="del">
        <pc:chgData name="Eilidh McGregor (Green Ink)" userId="9cba41ee-7d70-4c23-afba-c2290bddaa61" providerId="ADAL" clId="{67A4DF55-2F6C-47BD-9BA4-7AEDC5E8EB76}" dt="2025-03-31T14:22:50.600" v="1" actId="2696"/>
        <pc:sldMkLst>
          <pc:docMk/>
          <pc:sldMk cId="3693223639" sldId="434"/>
        </pc:sldMkLst>
      </pc:sldChg>
      <pc:sldChg chg="del">
        <pc:chgData name="Eilidh McGregor (Green Ink)" userId="9cba41ee-7d70-4c23-afba-c2290bddaa61" providerId="ADAL" clId="{67A4DF55-2F6C-47BD-9BA4-7AEDC5E8EB76}" dt="2025-03-31T14:22:50.600" v="1" actId="2696"/>
        <pc:sldMkLst>
          <pc:docMk/>
          <pc:sldMk cId="383238543" sldId="435"/>
        </pc:sldMkLst>
      </pc:sldChg>
      <pc:sldChg chg="del">
        <pc:chgData name="Eilidh McGregor (Green Ink)" userId="9cba41ee-7d70-4c23-afba-c2290bddaa61" providerId="ADAL" clId="{67A4DF55-2F6C-47BD-9BA4-7AEDC5E8EB76}" dt="2025-03-31T14:22:50.600" v="1" actId="2696"/>
        <pc:sldMkLst>
          <pc:docMk/>
          <pc:sldMk cId="3846787701" sldId="436"/>
        </pc:sldMkLst>
      </pc:sldChg>
      <pc:sldChg chg="del">
        <pc:chgData name="Eilidh McGregor (Green Ink)" userId="9cba41ee-7d70-4c23-afba-c2290bddaa61" providerId="ADAL" clId="{67A4DF55-2F6C-47BD-9BA4-7AEDC5E8EB76}" dt="2025-03-31T14:22:50.600" v="1" actId="2696"/>
        <pc:sldMkLst>
          <pc:docMk/>
          <pc:sldMk cId="658007478" sldId="437"/>
        </pc:sldMkLst>
      </pc:sldChg>
      <pc:sldChg chg="del">
        <pc:chgData name="Eilidh McGregor (Green Ink)" userId="9cba41ee-7d70-4c23-afba-c2290bddaa61" providerId="ADAL" clId="{67A4DF55-2F6C-47BD-9BA4-7AEDC5E8EB76}" dt="2025-03-31T14:22:50.600" v="1" actId="2696"/>
        <pc:sldMkLst>
          <pc:docMk/>
          <pc:sldMk cId="1866775652" sldId="438"/>
        </pc:sldMkLst>
      </pc:sldChg>
      <pc:sldChg chg="del">
        <pc:chgData name="Eilidh McGregor (Green Ink)" userId="9cba41ee-7d70-4c23-afba-c2290bddaa61" providerId="ADAL" clId="{67A4DF55-2F6C-47BD-9BA4-7AEDC5E8EB76}" dt="2025-03-31T14:22:50.600" v="1" actId="2696"/>
        <pc:sldMkLst>
          <pc:docMk/>
          <pc:sldMk cId="3640056953" sldId="439"/>
        </pc:sldMkLst>
      </pc:sldChg>
      <pc:sldChg chg="del">
        <pc:chgData name="Eilidh McGregor (Green Ink)" userId="9cba41ee-7d70-4c23-afba-c2290bddaa61" providerId="ADAL" clId="{67A4DF55-2F6C-47BD-9BA4-7AEDC5E8EB76}" dt="2025-03-31T14:22:50.600" v="1" actId="2696"/>
        <pc:sldMkLst>
          <pc:docMk/>
          <pc:sldMk cId="2035660140" sldId="440"/>
        </pc:sldMkLst>
      </pc:sldChg>
      <pc:sldChg chg="del">
        <pc:chgData name="Eilidh McGregor (Green Ink)" userId="9cba41ee-7d70-4c23-afba-c2290bddaa61" providerId="ADAL" clId="{67A4DF55-2F6C-47BD-9BA4-7AEDC5E8EB76}" dt="2025-03-31T14:22:50.600" v="1" actId="2696"/>
        <pc:sldMkLst>
          <pc:docMk/>
          <pc:sldMk cId="1605091778" sldId="441"/>
        </pc:sldMkLst>
      </pc:sldChg>
      <pc:sldChg chg="del">
        <pc:chgData name="Eilidh McGregor (Green Ink)" userId="9cba41ee-7d70-4c23-afba-c2290bddaa61" providerId="ADAL" clId="{67A4DF55-2F6C-47BD-9BA4-7AEDC5E8EB76}" dt="2025-03-31T14:22:50.600" v="1" actId="2696"/>
        <pc:sldMkLst>
          <pc:docMk/>
          <pc:sldMk cId="4268944015" sldId="442"/>
        </pc:sldMkLst>
      </pc:sldChg>
      <pc:sldChg chg="del">
        <pc:chgData name="Eilidh McGregor (Green Ink)" userId="9cba41ee-7d70-4c23-afba-c2290bddaa61" providerId="ADAL" clId="{67A4DF55-2F6C-47BD-9BA4-7AEDC5E8EB76}" dt="2025-03-31T14:22:50.600" v="1" actId="2696"/>
        <pc:sldMkLst>
          <pc:docMk/>
          <pc:sldMk cId="836644462" sldId="443"/>
        </pc:sldMkLst>
      </pc:sldChg>
      <pc:sldChg chg="del">
        <pc:chgData name="Eilidh McGregor (Green Ink)" userId="9cba41ee-7d70-4c23-afba-c2290bddaa61" providerId="ADAL" clId="{67A4DF55-2F6C-47BD-9BA4-7AEDC5E8EB76}" dt="2025-03-31T14:22:50.600" v="1" actId="2696"/>
        <pc:sldMkLst>
          <pc:docMk/>
          <pc:sldMk cId="1624689300" sldId="444"/>
        </pc:sldMkLst>
      </pc:sldChg>
      <pc:sldChg chg="del">
        <pc:chgData name="Eilidh McGregor (Green Ink)" userId="9cba41ee-7d70-4c23-afba-c2290bddaa61" providerId="ADAL" clId="{67A4DF55-2F6C-47BD-9BA4-7AEDC5E8EB76}" dt="2025-03-31T14:22:50.600" v="1" actId="2696"/>
        <pc:sldMkLst>
          <pc:docMk/>
          <pc:sldMk cId="3211565102" sldId="445"/>
        </pc:sldMkLst>
      </pc:sldChg>
      <pc:sldChg chg="del">
        <pc:chgData name="Eilidh McGregor (Green Ink)" userId="9cba41ee-7d70-4c23-afba-c2290bddaa61" providerId="ADAL" clId="{67A4DF55-2F6C-47BD-9BA4-7AEDC5E8EB76}" dt="2025-03-31T14:22:50.600" v="1" actId="2696"/>
        <pc:sldMkLst>
          <pc:docMk/>
          <pc:sldMk cId="878336637" sldId="447"/>
        </pc:sldMkLst>
      </pc:sldChg>
      <pc:sldChg chg="del">
        <pc:chgData name="Eilidh McGregor (Green Ink)" userId="9cba41ee-7d70-4c23-afba-c2290bddaa61" providerId="ADAL" clId="{67A4DF55-2F6C-47BD-9BA4-7AEDC5E8EB76}" dt="2025-03-31T14:22:50.600" v="1" actId="2696"/>
        <pc:sldMkLst>
          <pc:docMk/>
          <pc:sldMk cId="4138028408" sldId="448"/>
        </pc:sldMkLst>
      </pc:sldChg>
      <pc:sldChg chg="del">
        <pc:chgData name="Eilidh McGregor (Green Ink)" userId="9cba41ee-7d70-4c23-afba-c2290bddaa61" providerId="ADAL" clId="{67A4DF55-2F6C-47BD-9BA4-7AEDC5E8EB76}" dt="2025-03-31T14:22:50.600" v="1" actId="2696"/>
        <pc:sldMkLst>
          <pc:docMk/>
          <pc:sldMk cId="953593568" sldId="449"/>
        </pc:sldMkLst>
      </pc:sldChg>
      <pc:sldChg chg="del">
        <pc:chgData name="Eilidh McGregor (Green Ink)" userId="9cba41ee-7d70-4c23-afba-c2290bddaa61" providerId="ADAL" clId="{67A4DF55-2F6C-47BD-9BA4-7AEDC5E8EB76}" dt="2025-03-31T14:22:50.600" v="1" actId="2696"/>
        <pc:sldMkLst>
          <pc:docMk/>
          <pc:sldMk cId="3557499827" sldId="450"/>
        </pc:sldMkLst>
      </pc:sldChg>
      <pc:sldChg chg="del">
        <pc:chgData name="Eilidh McGregor (Green Ink)" userId="9cba41ee-7d70-4c23-afba-c2290bddaa61" providerId="ADAL" clId="{67A4DF55-2F6C-47BD-9BA4-7AEDC5E8EB76}" dt="2025-03-31T14:22:50.600" v="1" actId="2696"/>
        <pc:sldMkLst>
          <pc:docMk/>
          <pc:sldMk cId="3435835886" sldId="451"/>
        </pc:sldMkLst>
      </pc:sldChg>
      <pc:sldChg chg="del">
        <pc:chgData name="Eilidh McGregor (Green Ink)" userId="9cba41ee-7d70-4c23-afba-c2290bddaa61" providerId="ADAL" clId="{67A4DF55-2F6C-47BD-9BA4-7AEDC5E8EB76}" dt="2025-03-31T14:22:50.600" v="1" actId="2696"/>
        <pc:sldMkLst>
          <pc:docMk/>
          <pc:sldMk cId="3195388984" sldId="452"/>
        </pc:sldMkLst>
      </pc:sldChg>
      <pc:sldChg chg="del">
        <pc:chgData name="Eilidh McGregor (Green Ink)" userId="9cba41ee-7d70-4c23-afba-c2290bddaa61" providerId="ADAL" clId="{67A4DF55-2F6C-47BD-9BA4-7AEDC5E8EB76}" dt="2025-03-31T14:22:50.600" v="1" actId="2696"/>
        <pc:sldMkLst>
          <pc:docMk/>
          <pc:sldMk cId="1969357477" sldId="453"/>
        </pc:sldMkLst>
      </pc:sldChg>
      <pc:sldChg chg="del">
        <pc:chgData name="Eilidh McGregor (Green Ink)" userId="9cba41ee-7d70-4c23-afba-c2290bddaa61" providerId="ADAL" clId="{67A4DF55-2F6C-47BD-9BA4-7AEDC5E8EB76}" dt="2025-03-31T14:22:50.600" v="1" actId="2696"/>
        <pc:sldMkLst>
          <pc:docMk/>
          <pc:sldMk cId="2237964821" sldId="454"/>
        </pc:sldMkLst>
      </pc:sldChg>
      <pc:sldChg chg="del">
        <pc:chgData name="Eilidh McGregor (Green Ink)" userId="9cba41ee-7d70-4c23-afba-c2290bddaa61" providerId="ADAL" clId="{67A4DF55-2F6C-47BD-9BA4-7AEDC5E8EB76}" dt="2025-03-31T14:22:50.600" v="1" actId="2696"/>
        <pc:sldMkLst>
          <pc:docMk/>
          <pc:sldMk cId="984639349" sldId="455"/>
        </pc:sldMkLst>
      </pc:sldChg>
      <pc:sldChg chg="del">
        <pc:chgData name="Eilidh McGregor (Green Ink)" userId="9cba41ee-7d70-4c23-afba-c2290bddaa61" providerId="ADAL" clId="{67A4DF55-2F6C-47BD-9BA4-7AEDC5E8EB76}" dt="2025-03-31T14:22:50.600" v="1" actId="2696"/>
        <pc:sldMkLst>
          <pc:docMk/>
          <pc:sldMk cId="63581443" sldId="456"/>
        </pc:sldMkLst>
      </pc:sldChg>
      <pc:sldChg chg="del">
        <pc:chgData name="Eilidh McGregor (Green Ink)" userId="9cba41ee-7d70-4c23-afba-c2290bddaa61" providerId="ADAL" clId="{67A4DF55-2F6C-47BD-9BA4-7AEDC5E8EB76}" dt="2025-03-31T14:22:50.600" v="1" actId="2696"/>
        <pc:sldMkLst>
          <pc:docMk/>
          <pc:sldMk cId="3577199260" sldId="457"/>
        </pc:sldMkLst>
      </pc:sldChg>
      <pc:sldChg chg="del">
        <pc:chgData name="Eilidh McGregor (Green Ink)" userId="9cba41ee-7d70-4c23-afba-c2290bddaa61" providerId="ADAL" clId="{67A4DF55-2F6C-47BD-9BA4-7AEDC5E8EB76}" dt="2025-03-31T14:22:50.600" v="1" actId="2696"/>
        <pc:sldMkLst>
          <pc:docMk/>
          <pc:sldMk cId="3389280994" sldId="458"/>
        </pc:sldMkLst>
      </pc:sldChg>
      <pc:sldChg chg="del">
        <pc:chgData name="Eilidh McGregor (Green Ink)" userId="9cba41ee-7d70-4c23-afba-c2290bddaa61" providerId="ADAL" clId="{67A4DF55-2F6C-47BD-9BA4-7AEDC5E8EB76}" dt="2025-03-31T14:22:50.600" v="1" actId="2696"/>
        <pc:sldMkLst>
          <pc:docMk/>
          <pc:sldMk cId="3920546283" sldId="459"/>
        </pc:sldMkLst>
      </pc:sldChg>
      <pc:sldChg chg="del">
        <pc:chgData name="Eilidh McGregor (Green Ink)" userId="9cba41ee-7d70-4c23-afba-c2290bddaa61" providerId="ADAL" clId="{67A4DF55-2F6C-47BD-9BA4-7AEDC5E8EB76}" dt="2025-03-31T14:22:50.600" v="1" actId="2696"/>
        <pc:sldMkLst>
          <pc:docMk/>
          <pc:sldMk cId="1149370332" sldId="460"/>
        </pc:sldMkLst>
      </pc:sldChg>
      <pc:sldChg chg="del">
        <pc:chgData name="Eilidh McGregor (Green Ink)" userId="9cba41ee-7d70-4c23-afba-c2290bddaa61" providerId="ADAL" clId="{67A4DF55-2F6C-47BD-9BA4-7AEDC5E8EB76}" dt="2025-03-31T14:22:50.600" v="1" actId="2696"/>
        <pc:sldMkLst>
          <pc:docMk/>
          <pc:sldMk cId="4190746743" sldId="461"/>
        </pc:sldMkLst>
      </pc:sldChg>
      <pc:sldChg chg="del">
        <pc:chgData name="Eilidh McGregor (Green Ink)" userId="9cba41ee-7d70-4c23-afba-c2290bddaa61" providerId="ADAL" clId="{67A4DF55-2F6C-47BD-9BA4-7AEDC5E8EB76}" dt="2025-03-31T14:22:50.600" v="1" actId="2696"/>
        <pc:sldMkLst>
          <pc:docMk/>
          <pc:sldMk cId="1221260822" sldId="462"/>
        </pc:sldMkLst>
      </pc:sldChg>
      <pc:sldChg chg="del">
        <pc:chgData name="Eilidh McGregor (Green Ink)" userId="9cba41ee-7d70-4c23-afba-c2290bddaa61" providerId="ADAL" clId="{67A4DF55-2F6C-47BD-9BA4-7AEDC5E8EB76}" dt="2025-03-31T14:22:50.600" v="1" actId="2696"/>
        <pc:sldMkLst>
          <pc:docMk/>
          <pc:sldMk cId="1073958280" sldId="463"/>
        </pc:sldMkLst>
      </pc:sldChg>
      <pc:sldChg chg="del">
        <pc:chgData name="Eilidh McGregor (Green Ink)" userId="9cba41ee-7d70-4c23-afba-c2290bddaa61" providerId="ADAL" clId="{67A4DF55-2F6C-47BD-9BA4-7AEDC5E8EB76}" dt="2025-03-31T14:22:50.600" v="1" actId="2696"/>
        <pc:sldMkLst>
          <pc:docMk/>
          <pc:sldMk cId="3036945501" sldId="464"/>
        </pc:sldMkLst>
      </pc:sldChg>
      <pc:sldChg chg="del">
        <pc:chgData name="Eilidh McGregor (Green Ink)" userId="9cba41ee-7d70-4c23-afba-c2290bddaa61" providerId="ADAL" clId="{67A4DF55-2F6C-47BD-9BA4-7AEDC5E8EB76}" dt="2025-03-31T14:22:50.600" v="1" actId="2696"/>
        <pc:sldMkLst>
          <pc:docMk/>
          <pc:sldMk cId="4277461874" sldId="466"/>
        </pc:sldMkLst>
      </pc:sldChg>
      <pc:sldChg chg="del">
        <pc:chgData name="Eilidh McGregor (Green Ink)" userId="9cba41ee-7d70-4c23-afba-c2290bddaa61" providerId="ADAL" clId="{67A4DF55-2F6C-47BD-9BA4-7AEDC5E8EB76}" dt="2025-03-31T14:22:50.600" v="1" actId="2696"/>
        <pc:sldMkLst>
          <pc:docMk/>
          <pc:sldMk cId="2513149446" sldId="467"/>
        </pc:sldMkLst>
      </pc:sldChg>
      <pc:sldChg chg="del">
        <pc:chgData name="Eilidh McGregor (Green Ink)" userId="9cba41ee-7d70-4c23-afba-c2290bddaa61" providerId="ADAL" clId="{67A4DF55-2F6C-47BD-9BA4-7AEDC5E8EB76}" dt="2025-03-31T14:22:50.600" v="1" actId="2696"/>
        <pc:sldMkLst>
          <pc:docMk/>
          <pc:sldMk cId="1553088747" sldId="468"/>
        </pc:sldMkLst>
      </pc:sldChg>
      <pc:sldChg chg="del">
        <pc:chgData name="Eilidh McGregor (Green Ink)" userId="9cba41ee-7d70-4c23-afba-c2290bddaa61" providerId="ADAL" clId="{67A4DF55-2F6C-47BD-9BA4-7AEDC5E8EB76}" dt="2025-03-31T14:22:50.600" v="1" actId="2696"/>
        <pc:sldMkLst>
          <pc:docMk/>
          <pc:sldMk cId="4206548849" sldId="469"/>
        </pc:sldMkLst>
      </pc:sldChg>
      <pc:sldChg chg="del">
        <pc:chgData name="Eilidh McGregor (Green Ink)" userId="9cba41ee-7d70-4c23-afba-c2290bddaa61" providerId="ADAL" clId="{67A4DF55-2F6C-47BD-9BA4-7AEDC5E8EB76}" dt="2025-03-31T14:22:50.600" v="1" actId="2696"/>
        <pc:sldMkLst>
          <pc:docMk/>
          <pc:sldMk cId="564785877" sldId="470"/>
        </pc:sldMkLst>
      </pc:sldChg>
      <pc:sldChg chg="del">
        <pc:chgData name="Eilidh McGregor (Green Ink)" userId="9cba41ee-7d70-4c23-afba-c2290bddaa61" providerId="ADAL" clId="{67A4DF55-2F6C-47BD-9BA4-7AEDC5E8EB76}" dt="2025-03-31T14:22:50.600" v="1" actId="2696"/>
        <pc:sldMkLst>
          <pc:docMk/>
          <pc:sldMk cId="914278702" sldId="471"/>
        </pc:sldMkLst>
      </pc:sldChg>
      <pc:sldChg chg="del">
        <pc:chgData name="Eilidh McGregor (Green Ink)" userId="9cba41ee-7d70-4c23-afba-c2290bddaa61" providerId="ADAL" clId="{67A4DF55-2F6C-47BD-9BA4-7AEDC5E8EB76}" dt="2025-03-31T14:22:50.600" v="1" actId="2696"/>
        <pc:sldMkLst>
          <pc:docMk/>
          <pc:sldMk cId="570678662" sldId="472"/>
        </pc:sldMkLst>
      </pc:sldChg>
      <pc:sldChg chg="del">
        <pc:chgData name="Eilidh McGregor (Green Ink)" userId="9cba41ee-7d70-4c23-afba-c2290bddaa61" providerId="ADAL" clId="{67A4DF55-2F6C-47BD-9BA4-7AEDC5E8EB76}" dt="2025-03-31T14:22:50.600" v="1" actId="2696"/>
        <pc:sldMkLst>
          <pc:docMk/>
          <pc:sldMk cId="3411515881" sldId="473"/>
        </pc:sldMkLst>
      </pc:sldChg>
      <pc:sldChg chg="del">
        <pc:chgData name="Eilidh McGregor (Green Ink)" userId="9cba41ee-7d70-4c23-afba-c2290bddaa61" providerId="ADAL" clId="{67A4DF55-2F6C-47BD-9BA4-7AEDC5E8EB76}" dt="2025-03-31T14:22:50.600" v="1" actId="2696"/>
        <pc:sldMkLst>
          <pc:docMk/>
          <pc:sldMk cId="3897835836" sldId="474"/>
        </pc:sldMkLst>
      </pc:sldChg>
      <pc:sldChg chg="del">
        <pc:chgData name="Eilidh McGregor (Green Ink)" userId="9cba41ee-7d70-4c23-afba-c2290bddaa61" providerId="ADAL" clId="{67A4DF55-2F6C-47BD-9BA4-7AEDC5E8EB76}" dt="2025-03-31T14:22:50.600" v="1" actId="2696"/>
        <pc:sldMkLst>
          <pc:docMk/>
          <pc:sldMk cId="4067566897" sldId="475"/>
        </pc:sldMkLst>
      </pc:sldChg>
      <pc:sldChg chg="del">
        <pc:chgData name="Eilidh McGregor (Green Ink)" userId="9cba41ee-7d70-4c23-afba-c2290bddaa61" providerId="ADAL" clId="{67A4DF55-2F6C-47BD-9BA4-7AEDC5E8EB76}" dt="2025-03-31T14:22:50.600" v="1" actId="2696"/>
        <pc:sldMkLst>
          <pc:docMk/>
          <pc:sldMk cId="2824503324" sldId="476"/>
        </pc:sldMkLst>
      </pc:sldChg>
      <pc:sldChg chg="del">
        <pc:chgData name="Eilidh McGregor (Green Ink)" userId="9cba41ee-7d70-4c23-afba-c2290bddaa61" providerId="ADAL" clId="{67A4DF55-2F6C-47BD-9BA4-7AEDC5E8EB76}" dt="2025-03-31T14:22:50.600" v="1" actId="2696"/>
        <pc:sldMkLst>
          <pc:docMk/>
          <pc:sldMk cId="2101170238" sldId="477"/>
        </pc:sldMkLst>
      </pc:sldChg>
      <pc:sldChg chg="del">
        <pc:chgData name="Eilidh McGregor (Green Ink)" userId="9cba41ee-7d70-4c23-afba-c2290bddaa61" providerId="ADAL" clId="{67A4DF55-2F6C-47BD-9BA4-7AEDC5E8EB76}" dt="2025-03-31T14:22:50.600" v="1" actId="2696"/>
        <pc:sldMkLst>
          <pc:docMk/>
          <pc:sldMk cId="3184517940" sldId="478"/>
        </pc:sldMkLst>
      </pc:sldChg>
      <pc:sldChg chg="del">
        <pc:chgData name="Eilidh McGregor (Green Ink)" userId="9cba41ee-7d70-4c23-afba-c2290bddaa61" providerId="ADAL" clId="{67A4DF55-2F6C-47BD-9BA4-7AEDC5E8EB76}" dt="2025-03-31T14:22:50.600" v="1" actId="2696"/>
        <pc:sldMkLst>
          <pc:docMk/>
          <pc:sldMk cId="1944775028" sldId="479"/>
        </pc:sldMkLst>
      </pc:sldChg>
      <pc:sldChg chg="del">
        <pc:chgData name="Eilidh McGregor (Green Ink)" userId="9cba41ee-7d70-4c23-afba-c2290bddaa61" providerId="ADAL" clId="{67A4DF55-2F6C-47BD-9BA4-7AEDC5E8EB76}" dt="2025-03-31T14:22:50.600" v="1" actId="2696"/>
        <pc:sldMkLst>
          <pc:docMk/>
          <pc:sldMk cId="2436485472" sldId="480"/>
        </pc:sldMkLst>
      </pc:sldChg>
      <pc:sldChg chg="del">
        <pc:chgData name="Eilidh McGregor (Green Ink)" userId="9cba41ee-7d70-4c23-afba-c2290bddaa61" providerId="ADAL" clId="{67A4DF55-2F6C-47BD-9BA4-7AEDC5E8EB76}" dt="2025-03-31T14:22:50.600" v="1" actId="2696"/>
        <pc:sldMkLst>
          <pc:docMk/>
          <pc:sldMk cId="250980949" sldId="481"/>
        </pc:sldMkLst>
      </pc:sldChg>
      <pc:sldChg chg="del">
        <pc:chgData name="Eilidh McGregor (Green Ink)" userId="9cba41ee-7d70-4c23-afba-c2290bddaa61" providerId="ADAL" clId="{67A4DF55-2F6C-47BD-9BA4-7AEDC5E8EB76}" dt="2025-03-31T14:22:50.600" v="1" actId="2696"/>
        <pc:sldMkLst>
          <pc:docMk/>
          <pc:sldMk cId="1428059581" sldId="482"/>
        </pc:sldMkLst>
      </pc:sldChg>
      <pc:sldChg chg="del">
        <pc:chgData name="Eilidh McGregor (Green Ink)" userId="9cba41ee-7d70-4c23-afba-c2290bddaa61" providerId="ADAL" clId="{67A4DF55-2F6C-47BD-9BA4-7AEDC5E8EB76}" dt="2025-03-31T14:22:50.600" v="1" actId="2696"/>
        <pc:sldMkLst>
          <pc:docMk/>
          <pc:sldMk cId="2513338623" sldId="483"/>
        </pc:sldMkLst>
      </pc:sldChg>
      <pc:sldChg chg="del">
        <pc:chgData name="Eilidh McGregor (Green Ink)" userId="9cba41ee-7d70-4c23-afba-c2290bddaa61" providerId="ADAL" clId="{67A4DF55-2F6C-47BD-9BA4-7AEDC5E8EB76}" dt="2025-03-31T14:22:50.600" v="1" actId="2696"/>
        <pc:sldMkLst>
          <pc:docMk/>
          <pc:sldMk cId="192575717" sldId="484"/>
        </pc:sldMkLst>
      </pc:sldChg>
      <pc:sldChg chg="del">
        <pc:chgData name="Eilidh McGregor (Green Ink)" userId="9cba41ee-7d70-4c23-afba-c2290bddaa61" providerId="ADAL" clId="{67A4DF55-2F6C-47BD-9BA4-7AEDC5E8EB76}" dt="2025-03-31T14:22:50.600" v="1" actId="2696"/>
        <pc:sldMkLst>
          <pc:docMk/>
          <pc:sldMk cId="1930407470" sldId="485"/>
        </pc:sldMkLst>
      </pc:sldChg>
      <pc:sldChg chg="del">
        <pc:chgData name="Eilidh McGregor (Green Ink)" userId="9cba41ee-7d70-4c23-afba-c2290bddaa61" providerId="ADAL" clId="{67A4DF55-2F6C-47BD-9BA4-7AEDC5E8EB76}" dt="2025-03-31T14:22:50.600" v="1" actId="2696"/>
        <pc:sldMkLst>
          <pc:docMk/>
          <pc:sldMk cId="626264679" sldId="486"/>
        </pc:sldMkLst>
      </pc:sldChg>
      <pc:sldChg chg="del">
        <pc:chgData name="Eilidh McGregor (Green Ink)" userId="9cba41ee-7d70-4c23-afba-c2290bddaa61" providerId="ADAL" clId="{67A4DF55-2F6C-47BD-9BA4-7AEDC5E8EB76}" dt="2025-03-31T14:22:50.600" v="1" actId="2696"/>
        <pc:sldMkLst>
          <pc:docMk/>
          <pc:sldMk cId="1635358212" sldId="488"/>
        </pc:sldMkLst>
      </pc:sldChg>
      <pc:sldChg chg="del">
        <pc:chgData name="Eilidh McGregor (Green Ink)" userId="9cba41ee-7d70-4c23-afba-c2290bddaa61" providerId="ADAL" clId="{67A4DF55-2F6C-47BD-9BA4-7AEDC5E8EB76}" dt="2025-03-31T14:22:50.600" v="1" actId="2696"/>
        <pc:sldMkLst>
          <pc:docMk/>
          <pc:sldMk cId="1887854444" sldId="489"/>
        </pc:sldMkLst>
      </pc:sldChg>
      <pc:sldChg chg="del">
        <pc:chgData name="Eilidh McGregor (Green Ink)" userId="9cba41ee-7d70-4c23-afba-c2290bddaa61" providerId="ADAL" clId="{67A4DF55-2F6C-47BD-9BA4-7AEDC5E8EB76}" dt="2025-03-31T14:22:50.600" v="1" actId="2696"/>
        <pc:sldMkLst>
          <pc:docMk/>
          <pc:sldMk cId="1963412723" sldId="490"/>
        </pc:sldMkLst>
      </pc:sldChg>
      <pc:sldChg chg="del">
        <pc:chgData name="Eilidh McGregor (Green Ink)" userId="9cba41ee-7d70-4c23-afba-c2290bddaa61" providerId="ADAL" clId="{67A4DF55-2F6C-47BD-9BA4-7AEDC5E8EB76}" dt="2025-03-31T14:22:50.600" v="1" actId="2696"/>
        <pc:sldMkLst>
          <pc:docMk/>
          <pc:sldMk cId="2712041305" sldId="491"/>
        </pc:sldMkLst>
      </pc:sldChg>
      <pc:sldChg chg="del">
        <pc:chgData name="Eilidh McGregor (Green Ink)" userId="9cba41ee-7d70-4c23-afba-c2290bddaa61" providerId="ADAL" clId="{67A4DF55-2F6C-47BD-9BA4-7AEDC5E8EB76}" dt="2025-03-31T14:22:50.600" v="1" actId="2696"/>
        <pc:sldMkLst>
          <pc:docMk/>
          <pc:sldMk cId="60241425" sldId="492"/>
        </pc:sldMkLst>
      </pc:sldChg>
      <pc:sldChg chg="del">
        <pc:chgData name="Eilidh McGregor (Green Ink)" userId="9cba41ee-7d70-4c23-afba-c2290bddaa61" providerId="ADAL" clId="{67A4DF55-2F6C-47BD-9BA4-7AEDC5E8EB76}" dt="2025-03-31T14:22:50.600" v="1" actId="2696"/>
        <pc:sldMkLst>
          <pc:docMk/>
          <pc:sldMk cId="892226930" sldId="493"/>
        </pc:sldMkLst>
      </pc:sldChg>
      <pc:sldChg chg="del">
        <pc:chgData name="Eilidh McGregor (Green Ink)" userId="9cba41ee-7d70-4c23-afba-c2290bddaa61" providerId="ADAL" clId="{67A4DF55-2F6C-47BD-9BA4-7AEDC5E8EB76}" dt="2025-03-31T14:22:50.600" v="1" actId="2696"/>
        <pc:sldMkLst>
          <pc:docMk/>
          <pc:sldMk cId="3535472846" sldId="494"/>
        </pc:sldMkLst>
      </pc:sldChg>
      <pc:sldChg chg="del">
        <pc:chgData name="Eilidh McGregor (Green Ink)" userId="9cba41ee-7d70-4c23-afba-c2290bddaa61" providerId="ADAL" clId="{67A4DF55-2F6C-47BD-9BA4-7AEDC5E8EB76}" dt="2025-03-31T14:22:50.600" v="1" actId="2696"/>
        <pc:sldMkLst>
          <pc:docMk/>
          <pc:sldMk cId="32059954" sldId="495"/>
        </pc:sldMkLst>
      </pc:sldChg>
      <pc:sldChg chg="del">
        <pc:chgData name="Eilidh McGregor (Green Ink)" userId="9cba41ee-7d70-4c23-afba-c2290bddaa61" providerId="ADAL" clId="{67A4DF55-2F6C-47BD-9BA4-7AEDC5E8EB76}" dt="2025-03-31T14:22:50.600" v="1" actId="2696"/>
        <pc:sldMkLst>
          <pc:docMk/>
          <pc:sldMk cId="1216624615" sldId="496"/>
        </pc:sldMkLst>
      </pc:sldChg>
      <pc:sldChg chg="del">
        <pc:chgData name="Eilidh McGregor (Green Ink)" userId="9cba41ee-7d70-4c23-afba-c2290bddaa61" providerId="ADAL" clId="{67A4DF55-2F6C-47BD-9BA4-7AEDC5E8EB76}" dt="2025-03-31T14:22:50.600" v="1" actId="2696"/>
        <pc:sldMkLst>
          <pc:docMk/>
          <pc:sldMk cId="669582613" sldId="498"/>
        </pc:sldMkLst>
      </pc:sldChg>
      <pc:sldChg chg="del">
        <pc:chgData name="Eilidh McGregor (Green Ink)" userId="9cba41ee-7d70-4c23-afba-c2290bddaa61" providerId="ADAL" clId="{67A4DF55-2F6C-47BD-9BA4-7AEDC5E8EB76}" dt="2025-03-31T14:22:50.600" v="1" actId="2696"/>
        <pc:sldMkLst>
          <pc:docMk/>
          <pc:sldMk cId="2279994913" sldId="499"/>
        </pc:sldMkLst>
      </pc:sldChg>
      <pc:sldChg chg="del">
        <pc:chgData name="Eilidh McGregor (Green Ink)" userId="9cba41ee-7d70-4c23-afba-c2290bddaa61" providerId="ADAL" clId="{67A4DF55-2F6C-47BD-9BA4-7AEDC5E8EB76}" dt="2025-03-31T14:22:50.600" v="1" actId="2696"/>
        <pc:sldMkLst>
          <pc:docMk/>
          <pc:sldMk cId="2703098110" sldId="501"/>
        </pc:sldMkLst>
      </pc:sldChg>
      <pc:sldChg chg="del">
        <pc:chgData name="Eilidh McGregor (Green Ink)" userId="9cba41ee-7d70-4c23-afba-c2290bddaa61" providerId="ADAL" clId="{67A4DF55-2F6C-47BD-9BA4-7AEDC5E8EB76}" dt="2025-03-31T14:22:50.600" v="1" actId="2696"/>
        <pc:sldMkLst>
          <pc:docMk/>
          <pc:sldMk cId="1917566058" sldId="502"/>
        </pc:sldMkLst>
      </pc:sldChg>
      <pc:sldChg chg="del">
        <pc:chgData name="Eilidh McGregor (Green Ink)" userId="9cba41ee-7d70-4c23-afba-c2290bddaa61" providerId="ADAL" clId="{67A4DF55-2F6C-47BD-9BA4-7AEDC5E8EB76}" dt="2025-03-31T14:22:50.600" v="1" actId="2696"/>
        <pc:sldMkLst>
          <pc:docMk/>
          <pc:sldMk cId="3835835597" sldId="503"/>
        </pc:sldMkLst>
      </pc:sldChg>
      <pc:sldChg chg="del">
        <pc:chgData name="Eilidh McGregor (Green Ink)" userId="9cba41ee-7d70-4c23-afba-c2290bddaa61" providerId="ADAL" clId="{67A4DF55-2F6C-47BD-9BA4-7AEDC5E8EB76}" dt="2025-03-31T14:22:50.600" v="1" actId="2696"/>
        <pc:sldMkLst>
          <pc:docMk/>
          <pc:sldMk cId="516420185" sldId="504"/>
        </pc:sldMkLst>
      </pc:sldChg>
      <pc:sldChg chg="del">
        <pc:chgData name="Eilidh McGregor (Green Ink)" userId="9cba41ee-7d70-4c23-afba-c2290bddaa61" providerId="ADAL" clId="{67A4DF55-2F6C-47BD-9BA4-7AEDC5E8EB76}" dt="2025-03-31T14:22:50.600" v="1" actId="2696"/>
        <pc:sldMkLst>
          <pc:docMk/>
          <pc:sldMk cId="2793079073" sldId="505"/>
        </pc:sldMkLst>
      </pc:sldChg>
      <pc:sldChg chg="del">
        <pc:chgData name="Eilidh McGregor (Green Ink)" userId="9cba41ee-7d70-4c23-afba-c2290bddaa61" providerId="ADAL" clId="{67A4DF55-2F6C-47BD-9BA4-7AEDC5E8EB76}" dt="2025-03-31T14:22:50.600" v="1" actId="2696"/>
        <pc:sldMkLst>
          <pc:docMk/>
          <pc:sldMk cId="3455035072" sldId="506"/>
        </pc:sldMkLst>
      </pc:sldChg>
      <pc:sldChg chg="del">
        <pc:chgData name="Eilidh McGregor (Green Ink)" userId="9cba41ee-7d70-4c23-afba-c2290bddaa61" providerId="ADAL" clId="{67A4DF55-2F6C-47BD-9BA4-7AEDC5E8EB76}" dt="2025-03-31T14:22:50.600" v="1" actId="2696"/>
        <pc:sldMkLst>
          <pc:docMk/>
          <pc:sldMk cId="2864550227" sldId="507"/>
        </pc:sldMkLst>
      </pc:sldChg>
      <pc:sldChg chg="del">
        <pc:chgData name="Eilidh McGregor (Green Ink)" userId="9cba41ee-7d70-4c23-afba-c2290bddaa61" providerId="ADAL" clId="{67A4DF55-2F6C-47BD-9BA4-7AEDC5E8EB76}" dt="2025-03-31T14:22:50.600" v="1" actId="2696"/>
        <pc:sldMkLst>
          <pc:docMk/>
          <pc:sldMk cId="1372983916" sldId="508"/>
        </pc:sldMkLst>
      </pc:sldChg>
      <pc:sldChg chg="del">
        <pc:chgData name="Eilidh McGregor (Green Ink)" userId="9cba41ee-7d70-4c23-afba-c2290bddaa61" providerId="ADAL" clId="{67A4DF55-2F6C-47BD-9BA4-7AEDC5E8EB76}" dt="2025-03-31T14:22:50.600" v="1" actId="2696"/>
        <pc:sldMkLst>
          <pc:docMk/>
          <pc:sldMk cId="2620479518" sldId="509"/>
        </pc:sldMkLst>
      </pc:sldChg>
      <pc:sldChg chg="del">
        <pc:chgData name="Eilidh McGregor (Green Ink)" userId="9cba41ee-7d70-4c23-afba-c2290bddaa61" providerId="ADAL" clId="{67A4DF55-2F6C-47BD-9BA4-7AEDC5E8EB76}" dt="2025-03-31T14:22:50.600" v="1" actId="2696"/>
        <pc:sldMkLst>
          <pc:docMk/>
          <pc:sldMk cId="455493254" sldId="510"/>
        </pc:sldMkLst>
      </pc:sldChg>
      <pc:sldChg chg="del">
        <pc:chgData name="Eilidh McGregor (Green Ink)" userId="9cba41ee-7d70-4c23-afba-c2290bddaa61" providerId="ADAL" clId="{67A4DF55-2F6C-47BD-9BA4-7AEDC5E8EB76}" dt="2025-03-31T14:22:50.600" v="1" actId="2696"/>
        <pc:sldMkLst>
          <pc:docMk/>
          <pc:sldMk cId="1741917319" sldId="511"/>
        </pc:sldMkLst>
      </pc:sldChg>
      <pc:sldChg chg="del">
        <pc:chgData name="Eilidh McGregor (Green Ink)" userId="9cba41ee-7d70-4c23-afba-c2290bddaa61" providerId="ADAL" clId="{67A4DF55-2F6C-47BD-9BA4-7AEDC5E8EB76}" dt="2025-03-31T14:22:50.600" v="1" actId="2696"/>
        <pc:sldMkLst>
          <pc:docMk/>
          <pc:sldMk cId="290102901" sldId="512"/>
        </pc:sldMkLst>
      </pc:sldChg>
      <pc:sldChg chg="del">
        <pc:chgData name="Eilidh McGregor (Green Ink)" userId="9cba41ee-7d70-4c23-afba-c2290bddaa61" providerId="ADAL" clId="{67A4DF55-2F6C-47BD-9BA4-7AEDC5E8EB76}" dt="2025-03-31T14:22:50.600" v="1" actId="2696"/>
        <pc:sldMkLst>
          <pc:docMk/>
          <pc:sldMk cId="9701064" sldId="513"/>
        </pc:sldMkLst>
      </pc:sldChg>
      <pc:sldChg chg="del">
        <pc:chgData name="Eilidh McGregor (Green Ink)" userId="9cba41ee-7d70-4c23-afba-c2290bddaa61" providerId="ADAL" clId="{67A4DF55-2F6C-47BD-9BA4-7AEDC5E8EB76}" dt="2025-03-31T14:22:50.600" v="1" actId="2696"/>
        <pc:sldMkLst>
          <pc:docMk/>
          <pc:sldMk cId="1270264776" sldId="514"/>
        </pc:sldMkLst>
      </pc:sldChg>
      <pc:sldChg chg="del">
        <pc:chgData name="Eilidh McGregor (Green Ink)" userId="9cba41ee-7d70-4c23-afba-c2290bddaa61" providerId="ADAL" clId="{67A4DF55-2F6C-47BD-9BA4-7AEDC5E8EB76}" dt="2025-03-31T14:22:50.600" v="1" actId="2696"/>
        <pc:sldMkLst>
          <pc:docMk/>
          <pc:sldMk cId="4163161739" sldId="515"/>
        </pc:sldMkLst>
      </pc:sldChg>
      <pc:sldChg chg="del">
        <pc:chgData name="Eilidh McGregor (Green Ink)" userId="9cba41ee-7d70-4c23-afba-c2290bddaa61" providerId="ADAL" clId="{67A4DF55-2F6C-47BD-9BA4-7AEDC5E8EB76}" dt="2025-03-31T14:22:50.600" v="1" actId="2696"/>
        <pc:sldMkLst>
          <pc:docMk/>
          <pc:sldMk cId="1155460931" sldId="516"/>
        </pc:sldMkLst>
      </pc:sldChg>
      <pc:sldChg chg="del">
        <pc:chgData name="Eilidh McGregor (Green Ink)" userId="9cba41ee-7d70-4c23-afba-c2290bddaa61" providerId="ADAL" clId="{67A4DF55-2F6C-47BD-9BA4-7AEDC5E8EB76}" dt="2025-03-31T14:22:50.600" v="1" actId="2696"/>
        <pc:sldMkLst>
          <pc:docMk/>
          <pc:sldMk cId="4043179754" sldId="517"/>
        </pc:sldMkLst>
      </pc:sldChg>
      <pc:sldChg chg="del">
        <pc:chgData name="Eilidh McGregor (Green Ink)" userId="9cba41ee-7d70-4c23-afba-c2290bddaa61" providerId="ADAL" clId="{67A4DF55-2F6C-47BD-9BA4-7AEDC5E8EB76}" dt="2025-03-31T14:22:50.600" v="1" actId="2696"/>
        <pc:sldMkLst>
          <pc:docMk/>
          <pc:sldMk cId="261152892" sldId="518"/>
        </pc:sldMkLst>
      </pc:sldChg>
      <pc:sldChg chg="del">
        <pc:chgData name="Eilidh McGregor (Green Ink)" userId="9cba41ee-7d70-4c23-afba-c2290bddaa61" providerId="ADAL" clId="{67A4DF55-2F6C-47BD-9BA4-7AEDC5E8EB76}" dt="2025-03-31T14:22:50.600" v="1" actId="2696"/>
        <pc:sldMkLst>
          <pc:docMk/>
          <pc:sldMk cId="4201634426" sldId="519"/>
        </pc:sldMkLst>
      </pc:sldChg>
      <pc:sldChg chg="del">
        <pc:chgData name="Eilidh McGregor (Green Ink)" userId="9cba41ee-7d70-4c23-afba-c2290bddaa61" providerId="ADAL" clId="{67A4DF55-2F6C-47BD-9BA4-7AEDC5E8EB76}" dt="2025-03-31T14:22:50.600" v="1" actId="2696"/>
        <pc:sldMkLst>
          <pc:docMk/>
          <pc:sldMk cId="3363182507" sldId="520"/>
        </pc:sldMkLst>
      </pc:sldChg>
      <pc:sldChg chg="del">
        <pc:chgData name="Eilidh McGregor (Green Ink)" userId="9cba41ee-7d70-4c23-afba-c2290bddaa61" providerId="ADAL" clId="{67A4DF55-2F6C-47BD-9BA4-7AEDC5E8EB76}" dt="2025-03-31T14:22:50.600" v="1" actId="2696"/>
        <pc:sldMkLst>
          <pc:docMk/>
          <pc:sldMk cId="4034244694" sldId="521"/>
        </pc:sldMkLst>
      </pc:sldChg>
      <pc:sldChg chg="del">
        <pc:chgData name="Eilidh McGregor (Green Ink)" userId="9cba41ee-7d70-4c23-afba-c2290bddaa61" providerId="ADAL" clId="{67A4DF55-2F6C-47BD-9BA4-7AEDC5E8EB76}" dt="2025-03-31T14:22:50.600" v="1" actId="2696"/>
        <pc:sldMkLst>
          <pc:docMk/>
          <pc:sldMk cId="2916014845" sldId="522"/>
        </pc:sldMkLst>
      </pc:sldChg>
      <pc:sldChg chg="del">
        <pc:chgData name="Eilidh McGregor (Green Ink)" userId="9cba41ee-7d70-4c23-afba-c2290bddaa61" providerId="ADAL" clId="{67A4DF55-2F6C-47BD-9BA4-7AEDC5E8EB76}" dt="2025-03-31T14:22:50.600" v="1" actId="2696"/>
        <pc:sldMkLst>
          <pc:docMk/>
          <pc:sldMk cId="3098079620" sldId="523"/>
        </pc:sldMkLst>
      </pc:sldChg>
      <pc:sldChg chg="del">
        <pc:chgData name="Eilidh McGregor (Green Ink)" userId="9cba41ee-7d70-4c23-afba-c2290bddaa61" providerId="ADAL" clId="{67A4DF55-2F6C-47BD-9BA4-7AEDC5E8EB76}" dt="2025-03-31T14:22:50.600" v="1" actId="2696"/>
        <pc:sldMkLst>
          <pc:docMk/>
          <pc:sldMk cId="1698864919" sldId="524"/>
        </pc:sldMkLst>
      </pc:sldChg>
      <pc:sldChg chg="del">
        <pc:chgData name="Eilidh McGregor (Green Ink)" userId="9cba41ee-7d70-4c23-afba-c2290bddaa61" providerId="ADAL" clId="{67A4DF55-2F6C-47BD-9BA4-7AEDC5E8EB76}" dt="2025-03-31T14:22:50.600" v="1" actId="2696"/>
        <pc:sldMkLst>
          <pc:docMk/>
          <pc:sldMk cId="104666613" sldId="525"/>
        </pc:sldMkLst>
      </pc:sldChg>
      <pc:sldChg chg="del">
        <pc:chgData name="Eilidh McGregor (Green Ink)" userId="9cba41ee-7d70-4c23-afba-c2290bddaa61" providerId="ADAL" clId="{67A4DF55-2F6C-47BD-9BA4-7AEDC5E8EB76}" dt="2025-03-31T14:22:50.600" v="1" actId="2696"/>
        <pc:sldMkLst>
          <pc:docMk/>
          <pc:sldMk cId="1994937616" sldId="526"/>
        </pc:sldMkLst>
      </pc:sldChg>
      <pc:sldChg chg="del">
        <pc:chgData name="Eilidh McGregor (Green Ink)" userId="9cba41ee-7d70-4c23-afba-c2290bddaa61" providerId="ADAL" clId="{67A4DF55-2F6C-47BD-9BA4-7AEDC5E8EB76}" dt="2025-03-31T14:22:50.600" v="1" actId="2696"/>
        <pc:sldMkLst>
          <pc:docMk/>
          <pc:sldMk cId="1038560813" sldId="527"/>
        </pc:sldMkLst>
      </pc:sldChg>
      <pc:sldChg chg="del">
        <pc:chgData name="Eilidh McGregor (Green Ink)" userId="9cba41ee-7d70-4c23-afba-c2290bddaa61" providerId="ADAL" clId="{67A4DF55-2F6C-47BD-9BA4-7AEDC5E8EB76}" dt="2025-03-31T14:22:50.600" v="1" actId="2696"/>
        <pc:sldMkLst>
          <pc:docMk/>
          <pc:sldMk cId="3612673987" sldId="529"/>
        </pc:sldMkLst>
      </pc:sldChg>
      <pc:sldChg chg="del">
        <pc:chgData name="Eilidh McGregor (Green Ink)" userId="9cba41ee-7d70-4c23-afba-c2290bddaa61" providerId="ADAL" clId="{67A4DF55-2F6C-47BD-9BA4-7AEDC5E8EB76}" dt="2025-03-31T14:22:50.600" v="1" actId="2696"/>
        <pc:sldMkLst>
          <pc:docMk/>
          <pc:sldMk cId="3962482384" sldId="530"/>
        </pc:sldMkLst>
      </pc:sldChg>
      <pc:sldChg chg="del">
        <pc:chgData name="Eilidh McGregor (Green Ink)" userId="9cba41ee-7d70-4c23-afba-c2290bddaa61" providerId="ADAL" clId="{67A4DF55-2F6C-47BD-9BA4-7AEDC5E8EB76}" dt="2025-03-31T14:22:50.600" v="1" actId="2696"/>
        <pc:sldMkLst>
          <pc:docMk/>
          <pc:sldMk cId="2202465377" sldId="531"/>
        </pc:sldMkLst>
      </pc:sldChg>
      <pc:sldChg chg="del">
        <pc:chgData name="Eilidh McGregor (Green Ink)" userId="9cba41ee-7d70-4c23-afba-c2290bddaa61" providerId="ADAL" clId="{67A4DF55-2F6C-47BD-9BA4-7AEDC5E8EB76}" dt="2025-03-31T14:22:50.600" v="1" actId="2696"/>
        <pc:sldMkLst>
          <pc:docMk/>
          <pc:sldMk cId="2896110165" sldId="532"/>
        </pc:sldMkLst>
      </pc:sldChg>
      <pc:sldChg chg="del">
        <pc:chgData name="Eilidh McGregor (Green Ink)" userId="9cba41ee-7d70-4c23-afba-c2290bddaa61" providerId="ADAL" clId="{67A4DF55-2F6C-47BD-9BA4-7AEDC5E8EB76}" dt="2025-03-31T14:22:50.600" v="1" actId="2696"/>
        <pc:sldMkLst>
          <pc:docMk/>
          <pc:sldMk cId="2849063426" sldId="533"/>
        </pc:sldMkLst>
      </pc:sldChg>
      <pc:sldChg chg="del">
        <pc:chgData name="Eilidh McGregor (Green Ink)" userId="9cba41ee-7d70-4c23-afba-c2290bddaa61" providerId="ADAL" clId="{67A4DF55-2F6C-47BD-9BA4-7AEDC5E8EB76}" dt="2025-03-31T14:22:50.600" v="1" actId="2696"/>
        <pc:sldMkLst>
          <pc:docMk/>
          <pc:sldMk cId="2535825104" sldId="534"/>
        </pc:sldMkLst>
      </pc:sldChg>
      <pc:sldChg chg="del">
        <pc:chgData name="Eilidh McGregor (Green Ink)" userId="9cba41ee-7d70-4c23-afba-c2290bddaa61" providerId="ADAL" clId="{67A4DF55-2F6C-47BD-9BA4-7AEDC5E8EB76}" dt="2025-03-31T14:22:50.600" v="1" actId="2696"/>
        <pc:sldMkLst>
          <pc:docMk/>
          <pc:sldMk cId="1533371814" sldId="535"/>
        </pc:sldMkLst>
      </pc:sldChg>
      <pc:sldChg chg="del">
        <pc:chgData name="Eilidh McGregor (Green Ink)" userId="9cba41ee-7d70-4c23-afba-c2290bddaa61" providerId="ADAL" clId="{67A4DF55-2F6C-47BD-9BA4-7AEDC5E8EB76}" dt="2025-03-31T14:22:50.600" v="1" actId="2696"/>
        <pc:sldMkLst>
          <pc:docMk/>
          <pc:sldMk cId="3126955785" sldId="536"/>
        </pc:sldMkLst>
      </pc:sldChg>
      <pc:sldChg chg="del">
        <pc:chgData name="Eilidh McGregor (Green Ink)" userId="9cba41ee-7d70-4c23-afba-c2290bddaa61" providerId="ADAL" clId="{67A4DF55-2F6C-47BD-9BA4-7AEDC5E8EB76}" dt="2025-03-31T14:22:50.600" v="1" actId="2696"/>
        <pc:sldMkLst>
          <pc:docMk/>
          <pc:sldMk cId="3143909663" sldId="538"/>
        </pc:sldMkLst>
      </pc:sldChg>
      <pc:sldChg chg="del">
        <pc:chgData name="Eilidh McGregor (Green Ink)" userId="9cba41ee-7d70-4c23-afba-c2290bddaa61" providerId="ADAL" clId="{67A4DF55-2F6C-47BD-9BA4-7AEDC5E8EB76}" dt="2025-03-31T14:22:50.600" v="1" actId="2696"/>
        <pc:sldMkLst>
          <pc:docMk/>
          <pc:sldMk cId="3351721272" sldId="539"/>
        </pc:sldMkLst>
      </pc:sldChg>
      <pc:sldChg chg="del">
        <pc:chgData name="Eilidh McGregor (Green Ink)" userId="9cba41ee-7d70-4c23-afba-c2290bddaa61" providerId="ADAL" clId="{67A4DF55-2F6C-47BD-9BA4-7AEDC5E8EB76}" dt="2025-03-31T14:22:50.600" v="1" actId="2696"/>
        <pc:sldMkLst>
          <pc:docMk/>
          <pc:sldMk cId="3281892448" sldId="540"/>
        </pc:sldMkLst>
      </pc:sldChg>
      <pc:sldChg chg="del">
        <pc:chgData name="Eilidh McGregor (Green Ink)" userId="9cba41ee-7d70-4c23-afba-c2290bddaa61" providerId="ADAL" clId="{67A4DF55-2F6C-47BD-9BA4-7AEDC5E8EB76}" dt="2025-03-31T14:22:50.600" v="1" actId="2696"/>
        <pc:sldMkLst>
          <pc:docMk/>
          <pc:sldMk cId="2680329864" sldId="541"/>
        </pc:sldMkLst>
      </pc:sldChg>
      <pc:sldChg chg="del">
        <pc:chgData name="Eilidh McGregor (Green Ink)" userId="9cba41ee-7d70-4c23-afba-c2290bddaa61" providerId="ADAL" clId="{67A4DF55-2F6C-47BD-9BA4-7AEDC5E8EB76}" dt="2025-03-31T14:22:50.600" v="1" actId="2696"/>
        <pc:sldMkLst>
          <pc:docMk/>
          <pc:sldMk cId="1083352733" sldId="542"/>
        </pc:sldMkLst>
      </pc:sldChg>
      <pc:sldChg chg="del">
        <pc:chgData name="Eilidh McGregor (Green Ink)" userId="9cba41ee-7d70-4c23-afba-c2290bddaa61" providerId="ADAL" clId="{67A4DF55-2F6C-47BD-9BA4-7AEDC5E8EB76}" dt="2025-03-31T14:22:29.560" v="0" actId="2696"/>
        <pc:sldMkLst>
          <pc:docMk/>
          <pc:sldMk cId="2066501417" sldId="543"/>
        </pc:sldMkLst>
      </pc:sldChg>
      <pc:sldChg chg="del">
        <pc:chgData name="Eilidh McGregor (Green Ink)" userId="9cba41ee-7d70-4c23-afba-c2290bddaa61" providerId="ADAL" clId="{67A4DF55-2F6C-47BD-9BA4-7AEDC5E8EB76}" dt="2025-03-31T14:22:29.560" v="0" actId="2696"/>
        <pc:sldMkLst>
          <pc:docMk/>
          <pc:sldMk cId="4194654886" sldId="544"/>
        </pc:sldMkLst>
      </pc:sldChg>
      <pc:sldChg chg="del">
        <pc:chgData name="Eilidh McGregor (Green Ink)" userId="9cba41ee-7d70-4c23-afba-c2290bddaa61" providerId="ADAL" clId="{67A4DF55-2F6C-47BD-9BA4-7AEDC5E8EB76}" dt="2025-03-31T14:22:29.560" v="0" actId="2696"/>
        <pc:sldMkLst>
          <pc:docMk/>
          <pc:sldMk cId="691906105" sldId="545"/>
        </pc:sldMkLst>
      </pc:sldChg>
      <pc:sldChg chg="del">
        <pc:chgData name="Eilidh McGregor (Green Ink)" userId="9cba41ee-7d70-4c23-afba-c2290bddaa61" providerId="ADAL" clId="{67A4DF55-2F6C-47BD-9BA4-7AEDC5E8EB76}" dt="2025-03-31T14:22:29.560" v="0" actId="2696"/>
        <pc:sldMkLst>
          <pc:docMk/>
          <pc:sldMk cId="1057054663" sldId="546"/>
        </pc:sldMkLst>
      </pc:sldChg>
      <pc:sldChg chg="del">
        <pc:chgData name="Eilidh McGregor (Green Ink)" userId="9cba41ee-7d70-4c23-afba-c2290bddaa61" providerId="ADAL" clId="{67A4DF55-2F6C-47BD-9BA4-7AEDC5E8EB76}" dt="2025-03-31T14:22:29.560" v="0" actId="2696"/>
        <pc:sldMkLst>
          <pc:docMk/>
          <pc:sldMk cId="2792557584" sldId="547"/>
        </pc:sldMkLst>
      </pc:sldChg>
      <pc:sldChg chg="del">
        <pc:chgData name="Eilidh McGregor (Green Ink)" userId="9cba41ee-7d70-4c23-afba-c2290bddaa61" providerId="ADAL" clId="{67A4DF55-2F6C-47BD-9BA4-7AEDC5E8EB76}" dt="2025-03-31T14:22:29.560" v="0" actId="2696"/>
        <pc:sldMkLst>
          <pc:docMk/>
          <pc:sldMk cId="3673841498" sldId="548"/>
        </pc:sldMkLst>
      </pc:sldChg>
      <pc:sldChg chg="del">
        <pc:chgData name="Eilidh McGregor (Green Ink)" userId="9cba41ee-7d70-4c23-afba-c2290bddaa61" providerId="ADAL" clId="{67A4DF55-2F6C-47BD-9BA4-7AEDC5E8EB76}" dt="2025-03-31T14:22:29.560" v="0" actId="2696"/>
        <pc:sldMkLst>
          <pc:docMk/>
          <pc:sldMk cId="2317205828" sldId="549"/>
        </pc:sldMkLst>
      </pc:sldChg>
      <pc:sldChg chg="del">
        <pc:chgData name="Eilidh McGregor (Green Ink)" userId="9cba41ee-7d70-4c23-afba-c2290bddaa61" providerId="ADAL" clId="{67A4DF55-2F6C-47BD-9BA4-7AEDC5E8EB76}" dt="2025-03-31T14:22:50.600" v="1" actId="2696"/>
        <pc:sldMkLst>
          <pc:docMk/>
          <pc:sldMk cId="584985910" sldId="551"/>
        </pc:sldMkLst>
      </pc:sldChg>
      <pc:sldChg chg="del">
        <pc:chgData name="Eilidh McGregor (Green Ink)" userId="9cba41ee-7d70-4c23-afba-c2290bddaa61" providerId="ADAL" clId="{67A4DF55-2F6C-47BD-9BA4-7AEDC5E8EB76}" dt="2025-03-31T14:22:50.600" v="1" actId="2696"/>
        <pc:sldMkLst>
          <pc:docMk/>
          <pc:sldMk cId="3093663083" sldId="552"/>
        </pc:sldMkLst>
      </pc:sldChg>
      <pc:sldChg chg="del">
        <pc:chgData name="Eilidh McGregor (Green Ink)" userId="9cba41ee-7d70-4c23-afba-c2290bddaa61" providerId="ADAL" clId="{67A4DF55-2F6C-47BD-9BA4-7AEDC5E8EB76}" dt="2025-03-31T14:22:50.600" v="1" actId="2696"/>
        <pc:sldMkLst>
          <pc:docMk/>
          <pc:sldMk cId="2525699467" sldId="553"/>
        </pc:sldMkLst>
      </pc:sldChg>
      <pc:sldChg chg="del">
        <pc:chgData name="Eilidh McGregor (Green Ink)" userId="9cba41ee-7d70-4c23-afba-c2290bddaa61" providerId="ADAL" clId="{67A4DF55-2F6C-47BD-9BA4-7AEDC5E8EB76}" dt="2025-03-31T14:22:50.600" v="1" actId="2696"/>
        <pc:sldMkLst>
          <pc:docMk/>
          <pc:sldMk cId="3557591569" sldId="554"/>
        </pc:sldMkLst>
      </pc:sldChg>
      <pc:sldChg chg="del">
        <pc:chgData name="Eilidh McGregor (Green Ink)" userId="9cba41ee-7d70-4c23-afba-c2290bddaa61" providerId="ADAL" clId="{67A4DF55-2F6C-47BD-9BA4-7AEDC5E8EB76}" dt="2025-03-31T14:22:50.600" v="1" actId="2696"/>
        <pc:sldMkLst>
          <pc:docMk/>
          <pc:sldMk cId="1643354276" sldId="555"/>
        </pc:sldMkLst>
      </pc:sldChg>
      <pc:sldChg chg="del">
        <pc:chgData name="Eilidh McGregor (Green Ink)" userId="9cba41ee-7d70-4c23-afba-c2290bddaa61" providerId="ADAL" clId="{67A4DF55-2F6C-47BD-9BA4-7AEDC5E8EB76}" dt="2025-03-31T14:22:50.600" v="1" actId="2696"/>
        <pc:sldMkLst>
          <pc:docMk/>
          <pc:sldMk cId="1298327133" sldId="556"/>
        </pc:sldMkLst>
      </pc:sldChg>
      <pc:sldChg chg="del">
        <pc:chgData name="Eilidh McGregor (Green Ink)" userId="9cba41ee-7d70-4c23-afba-c2290bddaa61" providerId="ADAL" clId="{67A4DF55-2F6C-47BD-9BA4-7AEDC5E8EB76}" dt="2025-03-31T14:22:50.600" v="1" actId="2696"/>
        <pc:sldMkLst>
          <pc:docMk/>
          <pc:sldMk cId="3453521803" sldId="557"/>
        </pc:sldMkLst>
      </pc:sldChg>
      <pc:sldChg chg="del">
        <pc:chgData name="Eilidh McGregor (Green Ink)" userId="9cba41ee-7d70-4c23-afba-c2290bddaa61" providerId="ADAL" clId="{67A4DF55-2F6C-47BD-9BA4-7AEDC5E8EB76}" dt="2025-03-31T14:22:50.600" v="1" actId="2696"/>
        <pc:sldMkLst>
          <pc:docMk/>
          <pc:sldMk cId="3656407505" sldId="558"/>
        </pc:sldMkLst>
      </pc:sldChg>
      <pc:sldChg chg="del">
        <pc:chgData name="Eilidh McGregor (Green Ink)" userId="9cba41ee-7d70-4c23-afba-c2290bddaa61" providerId="ADAL" clId="{67A4DF55-2F6C-47BD-9BA4-7AEDC5E8EB76}" dt="2025-03-31T14:22:50.600" v="1" actId="2696"/>
        <pc:sldMkLst>
          <pc:docMk/>
          <pc:sldMk cId="1393477870" sldId="559"/>
        </pc:sldMkLst>
      </pc:sldChg>
      <pc:sldChg chg="del">
        <pc:chgData name="Eilidh McGregor (Green Ink)" userId="9cba41ee-7d70-4c23-afba-c2290bddaa61" providerId="ADAL" clId="{67A4DF55-2F6C-47BD-9BA4-7AEDC5E8EB76}" dt="2025-03-31T14:22:50.600" v="1" actId="2696"/>
        <pc:sldMkLst>
          <pc:docMk/>
          <pc:sldMk cId="40989714" sldId="560"/>
        </pc:sldMkLst>
      </pc:sldChg>
      <pc:sldChg chg="del">
        <pc:chgData name="Eilidh McGregor (Green Ink)" userId="9cba41ee-7d70-4c23-afba-c2290bddaa61" providerId="ADAL" clId="{67A4DF55-2F6C-47BD-9BA4-7AEDC5E8EB76}" dt="2025-03-31T14:22:50.600" v="1" actId="2696"/>
        <pc:sldMkLst>
          <pc:docMk/>
          <pc:sldMk cId="2996773268" sldId="561"/>
        </pc:sldMkLst>
      </pc:sldChg>
      <pc:sldChg chg="del">
        <pc:chgData name="Eilidh McGregor (Green Ink)" userId="9cba41ee-7d70-4c23-afba-c2290bddaa61" providerId="ADAL" clId="{67A4DF55-2F6C-47BD-9BA4-7AEDC5E8EB76}" dt="2025-03-31T14:22:50.600" v="1" actId="2696"/>
        <pc:sldMkLst>
          <pc:docMk/>
          <pc:sldMk cId="1704946119" sldId="562"/>
        </pc:sldMkLst>
      </pc:sldChg>
      <pc:sldChg chg="del">
        <pc:chgData name="Eilidh McGregor (Green Ink)" userId="9cba41ee-7d70-4c23-afba-c2290bddaa61" providerId="ADAL" clId="{67A4DF55-2F6C-47BD-9BA4-7AEDC5E8EB76}" dt="2025-03-31T14:22:50.600" v="1" actId="2696"/>
        <pc:sldMkLst>
          <pc:docMk/>
          <pc:sldMk cId="1740026120" sldId="563"/>
        </pc:sldMkLst>
      </pc:sldChg>
      <pc:sldChg chg="del">
        <pc:chgData name="Eilidh McGregor (Green Ink)" userId="9cba41ee-7d70-4c23-afba-c2290bddaa61" providerId="ADAL" clId="{67A4DF55-2F6C-47BD-9BA4-7AEDC5E8EB76}" dt="2025-03-31T14:22:50.600" v="1" actId="2696"/>
        <pc:sldMkLst>
          <pc:docMk/>
          <pc:sldMk cId="2284976561" sldId="564"/>
        </pc:sldMkLst>
      </pc:sldChg>
      <pc:sldChg chg="del">
        <pc:chgData name="Eilidh McGregor (Green Ink)" userId="9cba41ee-7d70-4c23-afba-c2290bddaa61" providerId="ADAL" clId="{67A4DF55-2F6C-47BD-9BA4-7AEDC5E8EB76}" dt="2025-03-31T14:22:50.600" v="1" actId="2696"/>
        <pc:sldMkLst>
          <pc:docMk/>
          <pc:sldMk cId="2980113983" sldId="565"/>
        </pc:sldMkLst>
      </pc:sldChg>
      <pc:sldChg chg="del">
        <pc:chgData name="Eilidh McGregor (Green Ink)" userId="9cba41ee-7d70-4c23-afba-c2290bddaa61" providerId="ADAL" clId="{67A4DF55-2F6C-47BD-9BA4-7AEDC5E8EB76}" dt="2025-03-31T14:22:50.600" v="1" actId="2696"/>
        <pc:sldMkLst>
          <pc:docMk/>
          <pc:sldMk cId="2018139632" sldId="566"/>
        </pc:sldMkLst>
      </pc:sldChg>
      <pc:sldChg chg="del">
        <pc:chgData name="Eilidh McGregor (Green Ink)" userId="9cba41ee-7d70-4c23-afba-c2290bddaa61" providerId="ADAL" clId="{67A4DF55-2F6C-47BD-9BA4-7AEDC5E8EB76}" dt="2025-03-31T14:22:50.600" v="1" actId="2696"/>
        <pc:sldMkLst>
          <pc:docMk/>
          <pc:sldMk cId="714378234" sldId="567"/>
        </pc:sldMkLst>
      </pc:sldChg>
      <pc:sldChg chg="del">
        <pc:chgData name="Eilidh McGregor (Green Ink)" userId="9cba41ee-7d70-4c23-afba-c2290bddaa61" providerId="ADAL" clId="{67A4DF55-2F6C-47BD-9BA4-7AEDC5E8EB76}" dt="2025-03-31T14:22:50.600" v="1" actId="2696"/>
        <pc:sldMkLst>
          <pc:docMk/>
          <pc:sldMk cId="1175654923" sldId="568"/>
        </pc:sldMkLst>
      </pc:sldChg>
      <pc:sldChg chg="del">
        <pc:chgData name="Eilidh McGregor (Green Ink)" userId="9cba41ee-7d70-4c23-afba-c2290bddaa61" providerId="ADAL" clId="{67A4DF55-2F6C-47BD-9BA4-7AEDC5E8EB76}" dt="2025-03-31T14:22:50.600" v="1" actId="2696"/>
        <pc:sldMkLst>
          <pc:docMk/>
          <pc:sldMk cId="3855224202" sldId="569"/>
        </pc:sldMkLst>
      </pc:sldChg>
      <pc:sldChg chg="del">
        <pc:chgData name="Eilidh McGregor (Green Ink)" userId="9cba41ee-7d70-4c23-afba-c2290bddaa61" providerId="ADAL" clId="{67A4DF55-2F6C-47BD-9BA4-7AEDC5E8EB76}" dt="2025-03-31T14:22:50.600" v="1" actId="2696"/>
        <pc:sldMkLst>
          <pc:docMk/>
          <pc:sldMk cId="2643322511" sldId="570"/>
        </pc:sldMkLst>
      </pc:sldChg>
      <pc:sldChg chg="del">
        <pc:chgData name="Eilidh McGregor (Green Ink)" userId="9cba41ee-7d70-4c23-afba-c2290bddaa61" providerId="ADAL" clId="{67A4DF55-2F6C-47BD-9BA4-7AEDC5E8EB76}" dt="2025-03-31T14:22:50.600" v="1" actId="2696"/>
        <pc:sldMkLst>
          <pc:docMk/>
          <pc:sldMk cId="1748309419" sldId="571"/>
        </pc:sldMkLst>
      </pc:sldChg>
      <pc:sldMasterChg chg="del delSldLayout">
        <pc:chgData name="Eilidh McGregor (Green Ink)" userId="9cba41ee-7d70-4c23-afba-c2290bddaa61" providerId="ADAL" clId="{67A4DF55-2F6C-47BD-9BA4-7AEDC5E8EB76}" dt="2025-03-31T14:22:29.560" v="0" actId="2696"/>
        <pc:sldMasterMkLst>
          <pc:docMk/>
          <pc:sldMasterMk cId="3094766135" sldId="2147483648"/>
        </pc:sldMasterMkLst>
        <pc:sldLayoutChg chg="del">
          <pc:chgData name="Eilidh McGregor (Green Ink)" userId="9cba41ee-7d70-4c23-afba-c2290bddaa61" providerId="ADAL" clId="{67A4DF55-2F6C-47BD-9BA4-7AEDC5E8EB76}" dt="2025-03-31T14:22:29.560"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67A4DF55-2F6C-47BD-9BA4-7AEDC5E8EB76}" dt="2025-03-31T14:22:29.560" v="0" actId="2696"/>
        <pc:sldMasterMkLst>
          <pc:docMk/>
          <pc:sldMasterMk cId="3564903295" sldId="2147483676"/>
        </pc:sldMasterMkLst>
        <pc:sldLayoutChg chg="del">
          <pc:chgData name="Eilidh McGregor (Green Ink)" userId="9cba41ee-7d70-4c23-afba-c2290bddaa61" providerId="ADAL" clId="{67A4DF55-2F6C-47BD-9BA4-7AEDC5E8EB76}" dt="2025-03-31T14:22:29.560" v="0" actId="2696"/>
          <pc:sldLayoutMkLst>
            <pc:docMk/>
            <pc:sldMasterMk cId="3564903295" sldId="2147483676"/>
            <pc:sldLayoutMk cId="3714933738" sldId="2147483675"/>
          </pc:sldLayoutMkLst>
        </pc:sldLayoutChg>
        <pc:sldLayoutChg chg="del">
          <pc:chgData name="Eilidh McGregor (Green Ink)" userId="9cba41ee-7d70-4c23-afba-c2290bddaa61" providerId="ADAL" clId="{67A4DF55-2F6C-47BD-9BA4-7AEDC5E8EB76}" dt="2025-03-31T14:22:29.560" v="0" actId="2696"/>
          <pc:sldLayoutMkLst>
            <pc:docMk/>
            <pc:sldMasterMk cId="3564903295" sldId="2147483676"/>
            <pc:sldLayoutMk cId="2429060909" sldId="2147483677"/>
          </pc:sldLayoutMkLst>
        </pc:sldLayoutChg>
        <pc:sldLayoutChg chg="del">
          <pc:chgData name="Eilidh McGregor (Green Ink)" userId="9cba41ee-7d70-4c23-afba-c2290bddaa61" providerId="ADAL" clId="{67A4DF55-2F6C-47BD-9BA4-7AEDC5E8EB76}" dt="2025-03-31T14:22:29.560" v="0" actId="2696"/>
          <pc:sldLayoutMkLst>
            <pc:docMk/>
            <pc:sldMasterMk cId="3564903295" sldId="2147483676"/>
            <pc:sldLayoutMk cId="406890474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1"/>
          <a:lstStyle>
            <a:defPPr algn="r" rtl="1"/>
            <a:lvl1pPr algn="r" rtl="1">
              <a:defRPr sz="1300" b="0" i="0">
                <a:latin typeface="Arial" panose="020B0604020202020204" pitchFamily="34" charset="0"/>
              </a:defRPr>
            </a:lvl1pPr>
          </a:lstStyle>
          <a:p>
            <a:pPr algn="r" rtl="1"/>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1"/>
          <a:lstStyle>
            <a:defPPr algn="r" rtl="1"/>
            <a:lvl1pPr algn="l" rtl="1">
              <a:defRPr sz="1300" b="0" i="0">
                <a:latin typeface="Arial" panose="020B0604020202020204" pitchFamily="34" charset="0"/>
              </a:defRPr>
            </a:lvl1pPr>
          </a:lstStyle>
          <a:p>
            <a:pPr algn="r" rtl="1"/>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defPPr algn="r" rtl="1"/>
          </a:lstStyle>
          <a:p>
            <a:pPr algn="r" rtl="1"/>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1" anchor="b"/>
          <a:lstStyle>
            <a:defPPr algn="r" rtl="1"/>
            <a:lvl1pPr algn="r" rtl="1">
              <a:defRPr sz="1300" b="0" i="0">
                <a:latin typeface="Arial" panose="020B0604020202020204" pitchFamily="34" charset="0"/>
              </a:defRPr>
            </a:lvl1pPr>
          </a:lstStyle>
          <a:p>
            <a:pPr algn="r" rtl="1"/>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1" anchor="b"/>
          <a:lstStyle>
            <a:defPPr algn="r" rtl="1"/>
            <a:lvl1pPr algn="l" rtl="1">
              <a:defRPr sz="1300" b="0" i="0">
                <a:latin typeface="Arial" panose="020B0604020202020204" pitchFamily="34" charset="0"/>
              </a:defRPr>
            </a:lvl1pPr>
          </a:lstStyle>
          <a:p>
            <a:pPr algn="r" rtl="1"/>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rial" panose="020B0604020202020204" pitchFamily="34" charset="0"/>
        <a:ea typeface="+mn-ea"/>
        <a:cs typeface="+mn-cs"/>
      </a:defRPr>
    </a:lvl1pPr>
    <a:lvl2pPr marL="457200" algn="r" defTabSz="914400" rtl="1" eaLnBrk="1" latinLnBrk="0" hangingPunct="1">
      <a:defRPr sz="1200" b="0" i="0" kern="1200">
        <a:solidFill>
          <a:schemeClr val="tx1"/>
        </a:solidFill>
        <a:latin typeface="Arial" panose="020B0604020202020204" pitchFamily="34" charset="0"/>
        <a:ea typeface="+mn-ea"/>
        <a:cs typeface="+mn-cs"/>
      </a:defRPr>
    </a:lvl2pPr>
    <a:lvl3pPr marL="914400" algn="r" defTabSz="914400" rtl="1" eaLnBrk="1" latinLnBrk="0" hangingPunct="1">
      <a:defRPr sz="1200" b="0" i="0" kern="1200">
        <a:solidFill>
          <a:schemeClr val="tx1"/>
        </a:solidFill>
        <a:latin typeface="Arial" panose="020B0604020202020204" pitchFamily="34" charset="0"/>
        <a:ea typeface="+mn-ea"/>
        <a:cs typeface="+mn-cs"/>
      </a:defRPr>
    </a:lvl3pPr>
    <a:lvl4pPr marL="1371600" algn="r" defTabSz="914400" rtl="1" eaLnBrk="1" latinLnBrk="0" hangingPunct="1">
      <a:defRPr sz="1200" b="0" i="0" kern="1200">
        <a:solidFill>
          <a:schemeClr val="tx1"/>
        </a:solidFill>
        <a:latin typeface="Arial" panose="020B0604020202020204" pitchFamily="34" charset="0"/>
        <a:ea typeface="+mn-ea"/>
        <a:cs typeface="+mn-cs"/>
      </a:defRPr>
    </a:lvl4pPr>
    <a:lvl5pPr marL="1828800" algn="r" defTabSz="914400" rtl="1" eaLnBrk="1" latinLnBrk="0" hangingPunct="1">
      <a:defRPr sz="1200" b="0" i="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20D2F-7BC7-E1F2-7D99-824583A01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C1851-062F-783B-7E65-21B71FD8B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F64A2C-06B8-F852-A5F6-89CC18880F2B}"/>
              </a:ext>
            </a:extLst>
          </p:cNvPr>
          <p:cNvSpPr>
            <a:spLocks noGrp="1"/>
          </p:cNvSpPr>
          <p:nvPr>
            <p:ph type="body" idx="1"/>
          </p:nvPr>
        </p:nvSpPr>
        <p:spPr/>
        <p:txBody>
          <a:bodyPr rtlCol="1"/>
          <a:lstStyle>
            <a:defPPr algn="r" rtl="1"/>
          </a:lstStyle>
          <a:p>
            <a:pPr algn="r" rtl="1"/>
            <a:endParaRPr/>
          </a:p>
        </p:txBody>
      </p:sp>
      <p:sp>
        <p:nvSpPr>
          <p:cNvPr id="4" name="Slide Number Placeholder 3">
            <a:extLst>
              <a:ext uri="{FF2B5EF4-FFF2-40B4-BE49-F238E27FC236}">
                <a16:creationId xmlns:a16="http://schemas.microsoft.com/office/drawing/2014/main" id="{EEE96BA3-BA27-F383-D1D0-59199A1651DA}"/>
              </a:ext>
            </a:extLst>
          </p:cNvPr>
          <p:cNvSpPr>
            <a:spLocks noGrp="1"/>
          </p:cNvSpPr>
          <p:nvPr>
            <p:ph type="sldNum" sz="quarter" idx="5"/>
          </p:nvPr>
        </p:nvSpPr>
        <p:spPr/>
        <p:txBody>
          <a:bodyPr rtlCol="1"/>
          <a:lstStyle>
            <a:defPPr algn="r" rtl="1"/>
          </a:lstStyle>
          <a:p>
            <a:pPr algn="r" rtl="1"/>
            <a:fld id="{66082A69-CBED-43AE-B7C0-90C9CBF8E2AB}" type="slidenum">
              <a:rPr lang="en-GB" smtClean="0"/>
              <a:t>1</a:t>
            </a:fld>
            <a:endParaRPr lang="en-GB"/>
          </a:p>
        </p:txBody>
      </p:sp>
    </p:spTree>
    <p:extLst>
      <p:ext uri="{BB962C8B-B14F-4D97-AF65-F5344CB8AC3E}">
        <p14:creationId xmlns:p14="http://schemas.microsoft.com/office/powerpoint/2010/main" val="198778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0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3" name="Google Shape;763;p10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lvl="0" indent="0" algn="r" rtl="1">
              <a:lnSpc>
                <a:spcPct val="100000"/>
              </a:lnSpc>
              <a:spcBef>
                <a:spcPts val="0"/>
              </a:spcBef>
              <a:spcAft>
                <a:spcPts val="0"/>
              </a:spcAft>
              <a:buSzPts val="1100"/>
              <a:buNone/>
            </a:pPr>
            <a:endParaRPr/>
          </a:p>
        </p:txBody>
      </p:sp>
    </p:spTree>
    <p:extLst>
      <p:ext uri="{BB962C8B-B14F-4D97-AF65-F5344CB8AC3E}">
        <p14:creationId xmlns:p14="http://schemas.microsoft.com/office/powerpoint/2010/main" val="87291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10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1" name="Google Shape;771;p10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10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2" name="Google Shape;782;p10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lvl="0" indent="0" algn="r" rtl="1">
              <a:lnSpc>
                <a:spcPct val="100000"/>
              </a:lnSpc>
              <a:spcBef>
                <a:spcPts val="0"/>
              </a:spcBef>
              <a:spcAft>
                <a:spcPts val="0"/>
              </a:spcAft>
              <a:buSzPts val="1100"/>
              <a:buNone/>
            </a:pPr>
            <a:r>
              <a:rPr lang="ar" b="1" dirty="0"/>
              <a:t>توجّه إلى المشاركين بالقول: </a:t>
            </a:r>
            <a:r>
              <a:rPr lang="ar" dirty="0"/>
              <a:t>من المهم الاعتراف بأنّ طريقة الإصغاء الفعال وتشجيع الناجية على المشاركة بنشاط في الرعاية التي تتلقاها تُعدّ غالباً مهارة جديدة ونموذجاً مستحدثاً لتقديم الخدمات بالنسبة لمقدمي الرعاية الصحية السريرية. يتم تدريب العديد من الأطباء السريريين لإسداء المشورة ومعرفة أفضل طرق التعامل مع الناجيات ووصف العلاجات اللازمة وما إلى ذلك.  </a:t>
            </a:r>
          </a:p>
          <a:p>
            <a:pPr marL="0" lvl="0" indent="0" algn="r" rtl="1">
              <a:lnSpc>
                <a:spcPct val="100000"/>
              </a:lnSpc>
              <a:spcBef>
                <a:spcPts val="0"/>
              </a:spcBef>
              <a:spcAft>
                <a:spcPts val="0"/>
              </a:spcAft>
              <a:buSzPts val="1100"/>
              <a:buNone/>
            </a:pPr>
            <a:endParaRPr lang="ar" dirty="0"/>
          </a:p>
          <a:p>
            <a:pPr marL="0" lvl="0" indent="0" algn="r" rtl="1">
              <a:lnSpc>
                <a:spcPct val="100000"/>
              </a:lnSpc>
              <a:spcBef>
                <a:spcPts val="0"/>
              </a:spcBef>
              <a:spcAft>
                <a:spcPts val="0"/>
              </a:spcAft>
              <a:buSzPts val="1100"/>
              <a:buNone/>
            </a:pPr>
            <a:r>
              <a:rPr lang="ar" dirty="0"/>
              <a:t>قد تضطرّ إلى التخلّي عن العادات البالية عندما تطبق المهارات والتقنيات اللازمة لتقديم الرعاية التي تركّز على الناجيات. سيكون لدينا متسع من الوقت للتطبيق العملي خلال الفترة المتبقية من التدريب.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10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1" name="Google Shape;791;p10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algn="r" rtl="1">
              <a:buSzPts val="1100"/>
              <a:defRPr b="1">
                <a:latin typeface="Arial"/>
                <a:cs typeface="Arial"/>
              </a:defRPr>
            </a:pPr>
            <a:r>
              <a:rPr lang="ar" dirty="0"/>
              <a:t>ملاحظات للميسر:</a:t>
            </a:r>
          </a:p>
          <a:p>
            <a:pPr algn="r" rtl="1">
              <a:buSzPts val="1100"/>
              <a:defRPr>
                <a:latin typeface="Arial"/>
                <a:cs typeface="Arial"/>
              </a:defRPr>
            </a:pPr>
            <a:r>
              <a:rPr lang="ar" dirty="0"/>
              <a:t>اطلب من المشاركين الاطلاع على أداة المساعدة على العمل (4أ). يمكنهم الرجوع إلى هذه النصائح ونماذج الأسئلة في أي وقت بعد التدريب.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10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1" name="Google Shape;801;p10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lvl="0" indent="0" algn="r" rtl="1">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0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9" name="Google Shape;809;p10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lvl="0" indent="0" algn="r" rtl="1">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0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p107: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lvl="0" indent="0" algn="r" rtl="1">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1029067" y="2782383"/>
            <a:ext cx="3780000" cy="2416150"/>
          </a:xfrm>
        </p:spPr>
        <p:txBody>
          <a:bodyPr rtlCol="1">
            <a:normAutofit/>
          </a:bodyPr>
          <a:lstStyle>
            <a:defPPr algn="r" rtl="1"/>
            <a:lvl1pPr marL="0" indent="0" algn="ctr" rtl="1">
              <a:buNone/>
              <a:defRPr sz="2800" b="1">
                <a:solidFill>
                  <a:schemeClr val="bg1"/>
                </a:solidFill>
                <a:latin typeface="Arial" panose="020B0604020202020204" pitchFamily="34" charset="0"/>
                <a:cs typeface="Arial" panose="020B0604020202020204" pitchFamily="34" charset="0"/>
              </a:defRPr>
            </a:lvl1pPr>
          </a:lstStyle>
          <a:p>
            <a:pPr lvl="0" algn="r" rtl="1"/>
            <a:r>
              <a:rPr lang="ar"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2127067"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1029067" y="1918364"/>
            <a:ext cx="3780000" cy="397032"/>
          </a:xfrm>
        </p:spPr>
        <p:txBody>
          <a:bodyPr rtlCol="1">
            <a:spAutoFit/>
          </a:bodyPr>
          <a:lstStyle>
            <a:defPPr algn="r" rtl="1"/>
            <a:lvl1pPr marL="0" indent="0" algn="ctr" rtl="1">
              <a:buNone/>
              <a:defRPr sz="2200" b="0">
                <a:solidFill>
                  <a:schemeClr val="bg1"/>
                </a:solidFill>
                <a:latin typeface="Arial" panose="020B0604020202020204" pitchFamily="34" charset="0"/>
                <a:cs typeface="Arial" panose="020B0604020202020204" pitchFamily="34" charset="0"/>
              </a:defRPr>
            </a:lvl1pPr>
          </a:lstStyle>
          <a:p>
            <a:pPr lvl="0" algn="r" rtl="1"/>
            <a:r>
              <a:rPr lang="ar"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626855"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5496000" y="0"/>
            <a:ext cx="66960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rtlCol="1" anchor="b"/>
          <a:lstStyle>
            <a:defPPr algn="r" rtl="1"/>
            <a:lvl1pPr algn="ctr" rtl="1">
              <a:defRPr sz="6000"/>
            </a:lvl1pPr>
          </a:lstStyle>
          <a:p>
            <a:pPr algn="r" rtl="1"/>
            <a:r>
              <a:rPr lang="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rtlCol="1"/>
          <a:lstStyle>
            <a:defPPr algn="r" rtl="1"/>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algn="r" rtl="1"/>
            <a:r>
              <a:rPr lang="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Arial" panose="020B0604020202020204" pitchFamily="34" charset="0"/>
                <a:cs typeface="Arial" panose="020B060402020202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58215"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365125"/>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1"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1286D-ACD8-4CF5-9CFD-18A9B634F7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07455D8-29C6-9167-C3AE-1A4B40986C69}"/>
              </a:ext>
            </a:extLst>
          </p:cNvPr>
          <p:cNvSpPr/>
          <p:nvPr/>
        </p:nvSpPr>
        <p:spPr>
          <a:xfrm>
            <a:off x="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5" name="Rectangle 34">
            <a:extLst>
              <a:ext uri="{FF2B5EF4-FFF2-40B4-BE49-F238E27FC236}">
                <a16:creationId xmlns:a16="http://schemas.microsoft.com/office/drawing/2014/main" id="{F6844E5C-1B35-7EFF-CF31-00DC734EFAA2}"/>
              </a:ext>
            </a:extLst>
          </p:cNvPr>
          <p:cNvSpPr/>
          <p:nvPr/>
        </p:nvSpPr>
        <p:spPr>
          <a:xfrm>
            <a:off x="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ZoneTexte 6">
            <a:extLst>
              <a:ext uri="{FF2B5EF4-FFF2-40B4-BE49-F238E27FC236}">
                <a16:creationId xmlns:a16="http://schemas.microsoft.com/office/drawing/2014/main" id="{F3DEA5A6-883F-0CB0-6407-737A3CA789EC}"/>
              </a:ext>
            </a:extLst>
          </p:cNvPr>
          <p:cNvSpPr txBox="1"/>
          <p:nvPr/>
        </p:nvSpPr>
        <p:spPr>
          <a:xfrm>
            <a:off x="334148" y="1736229"/>
            <a:ext cx="5138578" cy="1877437"/>
          </a:xfrm>
          <a:prstGeom prst="rect">
            <a:avLst/>
          </a:prstGeom>
          <a:noFill/>
          <a:ln>
            <a:noFill/>
          </a:ln>
        </p:spPr>
        <p:txBody>
          <a:bodyPr wrap="square" rtlCol="1">
            <a:spAutoFit/>
          </a:bodyPr>
          <a:lstStyle>
            <a:defPPr algn="r" rtl="1"/>
          </a:lstStyle>
          <a:p>
            <a:pPr algn="r" rtl="1">
              <a:spcAft>
                <a:spcPts val="600"/>
              </a:spcAft>
              <a:defRPr sz="3000" b="1">
                <a:solidFill>
                  <a:schemeClr val="accent1"/>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التدبير العلاجي السريري للاغتصاب ولعنف الشريك الحميم في حالات الطوارئ </a:t>
            </a:r>
          </a:p>
          <a:p>
            <a:pPr algn="r" rtl="1">
              <a:defRPr sz="2100">
                <a:solidFill>
                  <a:schemeClr val="accent2"/>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منهج تدريبي للعاملين في مجال الصحة  </a:t>
            </a:r>
          </a:p>
        </p:txBody>
      </p:sp>
      <p:sp>
        <p:nvSpPr>
          <p:cNvPr id="6" name="Title 9">
            <a:extLst>
              <a:ext uri="{FF2B5EF4-FFF2-40B4-BE49-F238E27FC236}">
                <a16:creationId xmlns:a16="http://schemas.microsoft.com/office/drawing/2014/main" id="{EC22DB0F-5C9B-FC1B-8459-48E3B1862A0F}"/>
              </a:ext>
            </a:extLst>
          </p:cNvPr>
          <p:cNvSpPr>
            <a:spLocks noGrp="1"/>
          </p:cNvSpPr>
          <p:nvPr>
            <p:ph type="ctrTitle"/>
          </p:nvPr>
        </p:nvSpPr>
        <p:spPr>
          <a:xfrm>
            <a:off x="653551" y="4792635"/>
            <a:ext cx="4825832" cy="541871"/>
          </a:xfrm>
        </p:spPr>
        <p:txBody>
          <a:bodyPr rtlCol="1" anchor="t">
            <a:noAutofit/>
          </a:bodyPr>
          <a:lstStyle>
            <a:defPPr algn="r" rtl="1"/>
            <a:lvl1pPr algn="r" rtl="1">
              <a:defRPr>
                <a:solidFill>
                  <a:schemeClr val="accent1">
                    <a:lumMod val="60000"/>
                    <a:lumOff val="40000"/>
                  </a:schemeClr>
                </a:solidFill>
              </a:defRPr>
            </a:lvl1pPr>
          </a:lstStyle>
          <a:p>
            <a:pPr algn="ctr" rtl="1">
              <a:defRPr sz="2800" cap="all">
                <a:solidFill>
                  <a:schemeClr val="bg1"/>
                </a:solidFill>
                <a:latin typeface="Calibri" panose="020F0502020204030204" pitchFamily="34" charset="0"/>
                <a:cs typeface="Calibri" panose="020F0502020204030204" pitchFamily="34" charset="0"/>
              </a:defRPr>
            </a:pPr>
            <a:r>
              <a:rPr lang="ar" dirty="0">
                <a:cs typeface="+mj-cs"/>
              </a:rPr>
              <a:t>مجموعة الشرائح</a:t>
            </a:r>
          </a:p>
        </p:txBody>
      </p:sp>
      <p:sp>
        <p:nvSpPr>
          <p:cNvPr id="2" name="Rectangle 1">
            <a:extLst>
              <a:ext uri="{FF2B5EF4-FFF2-40B4-BE49-F238E27FC236}">
                <a16:creationId xmlns:a16="http://schemas.microsoft.com/office/drawing/2014/main" id="{49DBC6A3-C42C-2FCB-98A1-510043A00CE3}"/>
              </a:ext>
            </a:extLst>
          </p:cNvPr>
          <p:cNvSpPr/>
          <p:nvPr/>
        </p:nvSpPr>
        <p:spPr>
          <a:xfrm>
            <a:off x="609600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37" name="Picture 36" descr="A black and white world map  Description automatically generated">
            <a:extLst>
              <a:ext uri="{FF2B5EF4-FFF2-40B4-BE49-F238E27FC236}">
                <a16:creationId xmlns:a16="http://schemas.microsoft.com/office/drawing/2014/main" id="{968B96D7-703A-7636-FCEF-E2E7F86B3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00" y="950451"/>
            <a:ext cx="6120000" cy="4790448"/>
          </a:xfrm>
          <a:prstGeom prst="rect">
            <a:avLst/>
          </a:prstGeom>
        </p:spPr>
      </p:pic>
      <p:pic>
        <p:nvPicPr>
          <p:cNvPr id="39" name="Picture 38">
            <a:extLst>
              <a:ext uri="{FF2B5EF4-FFF2-40B4-BE49-F238E27FC236}">
                <a16:creationId xmlns:a16="http://schemas.microsoft.com/office/drawing/2014/main" id="{D43A1232-5526-7AF9-8455-B0A464075E5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5523360" y="481433"/>
            <a:ext cx="1152000" cy="1152000"/>
          </a:xfrm>
          <a:prstGeom prst="rect">
            <a:avLst/>
          </a:prstGeom>
        </p:spPr>
      </p:pic>
      <p:grpSp>
        <p:nvGrpSpPr>
          <p:cNvPr id="5" name="Group 4">
            <a:extLst>
              <a:ext uri="{FF2B5EF4-FFF2-40B4-BE49-F238E27FC236}">
                <a16:creationId xmlns:a16="http://schemas.microsoft.com/office/drawing/2014/main" id="{E2E8CC10-1D93-21FE-776E-D9AB27EB3362}"/>
              </a:ext>
            </a:extLst>
          </p:cNvPr>
          <p:cNvGrpSpPr/>
          <p:nvPr/>
        </p:nvGrpSpPr>
        <p:grpSpPr>
          <a:xfrm>
            <a:off x="4442376" y="6018223"/>
            <a:ext cx="983226" cy="415055"/>
            <a:chOff x="5121785" y="6180774"/>
            <a:chExt cx="1116156" cy="471170"/>
          </a:xfrm>
        </p:grpSpPr>
        <p:grpSp>
          <p:nvGrpSpPr>
            <p:cNvPr id="24" name="Group 23">
              <a:extLst>
                <a:ext uri="{FF2B5EF4-FFF2-40B4-BE49-F238E27FC236}">
                  <a16:creationId xmlns:a16="http://schemas.microsoft.com/office/drawing/2014/main" id="{1D5EF629-C359-D9A7-9A9C-7122D8629D64}"/>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41EE7FF8-F800-6707-B463-09FD1D7DAB32}"/>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29" name="Graphic 23">
                <a:extLst>
                  <a:ext uri="{FF2B5EF4-FFF2-40B4-BE49-F238E27FC236}">
                    <a16:creationId xmlns:a16="http://schemas.microsoft.com/office/drawing/2014/main" id="{148765AD-FFB6-76FA-2835-E665299022E2}"/>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0" name="Graphic 24">
                <a:extLst>
                  <a:ext uri="{FF2B5EF4-FFF2-40B4-BE49-F238E27FC236}">
                    <a16:creationId xmlns:a16="http://schemas.microsoft.com/office/drawing/2014/main" id="{92A9848D-3E2A-2CB5-4465-70BFD0187A1E}"/>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pic>
            <p:nvPicPr>
              <p:cNvPr id="31" name="Image 25">
                <a:extLst>
                  <a:ext uri="{FF2B5EF4-FFF2-40B4-BE49-F238E27FC236}">
                    <a16:creationId xmlns:a16="http://schemas.microsoft.com/office/drawing/2014/main" id="{339008B7-950C-4D26-419E-0D6A6B178075}"/>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7B53838E-B445-7E2B-B067-91A9223BEC08}"/>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3" name="Graphic 27">
                <a:extLst>
                  <a:ext uri="{FF2B5EF4-FFF2-40B4-BE49-F238E27FC236}">
                    <a16:creationId xmlns:a16="http://schemas.microsoft.com/office/drawing/2014/main" id="{A67AB24C-75EC-3C80-7885-0E5C495B12F7}"/>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4" name="Graphic 28">
                <a:extLst>
                  <a:ext uri="{FF2B5EF4-FFF2-40B4-BE49-F238E27FC236}">
                    <a16:creationId xmlns:a16="http://schemas.microsoft.com/office/drawing/2014/main" id="{3AA7F12E-1D6E-B473-733B-3540E9951E52}"/>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6" name="Graphic 29">
                <a:extLst>
                  <a:ext uri="{FF2B5EF4-FFF2-40B4-BE49-F238E27FC236}">
                    <a16:creationId xmlns:a16="http://schemas.microsoft.com/office/drawing/2014/main" id="{297545AE-296A-736E-21D7-CC2D2C1932EF}"/>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8" name="Graphic 30">
                <a:extLst>
                  <a:ext uri="{FF2B5EF4-FFF2-40B4-BE49-F238E27FC236}">
                    <a16:creationId xmlns:a16="http://schemas.microsoft.com/office/drawing/2014/main" id="{9804B908-946F-9BED-F5B5-8D5F764B3882}"/>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40" name="Graphic 31">
                <a:extLst>
                  <a:ext uri="{FF2B5EF4-FFF2-40B4-BE49-F238E27FC236}">
                    <a16:creationId xmlns:a16="http://schemas.microsoft.com/office/drawing/2014/main" id="{A6A7E13B-15E3-714C-8EA9-5C534E8B94C6}"/>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grpSp>
        <p:pic>
          <p:nvPicPr>
            <p:cNvPr id="25" name="Image 32">
              <a:extLst>
                <a:ext uri="{FF2B5EF4-FFF2-40B4-BE49-F238E27FC236}">
                  <a16:creationId xmlns:a16="http://schemas.microsoft.com/office/drawing/2014/main" id="{E13CA8AB-943B-DA9C-7CA8-520E0012CACC}"/>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AC1AC686-7B12-8F21-E09C-EFEB075A15C4}"/>
              </a:ext>
            </a:extLst>
          </p:cNvPr>
          <p:cNvSpPr/>
          <p:nvPr/>
        </p:nvSpPr>
        <p:spPr>
          <a:xfrm>
            <a:off x="14746"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411755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01"/>
          <p:cNvSpPr txBox="1"/>
          <p:nvPr/>
        </p:nvSpPr>
        <p:spPr>
          <a:xfrm>
            <a:off x="7400" y="29434"/>
            <a:ext cx="12177200" cy="533504"/>
          </a:xfrm>
          <a:prstGeom prst="rect">
            <a:avLst/>
          </a:prstGeom>
          <a:noFill/>
          <a:ln>
            <a:noFill/>
          </a:ln>
        </p:spPr>
        <p:txBody>
          <a:bodyPr spcFirstLastPara="1" wrap="square" lIns="121900" tIns="121900" rIns="121900" bIns="121900" rtlCol="1" anchor="t" anchorCtr="0">
            <a:spAutoFit/>
          </a:bodyPr>
          <a:lstStyle>
            <a:defPPr algn="r" rtl="1"/>
          </a:lstStyle>
          <a:p>
            <a:pPr algn="r" rtl="1">
              <a:buClr>
                <a:srgbClr val="000000"/>
              </a:buClr>
              <a:buSzPts val="1400"/>
            </a:pPr>
            <a:endParaRPr sz="1867">
              <a:solidFill>
                <a:srgbClr val="000000"/>
              </a:solidFill>
              <a:latin typeface="Arial"/>
              <a:ea typeface="Arial"/>
              <a:cs typeface="Arial"/>
              <a:sym typeface="Arial"/>
            </a:endParaRPr>
          </a:p>
        </p:txBody>
      </p:sp>
      <p:sp>
        <p:nvSpPr>
          <p:cNvPr id="768" name="Google Shape;768;p101" descr="Mountain reflected in lake at sunset"/>
          <p:cNvSpPr/>
          <p:nvPr/>
        </p:nvSpPr>
        <p:spPr>
          <a:xfrm>
            <a:off x="6028300" y="47506"/>
            <a:ext cx="6091400" cy="670412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2" name="Text Placeholder 1">
            <a:extLst>
              <a:ext uri="{FF2B5EF4-FFF2-40B4-BE49-F238E27FC236}">
                <a16:creationId xmlns:a16="http://schemas.microsoft.com/office/drawing/2014/main" id="{AF6AE62D-57EB-8A77-2D10-24ED62E62960}"/>
              </a:ext>
            </a:extLst>
          </p:cNvPr>
          <p:cNvSpPr>
            <a:spLocks noGrp="1"/>
          </p:cNvSpPr>
          <p:nvPr>
            <p:ph type="body" sz="quarter" idx="11"/>
          </p:nvPr>
        </p:nvSpPr>
        <p:spPr>
          <a:xfrm>
            <a:off x="1029067" y="2782383"/>
            <a:ext cx="3780000" cy="2416150"/>
          </a:xfrm>
        </p:spPr>
        <p:txBody>
          <a:bodyPr rtlCol="1"/>
          <a:lstStyle>
            <a:defPPr algn="r" rtl="1"/>
          </a:lstStyle>
          <a:p>
            <a:pPr rtl="1"/>
            <a:r>
              <a:rPr lang="ar" dirty="0"/>
              <a:t>مهارات التواصل بين مقدم الرعاية والناجيات  </a:t>
            </a:r>
          </a:p>
          <a:p>
            <a:pPr algn="r" rtl="1"/>
            <a:endParaRPr lang="ar" dirty="0"/>
          </a:p>
          <a:p>
            <a:pPr algn="r" rtl="1"/>
            <a:endParaRPr lang="ar" dirty="0"/>
          </a:p>
        </p:txBody>
      </p:sp>
      <p:sp>
        <p:nvSpPr>
          <p:cNvPr id="4" name="Text Placeholder 3">
            <a:extLst>
              <a:ext uri="{FF2B5EF4-FFF2-40B4-BE49-F238E27FC236}">
                <a16:creationId xmlns:a16="http://schemas.microsoft.com/office/drawing/2014/main" id="{A3C38613-EA42-2051-2EFA-34C555FCF1E5}"/>
              </a:ext>
            </a:extLst>
          </p:cNvPr>
          <p:cNvSpPr>
            <a:spLocks noGrp="1"/>
          </p:cNvSpPr>
          <p:nvPr>
            <p:ph type="body" sz="quarter" idx="10"/>
          </p:nvPr>
        </p:nvSpPr>
        <p:spPr>
          <a:xfrm>
            <a:off x="1029067" y="1918364"/>
            <a:ext cx="3780000" cy="397032"/>
          </a:xfrm>
        </p:spPr>
        <p:txBody>
          <a:bodyPr rtlCol="1">
            <a:normAutofit/>
          </a:bodyPr>
          <a:lstStyle>
            <a:defPPr algn="r" rtl="1"/>
          </a:lstStyle>
          <a:p>
            <a:pPr algn="ctr" rtl="1"/>
            <a:r>
              <a:rPr lang="ar" dirty="0"/>
              <a:t>‫الجلسة 4</a:t>
            </a:r>
          </a:p>
        </p:txBody>
      </p:sp>
      <p:pic>
        <p:nvPicPr>
          <p:cNvPr id="9" name="Google Shape;36;p34" descr="Mountain reflected in lake at sunset">
            <a:extLst>
              <a:ext uri="{FF2B5EF4-FFF2-40B4-BE49-F238E27FC236}">
                <a16:creationId xmlns:a16="http://schemas.microsoft.com/office/drawing/2014/main" id="{67647097-352A-CCDB-D0CB-E818D64F763E}"/>
              </a:ext>
            </a:extLst>
          </p:cNvPr>
          <p:cNvPicPr preferRelativeResize="0">
            <a:picLocks noGrp="1"/>
          </p:cNvPicPr>
          <p:nvPr>
            <p:ph type="pic" sz="quarter" idx="12"/>
          </p:nvPr>
        </p:nvPicPr>
        <p:blipFill rotWithShape="1">
          <a:blip r:embed="rId3"/>
          <a:srcRect l="12525" r="12525"/>
          <a:stretch/>
        </p:blipFill>
        <p:spPr>
          <a:xfrm>
            <a:off x="5496000" y="0"/>
            <a:ext cx="6696000" cy="6012000"/>
          </a:xfrm>
          <a:prstGeom prst="rect">
            <a:avLst/>
          </a:prstGeom>
          <a:noFill/>
          <a:ln>
            <a:noFill/>
          </a:ln>
        </p:spPr>
      </p:pic>
      <p:sp>
        <p:nvSpPr>
          <p:cNvPr id="5" name="TextBox 4">
            <a:extLst>
              <a:ext uri="{FF2B5EF4-FFF2-40B4-BE49-F238E27FC236}">
                <a16:creationId xmlns:a16="http://schemas.microsoft.com/office/drawing/2014/main" id="{4527F4AF-EECF-0AFF-0039-C138B53F60E4}"/>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4</a:t>
            </a:r>
            <a:r>
              <a:rPr lang="ar-EG" dirty="0"/>
              <a:t>-</a:t>
            </a:r>
            <a:r>
              <a:rPr lang="ar" dirty="0"/>
              <a:t>2</a:t>
            </a:r>
          </a:p>
        </p:txBody>
      </p:sp>
    </p:spTree>
    <p:extLst>
      <p:ext uri="{BB962C8B-B14F-4D97-AF65-F5344CB8AC3E}">
        <p14:creationId xmlns:p14="http://schemas.microsoft.com/office/powerpoint/2010/main" val="369455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6" name="Google Shape;776;p102"/>
          <p:cNvSpPr txBox="1"/>
          <p:nvPr/>
        </p:nvSpPr>
        <p:spPr>
          <a:xfrm>
            <a:off x="795687" y="1591458"/>
            <a:ext cx="10692430" cy="3798689"/>
          </a:xfrm>
          <a:prstGeom prst="rect">
            <a:avLst/>
          </a:prstGeom>
          <a:noFill/>
          <a:ln>
            <a:noFill/>
          </a:ln>
        </p:spPr>
        <p:txBody>
          <a:bodyPr spcFirstLastPara="1" wrap="square" lIns="121900" tIns="60933" rIns="121900" bIns="60933" rtlCol="1" anchor="t" anchorCtr="0">
            <a:noAutofit/>
          </a:bodyPr>
          <a:lstStyle>
            <a:defPPr algn="r" rtl="1"/>
          </a:lstStyle>
          <a:p>
            <a:pPr marL="1431925" marR="118530" indent="-1431925" algn="r" rtl="1">
              <a:lnSpc>
                <a:spcPct val="108000"/>
              </a:lnSpc>
              <a:spcAft>
                <a:spcPts val="1600"/>
              </a:spcAft>
              <a:defRPr sz="2400">
                <a:sym typeface="Arial"/>
              </a:defRPr>
            </a:pPr>
            <a:r>
              <a:rPr lang="ar" u="sng" dirty="0">
                <a:solidFill>
                  <a:schemeClr val="accent3"/>
                </a:solidFill>
                <a:latin typeface="Arial" panose="020B0604020202020204" pitchFamily="34" charset="0"/>
                <a:cs typeface="Arial" panose="020B0604020202020204" pitchFamily="34" charset="0"/>
              </a:rPr>
              <a:t>الهدف 2:</a:t>
            </a:r>
            <a:r>
              <a:rPr lang="ar-EG">
                <a:solidFill>
                  <a:schemeClr val="accent3"/>
                </a:solidFill>
                <a:latin typeface="Arial" panose="020B0604020202020204" pitchFamily="34" charset="0"/>
                <a:cs typeface="Arial" panose="020B0604020202020204" pitchFamily="34" charset="0"/>
              </a:rPr>
              <a:t>	</a:t>
            </a:r>
            <a:r>
              <a:rPr lang="ar">
                <a:solidFill>
                  <a:srgbClr val="00B0F0"/>
                </a:solidFill>
                <a:latin typeface="Arial"/>
                <a:ea typeface="Arial"/>
                <a:cs typeface="Arial"/>
              </a:rPr>
              <a:t>عرض </a:t>
            </a:r>
            <a:r>
              <a:rPr lang="ar" dirty="0">
                <a:solidFill>
                  <a:srgbClr val="00B0F0"/>
                </a:solidFill>
                <a:latin typeface="Arial"/>
                <a:ea typeface="Arial"/>
                <a:cs typeface="Arial"/>
              </a:rPr>
              <a:t>السلوكيات وفهم القيم التي تسهم في تقديم خدمات آمنة وداعمة</a:t>
            </a:r>
          </a:p>
          <a:p>
            <a:pPr marR="118530" algn="r" rtl="1">
              <a:lnSpc>
                <a:spcPct val="108000"/>
              </a:lnSpc>
              <a:spcAft>
                <a:spcPts val="600"/>
              </a:spcAft>
            </a:pPr>
            <a:endParaRPr sz="1000" b="1" dirty="0">
              <a:solidFill>
                <a:schemeClr val="accent1"/>
              </a:solidFill>
              <a:latin typeface="Arial"/>
              <a:cs typeface="Arial"/>
              <a:sym typeface="Arial"/>
            </a:endParaRPr>
          </a:p>
          <a:p>
            <a:pPr marR="118530" algn="r" rtl="1">
              <a:lnSpc>
                <a:spcPct val="108000"/>
              </a:lnSpc>
              <a:spcAft>
                <a:spcPts val="600"/>
              </a:spcAft>
              <a:defRPr sz="2200" b="1">
                <a:solidFill>
                  <a:schemeClr val="accent1"/>
                </a:solidFill>
                <a:latin typeface="Arial"/>
                <a:cs typeface="Arial"/>
                <a:sym typeface="Arial"/>
              </a:defRPr>
            </a:pPr>
            <a:r>
              <a:rPr lang="ar" dirty="0"/>
              <a:t>الكفاءات:</a:t>
            </a: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التواصل بطريقة تتسم بإبداء التعاطف والتجاوب بفعالية مع المرضى والناجيات.</a:t>
            </a:r>
            <a:endParaRPr sz="2000" dirty="0">
              <a:solidFill>
                <a:srgbClr val="000000"/>
              </a:solidFill>
              <a:latin typeface="Arial" panose="020B0604020202020204" pitchFamily="34" charset="0"/>
            </a:endParaRP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فهم كيف يمكن للتمييز الذي تواجهه الناجيات (سواء كان على أساس اللغة و/أو الانتماء الإثني و/أو الهوية الجنسانية وغيرها) أن يؤثر على طبيعة حصولهنّ على الرعاية وتجربتهنّ في الحصول عليها.</a:t>
            </a:r>
          </a:p>
        </p:txBody>
      </p:sp>
      <p:sp>
        <p:nvSpPr>
          <p:cNvPr id="2" name="Title 1">
            <a:extLst>
              <a:ext uri="{FF2B5EF4-FFF2-40B4-BE49-F238E27FC236}">
                <a16:creationId xmlns:a16="http://schemas.microsoft.com/office/drawing/2014/main" id="{9337844B-FFA1-068D-4300-8CD1756CCC52}"/>
              </a:ext>
            </a:extLst>
          </p:cNvPr>
          <p:cNvSpPr>
            <a:spLocks noGrp="1"/>
          </p:cNvSpPr>
          <p:nvPr>
            <p:ph type="title"/>
          </p:nvPr>
        </p:nvSpPr>
        <p:spPr>
          <a:xfrm>
            <a:off x="415600" y="432000"/>
            <a:ext cx="10798740" cy="720000"/>
          </a:xfrm>
        </p:spPr>
        <p:txBody>
          <a:bodyPr rtlCol="1"/>
          <a:lstStyle>
            <a:defPPr algn="r" rtl="1"/>
          </a:lstStyle>
          <a:p>
            <a:pPr rtl="1"/>
            <a:r>
              <a:rPr lang="ar" dirty="0"/>
              <a:t>أهداف الجلسة</a:t>
            </a:r>
          </a:p>
        </p:txBody>
      </p:sp>
      <p:sp>
        <p:nvSpPr>
          <p:cNvPr id="3" name="TextBox 2">
            <a:extLst>
              <a:ext uri="{FF2B5EF4-FFF2-40B4-BE49-F238E27FC236}">
                <a16:creationId xmlns:a16="http://schemas.microsoft.com/office/drawing/2014/main" id="{996813D4-B1F8-11DC-29B0-E8CABC8D1696}"/>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‫4</a:t>
            </a:r>
            <a:r>
              <a:rPr lang="ar-EG" dirty="0"/>
              <a:t>-</a:t>
            </a:r>
            <a:r>
              <a:rPr lang="ar" dirty="0"/>
              <a:t>3</a:t>
            </a:r>
          </a:p>
        </p:txBody>
      </p:sp>
    </p:spTree>
    <p:extLst>
      <p:ext uri="{BB962C8B-B14F-4D97-AF65-F5344CB8AC3E}">
        <p14:creationId xmlns:p14="http://schemas.microsoft.com/office/powerpoint/2010/main" val="228216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5" name="Google Shape;785;p103"/>
          <p:cNvSpPr txBox="1"/>
          <p:nvPr/>
        </p:nvSpPr>
        <p:spPr>
          <a:xfrm>
            <a:off x="0" y="91065"/>
            <a:ext cx="12192000" cy="1075200"/>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أهمية التواصل</a:t>
            </a:r>
          </a:p>
        </p:txBody>
      </p:sp>
      <p:sp>
        <p:nvSpPr>
          <p:cNvPr id="786" name="Google Shape;786;p103"/>
          <p:cNvSpPr txBox="1"/>
          <p:nvPr/>
        </p:nvSpPr>
        <p:spPr>
          <a:xfrm>
            <a:off x="1706880" y="1479157"/>
            <a:ext cx="9923227" cy="3182227"/>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spcAft>
                <a:spcPts val="2400"/>
              </a:spcAft>
              <a:buClr>
                <a:schemeClr val="accent2"/>
              </a:buClr>
              <a:buSzPct val="125000"/>
              <a:buFont typeface="Arial" panose="020B0604020202020204" pitchFamily="34" charset="0"/>
              <a:buChar char="•"/>
              <a:defRPr sz="2200">
                <a:solidFill>
                  <a:srgbClr val="000000"/>
                </a:solidFill>
                <a:latin typeface="Arial" panose="020B0604020202020204" pitchFamily="34" charset="0"/>
                <a:ea typeface="Arial"/>
                <a:cs typeface="Arial" panose="020B0604020202020204" pitchFamily="34" charset="0"/>
                <a:sym typeface="Arial"/>
              </a:defRPr>
            </a:pPr>
            <a:r>
              <a:rPr lang="ar"/>
              <a:t>يساعد مقدم الرعاية الصحية على تقديم أفضل وأنسب رعاية ممكنة</a:t>
            </a:r>
            <a:endParaRPr sz="2200">
              <a:latin typeface="Arial" panose="020B0604020202020204" pitchFamily="34" charset="0"/>
              <a:cs typeface="Arial" panose="020B0604020202020204" pitchFamily="34" charset="0"/>
            </a:endParaRPr>
          </a:p>
          <a:p>
            <a:pPr marL="457189" indent="-457189" algn="r" rtl="1">
              <a:lnSpc>
                <a:spcPct val="108000"/>
              </a:lnSpc>
              <a:spcAft>
                <a:spcPts val="2400"/>
              </a:spcAft>
              <a:buClr>
                <a:schemeClr val="accent2"/>
              </a:buClr>
              <a:buSzPct val="125000"/>
              <a:buFont typeface="Arial" panose="020B0604020202020204" pitchFamily="34" charset="0"/>
              <a:buChar char="•"/>
              <a:defRPr sz="2200">
                <a:solidFill>
                  <a:srgbClr val="000000"/>
                </a:solidFill>
                <a:latin typeface="Arial" panose="020B0604020202020204" pitchFamily="34" charset="0"/>
                <a:ea typeface="Arial"/>
                <a:cs typeface="Arial" panose="020B0604020202020204" pitchFamily="34" charset="0"/>
                <a:sym typeface="Arial"/>
              </a:defRPr>
            </a:pPr>
            <a:r>
              <a:rPr lang="ar"/>
              <a:t>يسمح للناجية بفهم ما يجري والسبب وراء حدوث ذلك</a:t>
            </a:r>
            <a:endParaRPr sz="2200">
              <a:latin typeface="Arial" panose="020B0604020202020204" pitchFamily="34" charset="0"/>
              <a:cs typeface="Arial" panose="020B0604020202020204" pitchFamily="34" charset="0"/>
            </a:endParaRPr>
          </a:p>
          <a:p>
            <a:pPr marL="457189" indent="-457189" algn="r" rtl="1">
              <a:lnSpc>
                <a:spcPct val="108000"/>
              </a:lnSpc>
              <a:spcAft>
                <a:spcPts val="2400"/>
              </a:spcAft>
              <a:buClr>
                <a:schemeClr val="accent2"/>
              </a:buClr>
              <a:buSzPct val="125000"/>
              <a:buFont typeface="Arial" panose="020B0604020202020204" pitchFamily="34" charset="0"/>
              <a:buChar char="•"/>
              <a:defRPr sz="2200">
                <a:solidFill>
                  <a:srgbClr val="000000"/>
                </a:solidFill>
                <a:latin typeface="Arial" panose="020B0604020202020204" pitchFamily="34" charset="0"/>
                <a:ea typeface="Arial"/>
                <a:cs typeface="Arial" panose="020B0604020202020204" pitchFamily="34" charset="0"/>
                <a:sym typeface="Arial"/>
              </a:defRPr>
            </a:pPr>
            <a:r>
              <a:rPr lang="ar"/>
              <a:t>يعتبر ضرورياً للحصول على موافقة مستنيرة فعلية</a:t>
            </a:r>
            <a:endParaRPr sz="2200">
              <a:latin typeface="Arial" panose="020B0604020202020204" pitchFamily="34" charset="0"/>
              <a:cs typeface="Arial" panose="020B0604020202020204" pitchFamily="34" charset="0"/>
            </a:endParaRPr>
          </a:p>
          <a:p>
            <a:pPr marL="457189" indent="-457189" algn="r" rtl="1">
              <a:lnSpc>
                <a:spcPct val="108000"/>
              </a:lnSpc>
              <a:spcAft>
                <a:spcPts val="2400"/>
              </a:spcAft>
              <a:buClr>
                <a:schemeClr val="accent2"/>
              </a:buClr>
              <a:buSzPct val="125000"/>
              <a:buFont typeface="Arial" panose="020B0604020202020204" pitchFamily="34" charset="0"/>
              <a:buChar char="•"/>
              <a:defRPr sz="2200">
                <a:solidFill>
                  <a:srgbClr val="000000"/>
                </a:solidFill>
                <a:latin typeface="Arial" panose="020B0604020202020204" pitchFamily="34" charset="0"/>
                <a:ea typeface="Arial"/>
                <a:cs typeface="Arial" panose="020B0604020202020204" pitchFamily="34" charset="0"/>
                <a:sym typeface="Arial"/>
              </a:defRPr>
            </a:pPr>
            <a:r>
              <a:rPr lang="ar"/>
              <a:t>يسهّل المشاركة الفعّالة للناجية في حصولها على الرعاية</a:t>
            </a:r>
            <a:endParaRPr sz="2200">
              <a:solidFill>
                <a:srgbClr val="000000"/>
              </a:solidFill>
              <a:latin typeface="Arial" panose="020B0604020202020204" pitchFamily="34" charset="0"/>
              <a:ea typeface="Arial"/>
              <a:cs typeface="Arial" panose="020B0604020202020204" pitchFamily="34" charset="0"/>
              <a:sym typeface="Arial"/>
            </a:endParaRPr>
          </a:p>
        </p:txBody>
      </p:sp>
      <p:sp>
        <p:nvSpPr>
          <p:cNvPr id="787" name="Google Shape;787;p103" descr="Protecting hand with solid fill"/>
          <p:cNvSpPr/>
          <p:nvPr/>
        </p:nvSpPr>
        <p:spPr>
          <a:xfrm>
            <a:off x="323353" y="1166265"/>
            <a:ext cx="1219200" cy="1219200"/>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788" name="Google Shape;788;p103" descr="Open hand outline"/>
          <p:cNvSpPr/>
          <p:nvPr/>
        </p:nvSpPr>
        <p:spPr>
          <a:xfrm>
            <a:off x="1097280" y="1631865"/>
            <a:ext cx="1219200" cy="1219200"/>
          </a:xfrm>
          <a:prstGeom prst="rect">
            <a:avLst/>
          </a:prstGeom>
          <a:noFill/>
          <a:ln>
            <a:noFill/>
          </a:ln>
        </p:spPr>
        <p:txBody>
          <a:bodyPr rtlCol="1"/>
          <a:lstStyle>
            <a:defPPr algn="r" rtl="1"/>
          </a:lstStyle>
          <a:p>
            <a:pPr algn="r" rtl="1"/>
            <a:endParaRPr sz="2400">
              <a:latin typeface="Arial" panose="020B0604020202020204" pitchFamily="34" charset="0"/>
            </a:endParaRPr>
          </a:p>
        </p:txBody>
      </p:sp>
      <p:grpSp>
        <p:nvGrpSpPr>
          <p:cNvPr id="4" name="Group 3">
            <a:extLst>
              <a:ext uri="{FF2B5EF4-FFF2-40B4-BE49-F238E27FC236}">
                <a16:creationId xmlns:a16="http://schemas.microsoft.com/office/drawing/2014/main" id="{F78639CE-191E-ACB7-691E-50F6F6164798}"/>
              </a:ext>
            </a:extLst>
          </p:cNvPr>
          <p:cNvGrpSpPr/>
          <p:nvPr/>
        </p:nvGrpSpPr>
        <p:grpSpPr>
          <a:xfrm flipH="1">
            <a:off x="1097280" y="2752561"/>
            <a:ext cx="3591776" cy="3036146"/>
            <a:chOff x="9711193" y="1369465"/>
            <a:chExt cx="1993127" cy="1684800"/>
          </a:xfrm>
          <a:solidFill>
            <a:schemeClr val="accent3"/>
          </a:solidFill>
        </p:grpSpPr>
        <p:pic>
          <p:nvPicPr>
            <p:cNvPr id="7" name="Graphic 4" descr="Protecting hand with solid fill">
              <a:extLst>
                <a:ext uri="{FF2B5EF4-FFF2-40B4-BE49-F238E27FC236}">
                  <a16:creationId xmlns:a16="http://schemas.microsoft.com/office/drawing/2014/main" id="{76059680-9E83-E5E6-CA13-631FE199B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5120" y="1369465"/>
              <a:ext cx="1219200" cy="1219200"/>
            </a:xfrm>
            <a:prstGeom prst="rect">
              <a:avLst/>
            </a:prstGeom>
          </p:spPr>
        </p:pic>
        <p:pic>
          <p:nvPicPr>
            <p:cNvPr id="8" name="Graphic 6" descr="Open hand outline">
              <a:extLst>
                <a:ext uri="{FF2B5EF4-FFF2-40B4-BE49-F238E27FC236}">
                  <a16:creationId xmlns:a16="http://schemas.microsoft.com/office/drawing/2014/main" id="{9DDC1B08-5298-6C7E-36E3-20579413A6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11193" y="1835065"/>
              <a:ext cx="1219200" cy="1219200"/>
            </a:xfrm>
            <a:prstGeom prst="rect">
              <a:avLst/>
            </a:prstGeom>
          </p:spPr>
        </p:pic>
      </p:grpSp>
      <p:sp>
        <p:nvSpPr>
          <p:cNvPr id="2" name="TextBox 1">
            <a:extLst>
              <a:ext uri="{FF2B5EF4-FFF2-40B4-BE49-F238E27FC236}">
                <a16:creationId xmlns:a16="http://schemas.microsoft.com/office/drawing/2014/main" id="{0938D760-CC7F-BD5A-83D8-352D3DD328E7}"/>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4</a:t>
            </a:r>
            <a:r>
              <a:rPr lang="ar-EG" dirty="0"/>
              <a:t>-</a:t>
            </a:r>
            <a:r>
              <a:rPr lang="ar" dirty="0"/>
              <a:t>4</a:t>
            </a:r>
          </a:p>
        </p:txBody>
      </p:sp>
    </p:spTree>
    <p:extLst>
      <p:ext uri="{BB962C8B-B14F-4D97-AF65-F5344CB8AC3E}">
        <p14:creationId xmlns:p14="http://schemas.microsoft.com/office/powerpoint/2010/main" val="3640792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4" name="Google Shape;794;p104"/>
          <p:cNvSpPr txBox="1"/>
          <p:nvPr/>
        </p:nvSpPr>
        <p:spPr>
          <a:xfrm>
            <a:off x="0" y="15597"/>
            <a:ext cx="12192000" cy="1015248"/>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الإصغاء الفعال</a:t>
            </a:r>
          </a:p>
        </p:txBody>
      </p:sp>
      <p:sp>
        <p:nvSpPr>
          <p:cNvPr id="795" name="Google Shape;795;p104"/>
          <p:cNvSpPr txBox="1"/>
          <p:nvPr/>
        </p:nvSpPr>
        <p:spPr>
          <a:xfrm>
            <a:off x="383177" y="2157819"/>
            <a:ext cx="5376855" cy="1340538"/>
          </a:xfrm>
          <a:prstGeom prst="rect">
            <a:avLst/>
          </a:prstGeom>
          <a:noFill/>
          <a:ln>
            <a:noFill/>
          </a:ln>
        </p:spPr>
        <p:txBody>
          <a:bodyPr spcFirstLastPara="1" wrap="square" lIns="0" tIns="16933" rIns="0" bIns="0" rtlCol="1" anchor="t" anchorCtr="0">
            <a:spAutoFit/>
          </a:bodyPr>
          <a:lstStyle>
            <a:defPPr algn="r" rtl="1"/>
          </a:lstStyle>
          <a:p>
            <a:pPr marL="16933" algn="r" rtl="1">
              <a:spcAft>
                <a:spcPts val="1200"/>
              </a:spcAft>
              <a:defRPr sz="2200" b="1">
                <a:solidFill>
                  <a:srgbClr val="002060"/>
                </a:solidFill>
                <a:latin typeface="Arial"/>
                <a:ea typeface="Arial"/>
                <a:cs typeface="Arial"/>
                <a:sym typeface="Arial"/>
              </a:defRPr>
            </a:pPr>
            <a:r>
              <a:rPr lang="ar"/>
              <a:t>استخدم لغة الجسد بشكل جيد، بحيث تتضمّن:</a:t>
            </a:r>
          </a:p>
          <a:p>
            <a:pPr marL="457189" indent="-457189" algn="r" rtl="1">
              <a:spcAft>
                <a:spcPts val="6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a:t>الوضعية</a:t>
            </a:r>
            <a:endParaRPr sz="2200">
              <a:latin typeface="Arial" panose="020B0604020202020204" pitchFamily="34" charset="0"/>
            </a:endParaRPr>
          </a:p>
          <a:p>
            <a:pPr marL="457189" indent="-457189" algn="r" rtl="1">
              <a:spcAft>
                <a:spcPts val="6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a:t>التواصل البصري</a:t>
            </a:r>
            <a:endParaRPr sz="2200">
              <a:latin typeface="Arial" panose="020B0604020202020204" pitchFamily="34" charset="0"/>
            </a:endParaRPr>
          </a:p>
        </p:txBody>
      </p:sp>
      <p:sp>
        <p:nvSpPr>
          <p:cNvPr id="796" name="Google Shape;796;p104"/>
          <p:cNvSpPr txBox="1"/>
          <p:nvPr/>
        </p:nvSpPr>
        <p:spPr>
          <a:xfrm>
            <a:off x="243840" y="1336278"/>
            <a:ext cx="11032384" cy="356495"/>
          </a:xfrm>
          <a:prstGeom prst="rect">
            <a:avLst/>
          </a:prstGeom>
          <a:noFill/>
          <a:ln>
            <a:noFill/>
          </a:ln>
        </p:spPr>
        <p:txBody>
          <a:bodyPr spcFirstLastPara="1" wrap="square" lIns="0" tIns="17767" rIns="0" bIns="0" rtlCol="1" anchor="t" anchorCtr="0">
            <a:spAutoFit/>
          </a:bodyPr>
          <a:lstStyle>
            <a:defPPr algn="r" rtl="1"/>
          </a:lstStyle>
          <a:p>
            <a:pPr marL="16933" marR="6773" algn="r" rtl="1">
              <a:defRPr sz="2200">
                <a:solidFill>
                  <a:schemeClr val="accent2"/>
                </a:solidFill>
                <a:latin typeface="Arial"/>
                <a:ea typeface="Arial"/>
                <a:cs typeface="Arial"/>
                <a:sym typeface="Arial"/>
              </a:defRPr>
            </a:pPr>
            <a:r>
              <a:rPr lang="ar" dirty="0"/>
              <a:t>استخدم وسائل لفظية وغير لفظية لإظهار الدعم والتعبير عن الفهم</a:t>
            </a:r>
          </a:p>
        </p:txBody>
      </p:sp>
      <p:sp>
        <p:nvSpPr>
          <p:cNvPr id="797" name="Google Shape;797;p104"/>
          <p:cNvSpPr txBox="1"/>
          <p:nvPr/>
        </p:nvSpPr>
        <p:spPr>
          <a:xfrm>
            <a:off x="5989163" y="2157819"/>
            <a:ext cx="5287062" cy="1756878"/>
          </a:xfrm>
          <a:prstGeom prst="rect">
            <a:avLst/>
          </a:prstGeom>
          <a:noFill/>
          <a:ln>
            <a:noFill/>
          </a:ln>
        </p:spPr>
        <p:txBody>
          <a:bodyPr spcFirstLastPara="1" wrap="square" lIns="0" tIns="17767" rIns="0" bIns="0" rtlCol="1" anchor="t" anchorCtr="0">
            <a:spAutoFit/>
          </a:bodyPr>
          <a:lstStyle>
            <a:defPPr algn="r" rtl="1"/>
          </a:lstStyle>
          <a:p>
            <a:pPr marL="16933" algn="r" rtl="1">
              <a:spcAft>
                <a:spcPts val="1200"/>
              </a:spcAft>
              <a:defRPr sz="2200" b="1">
                <a:solidFill>
                  <a:srgbClr val="002060"/>
                </a:solidFill>
                <a:latin typeface="Arial"/>
                <a:cs typeface="Arial"/>
                <a:sym typeface="Arial"/>
              </a:defRPr>
            </a:pPr>
            <a:r>
              <a:rPr lang="ar"/>
              <a:t>اطرح أسئلة:</a:t>
            </a:r>
            <a:endParaRPr sz="2200" b="1">
              <a:solidFill>
                <a:srgbClr val="002060"/>
              </a:solidFill>
              <a:latin typeface="Arial"/>
              <a:cs typeface="Arial"/>
            </a:endParaRPr>
          </a:p>
          <a:p>
            <a:pPr marL="457189" indent="-457189" algn="r" rtl="1">
              <a:spcAft>
                <a:spcPts val="600"/>
              </a:spcAft>
              <a:buClr>
                <a:srgbClr val="00B0F0"/>
              </a:buClr>
              <a:buSzPct val="125000"/>
              <a:buFont typeface="Arial" panose="020B0604020202020204" pitchFamily="34" charset="0"/>
              <a:buChar char="•"/>
              <a:defRPr sz="2200">
                <a:solidFill>
                  <a:srgbClr val="000000"/>
                </a:solidFill>
                <a:latin typeface="Arial"/>
                <a:cs typeface="Arial"/>
                <a:sym typeface="Arial"/>
              </a:defRPr>
            </a:pPr>
            <a:r>
              <a:rPr lang="ar"/>
              <a:t>ذات إجابة مفتوحة</a:t>
            </a:r>
          </a:p>
          <a:p>
            <a:pPr marL="457189" indent="-457189" algn="r" rtl="1">
              <a:spcAft>
                <a:spcPts val="600"/>
              </a:spcAft>
              <a:buClr>
                <a:srgbClr val="00B0F0"/>
              </a:buClr>
              <a:buSzPct val="125000"/>
              <a:buFont typeface="Arial" panose="020B0604020202020204" pitchFamily="34" charset="0"/>
              <a:buChar char="•"/>
              <a:defRPr sz="2200">
                <a:solidFill>
                  <a:srgbClr val="000000"/>
                </a:solidFill>
                <a:latin typeface="Arial"/>
                <a:cs typeface="Arial"/>
                <a:sym typeface="Arial"/>
              </a:defRPr>
            </a:pPr>
            <a:r>
              <a:rPr lang="ar"/>
              <a:t>مركّزة</a:t>
            </a:r>
            <a:endParaRPr sz="2200">
              <a:solidFill>
                <a:srgbClr val="000000"/>
              </a:solidFill>
              <a:latin typeface="Arial"/>
              <a:cs typeface="Arial"/>
            </a:endParaRPr>
          </a:p>
          <a:p>
            <a:pPr marL="457189" indent="-457189" algn="r" rtl="1">
              <a:spcAft>
                <a:spcPts val="600"/>
              </a:spcAft>
              <a:buClr>
                <a:srgbClr val="00B0F0"/>
              </a:buClr>
              <a:buSzPct val="125000"/>
              <a:buFont typeface="Arial" panose="020B0604020202020204" pitchFamily="34" charset="0"/>
              <a:buChar char="•"/>
              <a:defRPr sz="2200">
                <a:solidFill>
                  <a:srgbClr val="000000"/>
                </a:solidFill>
                <a:latin typeface="Arial"/>
                <a:cs typeface="Arial"/>
                <a:sym typeface="Arial"/>
              </a:defRPr>
            </a:pPr>
            <a:r>
              <a:rPr lang="ar"/>
              <a:t>ذات إجابة محددة (أي تتطلب الإجابة بنعم/لا)  </a:t>
            </a:r>
          </a:p>
        </p:txBody>
      </p:sp>
      <p:sp>
        <p:nvSpPr>
          <p:cNvPr id="798" name="Google Shape;798;p104"/>
          <p:cNvSpPr txBox="1"/>
          <p:nvPr/>
        </p:nvSpPr>
        <p:spPr>
          <a:xfrm>
            <a:off x="625311" y="4379743"/>
            <a:ext cx="10650914" cy="855295"/>
          </a:xfrm>
          <a:prstGeom prst="rect">
            <a:avLst/>
          </a:prstGeom>
          <a:solidFill>
            <a:schemeClr val="accent1"/>
          </a:solidFill>
          <a:ln w="28575"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lvl="2" algn="r" rtl="1">
              <a:defRPr>
                <a:latin typeface="Arial"/>
                <a:ea typeface="Arial"/>
                <a:cs typeface="Arial"/>
                <a:sym typeface="Arial"/>
              </a:defRPr>
            </a:pPr>
            <a:r>
              <a:rPr lang="ar" sz="2800" b="1">
                <a:solidFill>
                  <a:schemeClr val="accent3"/>
                </a:solidFill>
              </a:rPr>
              <a:t>تجنّب</a:t>
            </a:r>
            <a:r>
              <a:rPr lang="ar" sz="2800">
                <a:solidFill>
                  <a:srgbClr val="000000"/>
                </a:solidFill>
              </a:rPr>
              <a:t> </a:t>
            </a:r>
            <a:r>
              <a:rPr lang="ar" sz="2400">
                <a:solidFill>
                  <a:schemeClr val="bg1"/>
                </a:solidFill>
              </a:rPr>
              <a:t>الأسئلة الإرشادية والأسئلة المركبة</a:t>
            </a:r>
            <a:endParaRPr sz="2400">
              <a:solidFill>
                <a:schemeClr val="bg1"/>
              </a:solidFill>
              <a:latin typeface="Arial" panose="020B0604020202020204" pitchFamily="34" charset="0"/>
            </a:endParaRPr>
          </a:p>
        </p:txBody>
      </p:sp>
      <p:sp>
        <p:nvSpPr>
          <p:cNvPr id="3" name="Right Arrow 2">
            <a:extLst>
              <a:ext uri="{FF2B5EF4-FFF2-40B4-BE49-F238E27FC236}">
                <a16:creationId xmlns:a16="http://schemas.microsoft.com/office/drawing/2014/main" id="{F2EE4383-587F-F5EB-36F6-9A175B4FD85D}"/>
              </a:ext>
            </a:extLst>
          </p:cNvPr>
          <p:cNvSpPr/>
          <p:nvPr/>
        </p:nvSpPr>
        <p:spPr>
          <a:xfrm flipH="1">
            <a:off x="10772663" y="4532165"/>
            <a:ext cx="503562" cy="50950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cxnSp>
        <p:nvCxnSpPr>
          <p:cNvPr id="7" name="Straight Connector 6">
            <a:extLst>
              <a:ext uri="{FF2B5EF4-FFF2-40B4-BE49-F238E27FC236}">
                <a16:creationId xmlns:a16="http://schemas.microsoft.com/office/drawing/2014/main" id="{5D0977A1-FB11-E18D-671F-91DF221E9E40}"/>
              </a:ext>
            </a:extLst>
          </p:cNvPr>
          <p:cNvCxnSpPr/>
          <p:nvPr/>
        </p:nvCxnSpPr>
        <p:spPr>
          <a:xfrm>
            <a:off x="5979736" y="2055043"/>
            <a:ext cx="0" cy="1970202"/>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E9027637-D5C1-91BE-72CD-BFDBB14EF58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4</a:t>
            </a:r>
            <a:r>
              <a:rPr lang="ar-EG" dirty="0"/>
              <a:t>-</a:t>
            </a:r>
            <a:r>
              <a:rPr lang="ar" dirty="0"/>
              <a:t>5</a:t>
            </a:r>
          </a:p>
        </p:txBody>
      </p:sp>
    </p:spTree>
    <p:extLst>
      <p:ext uri="{BB962C8B-B14F-4D97-AF65-F5344CB8AC3E}">
        <p14:creationId xmlns:p14="http://schemas.microsoft.com/office/powerpoint/2010/main" val="338952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4" name="Google Shape;804;p105"/>
          <p:cNvSpPr txBox="1"/>
          <p:nvPr/>
        </p:nvSpPr>
        <p:spPr>
          <a:xfrm>
            <a:off x="0" y="0"/>
            <a:ext cx="12192000" cy="1062446"/>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pPr>
            <a:endParaRPr sz="3200" b="1" dirty="0">
              <a:solidFill>
                <a:schemeClr val="accent3"/>
              </a:solidFill>
              <a:latin typeface="Arial" panose="020B0604020202020204" pitchFamily="34" charset="0"/>
              <a:cs typeface="Arial"/>
              <a:sym typeface="Arial"/>
            </a:endParaRPr>
          </a:p>
        </p:txBody>
      </p:sp>
      <p:sp>
        <p:nvSpPr>
          <p:cNvPr id="805" name="Google Shape;805;p105"/>
          <p:cNvSpPr txBox="1"/>
          <p:nvPr/>
        </p:nvSpPr>
        <p:spPr>
          <a:xfrm>
            <a:off x="0" y="1876217"/>
            <a:ext cx="4536558" cy="2678504"/>
          </a:xfrm>
          <a:prstGeom prst="rect">
            <a:avLst/>
          </a:prstGeom>
          <a:noFill/>
          <a:ln>
            <a:noFill/>
          </a:ln>
        </p:spPr>
        <p:txBody>
          <a:bodyPr spcFirstLastPara="1" wrap="square" lIns="0" tIns="112600" rIns="0" bIns="0" rtlCol="1" anchor="t" anchorCtr="0">
            <a:spAutoFit/>
          </a:bodyPr>
          <a:lstStyle>
            <a:defPPr algn="r" rtl="1"/>
          </a:lstStyle>
          <a:p>
            <a:pPr marL="16933">
              <a:tabLst>
                <a:tab pos="540000" algn="l"/>
              </a:tabLst>
              <a:defRPr sz="2800">
                <a:latin typeface="Arial" panose="020B0604020202020204" pitchFamily="34" charset="0"/>
                <a:ea typeface="Calibri"/>
                <a:cs typeface="Arial" panose="020B0604020202020204" pitchFamily="34" charset="0"/>
                <a:sym typeface="Calibri"/>
              </a:defRPr>
            </a:pPr>
            <a:r>
              <a:rPr lang="ar" b="1" dirty="0">
                <a:solidFill>
                  <a:schemeClr val="accent1"/>
                </a:solidFill>
              </a:rPr>
              <a:t>وضعية</a:t>
            </a:r>
            <a:r>
              <a:rPr lang="ar" dirty="0">
                <a:solidFill>
                  <a:srgbClr val="000000"/>
                </a:solidFill>
              </a:rPr>
              <a:t> الجلوس</a:t>
            </a:r>
            <a:endParaRPr sz="2800" dirty="0">
              <a:solidFill>
                <a:srgbClr val="000000"/>
              </a:solidFill>
              <a:latin typeface="Arial" panose="020B0604020202020204" pitchFamily="34" charset="0"/>
              <a:ea typeface="Calibri"/>
              <a:cs typeface="Arial" panose="020B0604020202020204" pitchFamily="34" charset="0"/>
              <a:sym typeface="Calibri"/>
            </a:endParaRPr>
          </a:p>
          <a:p>
            <a:pPr marL="16933" algn="r" rtl="1">
              <a:spcBef>
                <a:spcPts val="753"/>
              </a:spcBef>
              <a:tabLst>
                <a:tab pos="540000" algn="l"/>
              </a:tabLst>
              <a:defRPr sz="2800">
                <a:latin typeface="Arial" panose="020B0604020202020204" pitchFamily="34" charset="0"/>
                <a:cs typeface="Arial" panose="020B0604020202020204" pitchFamily="34" charset="0"/>
                <a:sym typeface="Calibri"/>
              </a:defRPr>
            </a:pPr>
            <a:r>
              <a:rPr lang="ar" b="1" dirty="0">
                <a:solidFill>
                  <a:schemeClr val="accent1"/>
                </a:solidFill>
              </a:rPr>
              <a:t>وضعية </a:t>
            </a:r>
            <a:r>
              <a:rPr lang="ar" sz="2800" dirty="0">
                <a:solidFill>
                  <a:srgbClr val="000000"/>
                </a:solidFill>
                <a:latin typeface="Arial" panose="020B0604020202020204" pitchFamily="34" charset="0"/>
                <a:cs typeface="Arial" panose="020B0604020202020204" pitchFamily="34" charset="0"/>
              </a:rPr>
              <a:t>جسدية إيجابية</a:t>
            </a:r>
            <a:endParaRPr sz="2800" dirty="0">
              <a:solidFill>
                <a:srgbClr val="000000"/>
              </a:solidFill>
              <a:latin typeface="Arial" panose="020B0604020202020204" pitchFamily="34" charset="0"/>
              <a:cs typeface="Arial" panose="020B0604020202020204" pitchFamily="34" charset="0"/>
              <a:sym typeface="Calibri"/>
            </a:endParaRPr>
          </a:p>
          <a:p>
            <a:pPr marL="16933" algn="r" rtl="1">
              <a:spcBef>
                <a:spcPts val="753"/>
              </a:spcBef>
              <a:tabLst>
                <a:tab pos="540000" algn="l"/>
              </a:tabLst>
              <a:defRPr sz="2800">
                <a:latin typeface="Arial" panose="020B0604020202020204" pitchFamily="34" charset="0"/>
                <a:cs typeface="Arial" panose="020B0604020202020204" pitchFamily="34" charset="0"/>
                <a:sym typeface="Calibri"/>
              </a:defRPr>
            </a:pPr>
            <a:r>
              <a:rPr lang="ar" b="1" dirty="0">
                <a:solidFill>
                  <a:schemeClr val="accent1"/>
                </a:solidFill>
              </a:rPr>
              <a:t>الميل </a:t>
            </a:r>
            <a:r>
              <a:rPr lang="ar" sz="2800" dirty="0">
                <a:solidFill>
                  <a:srgbClr val="000000"/>
                </a:solidFill>
                <a:latin typeface="Arial" panose="020B0604020202020204" pitchFamily="34" charset="0"/>
                <a:cs typeface="Arial" panose="020B0604020202020204" pitchFamily="34" charset="0"/>
              </a:rPr>
              <a:t>إلى الأمام</a:t>
            </a:r>
            <a:endParaRPr sz="2800" dirty="0">
              <a:solidFill>
                <a:srgbClr val="000000"/>
              </a:solidFill>
              <a:latin typeface="Arial" panose="020B0604020202020204" pitchFamily="34" charset="0"/>
              <a:cs typeface="Arial" panose="020B0604020202020204" pitchFamily="34" charset="0"/>
              <a:sym typeface="Calibri"/>
            </a:endParaRPr>
          </a:p>
          <a:p>
            <a:pPr marL="16933" algn="r" rtl="1">
              <a:spcBef>
                <a:spcPts val="767"/>
              </a:spcBef>
              <a:tabLst>
                <a:tab pos="540000" algn="l"/>
              </a:tabLst>
              <a:defRPr sz="2800">
                <a:latin typeface="Arial" panose="020B0604020202020204" pitchFamily="34" charset="0"/>
                <a:cs typeface="Arial" panose="020B0604020202020204" pitchFamily="34" charset="0"/>
                <a:sym typeface="Calibri"/>
              </a:defRPr>
            </a:pPr>
            <a:r>
              <a:rPr lang="ar" b="1" dirty="0">
                <a:solidFill>
                  <a:schemeClr val="accent1"/>
                </a:solidFill>
              </a:rPr>
              <a:t>التواصل </a:t>
            </a:r>
            <a:r>
              <a:rPr lang="ar" sz="2800" dirty="0">
                <a:solidFill>
                  <a:srgbClr val="000000"/>
                </a:solidFill>
                <a:latin typeface="Arial" panose="020B0604020202020204" pitchFamily="34" charset="0"/>
                <a:cs typeface="Arial" panose="020B0604020202020204" pitchFamily="34" charset="0"/>
              </a:rPr>
              <a:t>البصري</a:t>
            </a:r>
            <a:endParaRPr sz="2800" dirty="0">
              <a:solidFill>
                <a:srgbClr val="000000"/>
              </a:solidFill>
              <a:latin typeface="Arial" panose="020B0604020202020204" pitchFamily="34" charset="0"/>
              <a:cs typeface="Arial" panose="020B0604020202020204" pitchFamily="34" charset="0"/>
              <a:sym typeface="Calibri"/>
            </a:endParaRPr>
          </a:p>
          <a:p>
            <a:pPr marL="16933" algn="r" rtl="1">
              <a:spcBef>
                <a:spcPts val="753"/>
              </a:spcBef>
              <a:tabLst>
                <a:tab pos="540000" algn="l"/>
              </a:tabLst>
              <a:defRPr sz="2800">
                <a:latin typeface="Arial" panose="020B0604020202020204" pitchFamily="34" charset="0"/>
                <a:cs typeface="Arial" panose="020B0604020202020204" pitchFamily="34" charset="0"/>
                <a:sym typeface="Calibri"/>
              </a:defRPr>
            </a:pPr>
            <a:r>
              <a:rPr lang="ar" b="1" dirty="0">
                <a:solidFill>
                  <a:schemeClr val="accent1"/>
                </a:solidFill>
              </a:rPr>
              <a:t>الاسترخاء</a:t>
            </a:r>
            <a:endParaRPr sz="2800" dirty="0">
              <a:solidFill>
                <a:srgbClr val="000000"/>
              </a:solidFill>
              <a:latin typeface="Arial" panose="020B0604020202020204" pitchFamily="34" charset="0"/>
              <a:ea typeface="Calibri"/>
              <a:cs typeface="Arial" panose="020B0604020202020204" pitchFamily="34" charset="0"/>
              <a:sym typeface="Calibri"/>
            </a:endParaRPr>
          </a:p>
        </p:txBody>
      </p:sp>
      <p:sp>
        <p:nvSpPr>
          <p:cNvPr id="806" name="Google Shape;806;p105"/>
          <p:cNvSpPr/>
          <p:nvPr/>
        </p:nvSpPr>
        <p:spPr>
          <a:xfrm>
            <a:off x="6659905" y="1566426"/>
            <a:ext cx="4429513" cy="4015913"/>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6" name="Picture 5">
            <a:extLst>
              <a:ext uri="{FF2B5EF4-FFF2-40B4-BE49-F238E27FC236}">
                <a16:creationId xmlns:a16="http://schemas.microsoft.com/office/drawing/2014/main" id="{457A6249-CEF4-A045-C2BD-D6EDEEDF07F7}"/>
              </a:ext>
            </a:extLst>
          </p:cNvPr>
          <p:cNvPicPr>
            <a:picLocks noChangeAspect="1"/>
          </p:cNvPicPr>
          <p:nvPr/>
        </p:nvPicPr>
        <p:blipFill>
          <a:blip r:embed="rId3"/>
          <a:stretch>
            <a:fillRect/>
          </a:stretch>
        </p:blipFill>
        <p:spPr>
          <a:xfrm>
            <a:off x="5536677" y="0"/>
            <a:ext cx="6655323" cy="6033891"/>
          </a:xfrm>
          <a:prstGeom prst="rect">
            <a:avLst/>
          </a:prstGeom>
        </p:spPr>
      </p:pic>
      <p:sp>
        <p:nvSpPr>
          <p:cNvPr id="2" name="Title 1">
            <a:extLst>
              <a:ext uri="{FF2B5EF4-FFF2-40B4-BE49-F238E27FC236}">
                <a16:creationId xmlns:a16="http://schemas.microsoft.com/office/drawing/2014/main" id="{D31CF833-D06A-09F5-2763-C47543FA1728}"/>
              </a:ext>
            </a:extLst>
          </p:cNvPr>
          <p:cNvSpPr>
            <a:spLocks noGrp="1"/>
          </p:cNvSpPr>
          <p:nvPr>
            <p:ph type="title"/>
          </p:nvPr>
        </p:nvSpPr>
        <p:spPr>
          <a:xfrm>
            <a:off x="2" y="287999"/>
            <a:ext cx="5557323" cy="1278427"/>
          </a:xfrm>
        </p:spPr>
        <p:txBody>
          <a:bodyPr rtlCol="1"/>
          <a:lstStyle>
            <a:defPPr algn="r" rtl="1"/>
          </a:lstStyle>
          <a:p>
            <a:pPr rtl="1">
              <a:defRPr b="1">
                <a:solidFill>
                  <a:schemeClr val="accent3"/>
                </a:solidFill>
                <a:latin typeface="+mj-lt"/>
                <a:cs typeface="Arial"/>
              </a:defRPr>
            </a:pPr>
            <a:r>
              <a:rPr lang="ar" dirty="0"/>
              <a:t>لغة الجسد </a:t>
            </a:r>
            <a:br>
              <a:rPr lang="ar" dirty="0"/>
            </a:br>
            <a:r>
              <a:rPr lang="ar" dirty="0"/>
              <a:t>للإصغاء الفعال</a:t>
            </a:r>
          </a:p>
        </p:txBody>
      </p:sp>
      <p:sp>
        <p:nvSpPr>
          <p:cNvPr id="3" name="TextBox 2">
            <a:extLst>
              <a:ext uri="{FF2B5EF4-FFF2-40B4-BE49-F238E27FC236}">
                <a16:creationId xmlns:a16="http://schemas.microsoft.com/office/drawing/2014/main" id="{573A13CA-F6E7-0B38-4345-0D96CD5655C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‫4</a:t>
            </a:r>
            <a:r>
              <a:rPr lang="ar-EG" dirty="0"/>
              <a:t>-</a:t>
            </a:r>
            <a:r>
              <a:rPr lang="ar" dirty="0"/>
              <a:t>6</a:t>
            </a:r>
          </a:p>
        </p:txBody>
      </p:sp>
    </p:spTree>
    <p:extLst>
      <p:ext uri="{BB962C8B-B14F-4D97-AF65-F5344CB8AC3E}">
        <p14:creationId xmlns:p14="http://schemas.microsoft.com/office/powerpoint/2010/main" val="226015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2" name="Google Shape;812;p106"/>
          <p:cNvSpPr txBox="1"/>
          <p:nvPr/>
        </p:nvSpPr>
        <p:spPr>
          <a:xfrm>
            <a:off x="1" y="1074420"/>
            <a:ext cx="12122331" cy="1088571"/>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التطبيق</a:t>
            </a:r>
            <a:endParaRPr sz="3400" b="1" dirty="0">
              <a:solidFill>
                <a:schemeClr val="accent3"/>
              </a:solidFill>
              <a:latin typeface="Arial" panose="020B0604020202020204" pitchFamily="34" charset="0"/>
              <a:cs typeface="Arial"/>
              <a:sym typeface="Arial"/>
            </a:endParaRPr>
          </a:p>
        </p:txBody>
      </p:sp>
      <p:sp>
        <p:nvSpPr>
          <p:cNvPr id="813" name="Google Shape;813;p106"/>
          <p:cNvSpPr txBox="1"/>
          <p:nvPr/>
        </p:nvSpPr>
        <p:spPr>
          <a:xfrm>
            <a:off x="966158" y="2411973"/>
            <a:ext cx="6889513" cy="2406245"/>
          </a:xfrm>
          <a:prstGeom prst="rect">
            <a:avLst/>
          </a:prstGeom>
          <a:noFill/>
          <a:ln>
            <a:noFill/>
          </a:ln>
        </p:spPr>
        <p:txBody>
          <a:bodyPr spcFirstLastPara="1" wrap="square" lIns="121900" tIns="60933" rIns="121900" bIns="60933" rtlCol="1" anchor="t" anchorCtr="0">
            <a:spAutoFit/>
          </a:bodyPr>
          <a:lstStyle>
            <a:defPPr algn="r" rtl="1"/>
          </a:lstStyle>
          <a:p>
            <a:pPr marL="457200" marR="127843" indent="-457200" algn="r" rtl="1">
              <a:lnSpc>
                <a:spcPct val="108000"/>
              </a:lnSpc>
              <a:spcAft>
                <a:spcPts val="16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التفت إلى الشخص الذي يجلس بجوارك</a:t>
            </a:r>
            <a:endParaRPr sz="2200" dirty="0">
              <a:solidFill>
                <a:srgbClr val="000000"/>
              </a:solidFill>
              <a:latin typeface="Arial"/>
              <a:ea typeface="Arial"/>
              <a:cs typeface="Arial"/>
              <a:sym typeface="Arial"/>
            </a:endParaRPr>
          </a:p>
          <a:p>
            <a:pPr marL="457200" marR="127843" indent="-457200" algn="r" rtl="1">
              <a:lnSpc>
                <a:spcPct val="108000"/>
              </a:lnSpc>
              <a:spcAft>
                <a:spcPts val="16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اطلب منه أن يخبرك عن يوم سيء مرّ به مؤخراً في 3 إلى 4 دقائق</a:t>
            </a:r>
            <a:endParaRPr sz="2200" dirty="0">
              <a:solidFill>
                <a:srgbClr val="000000"/>
              </a:solidFill>
              <a:latin typeface="Arial"/>
              <a:ea typeface="Arial"/>
              <a:cs typeface="Arial"/>
              <a:sym typeface="Arial"/>
            </a:endParaRPr>
          </a:p>
          <a:p>
            <a:pPr marL="457200" marR="127843" indent="-457200" algn="r" rtl="1">
              <a:lnSpc>
                <a:spcPct val="108000"/>
              </a:lnSpc>
              <a:spcAft>
                <a:spcPts val="16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تدرّب على الإصغاء الفعال</a:t>
            </a:r>
            <a:endParaRPr sz="2200" dirty="0">
              <a:latin typeface="Arial" panose="020B0604020202020204" pitchFamily="34" charset="0"/>
            </a:endParaRPr>
          </a:p>
          <a:p>
            <a:pPr marL="457200" marR="127843" indent="-457200" algn="r" rtl="1">
              <a:lnSpc>
                <a:spcPct val="108000"/>
              </a:lnSpc>
              <a:spcAft>
                <a:spcPts val="16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تبديل الأدوار</a:t>
            </a:r>
            <a:endParaRPr sz="2200" dirty="0">
              <a:solidFill>
                <a:srgbClr val="000000"/>
              </a:solidFill>
              <a:latin typeface="Arial"/>
              <a:ea typeface="Arial"/>
              <a:cs typeface="Arial"/>
              <a:sym typeface="Arial"/>
            </a:endParaRPr>
          </a:p>
        </p:txBody>
      </p:sp>
      <p:pic>
        <p:nvPicPr>
          <p:cNvPr id="2" name="Graphic 10" descr="Cycle with people with solid fill">
            <a:extLst>
              <a:ext uri="{FF2B5EF4-FFF2-40B4-BE49-F238E27FC236}">
                <a16:creationId xmlns:a16="http://schemas.microsoft.com/office/drawing/2014/main" id="{9CD5AE65-28BD-B943-9B2E-32B599A56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2751" y="2037135"/>
            <a:ext cx="3512309" cy="3512309"/>
          </a:xfrm>
          <a:prstGeom prst="rect">
            <a:avLst/>
          </a:prstGeom>
        </p:spPr>
      </p:pic>
      <p:sp>
        <p:nvSpPr>
          <p:cNvPr id="3" name="TextBox 2">
            <a:extLst>
              <a:ext uri="{FF2B5EF4-FFF2-40B4-BE49-F238E27FC236}">
                <a16:creationId xmlns:a16="http://schemas.microsoft.com/office/drawing/2014/main" id="{4DB7919A-7EFE-BAF6-C8EB-E44825175251}"/>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‫4</a:t>
            </a:r>
            <a:r>
              <a:rPr lang="ar-EG" dirty="0"/>
              <a:t>-</a:t>
            </a:r>
            <a:r>
              <a:rPr lang="ar" dirty="0"/>
              <a:t>7</a:t>
            </a:r>
          </a:p>
        </p:txBody>
      </p:sp>
      <p:grpSp>
        <p:nvGrpSpPr>
          <p:cNvPr id="8" name="Group 7">
            <a:extLst>
              <a:ext uri="{FF2B5EF4-FFF2-40B4-BE49-F238E27FC236}">
                <a16:creationId xmlns:a16="http://schemas.microsoft.com/office/drawing/2014/main" id="{9A8A2B04-FBB5-CDCA-D92B-D2980EFDFC1B}"/>
              </a:ext>
            </a:extLst>
          </p:cNvPr>
          <p:cNvGrpSpPr/>
          <p:nvPr/>
        </p:nvGrpSpPr>
        <p:grpSpPr>
          <a:xfrm flipH="1">
            <a:off x="4766362" y="432000"/>
            <a:ext cx="3379274" cy="720000"/>
            <a:chOff x="3564226" y="288000"/>
            <a:chExt cx="3379274" cy="720000"/>
          </a:xfrm>
        </p:grpSpPr>
        <p:sp>
          <p:nvSpPr>
            <p:cNvPr id="9" name="Rectangle 8">
              <a:extLst>
                <a:ext uri="{FF2B5EF4-FFF2-40B4-BE49-F238E27FC236}">
                  <a16:creationId xmlns:a16="http://schemas.microsoft.com/office/drawing/2014/main" id="{C4EB4F1A-B3EB-32C2-EB48-C1BA98F62464}"/>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10" name="Graphic 9">
              <a:extLst>
                <a:ext uri="{FF2B5EF4-FFF2-40B4-BE49-F238E27FC236}">
                  <a16:creationId xmlns:a16="http://schemas.microsoft.com/office/drawing/2014/main" id="{78D64071-9CEC-6208-DEB4-9A011F9883E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64226" y="288000"/>
              <a:ext cx="720000" cy="720000"/>
            </a:xfrm>
            <a:prstGeom prst="rect">
              <a:avLst/>
            </a:prstGeom>
          </p:spPr>
        </p:pic>
      </p:grpSp>
      <p:sp>
        <p:nvSpPr>
          <p:cNvPr id="11" name="Text Placeholder 9">
            <a:extLst>
              <a:ext uri="{FF2B5EF4-FFF2-40B4-BE49-F238E27FC236}">
                <a16:creationId xmlns:a16="http://schemas.microsoft.com/office/drawing/2014/main" id="{E22E2BA9-932D-2FEF-B95A-1DB792CC3E3E}"/>
              </a:ext>
            </a:extLst>
          </p:cNvPr>
          <p:cNvSpPr txBox="1">
            <a:spLocks/>
          </p:cNvSpPr>
          <p:nvPr/>
        </p:nvSpPr>
        <p:spPr>
          <a:xfrm>
            <a:off x="415600" y="498500"/>
            <a:ext cx="11360800" cy="720000"/>
          </a:xfrm>
          <a:prstGeom prst="rect">
            <a:avLst/>
          </a:prstGeom>
        </p:spPr>
        <p:txBody>
          <a:bodyPr rtlCol="1">
            <a:normAutofit/>
          </a:bodyPr>
          <a:lstStyle>
            <a:defPPr algn="r" rtl="1"/>
            <a:lvl1pPr marL="0" indent="0" algn="ctr" defTabSz="914400" rtl="1" eaLnBrk="1" latinLnBrk="0" hangingPunct="1">
              <a:lnSpc>
                <a:spcPct val="100000"/>
              </a:lnSpc>
              <a:spcBef>
                <a:spcPts val="0"/>
              </a:spcBef>
              <a:buFontTx/>
              <a:buNone/>
              <a:defRPr sz="3400" b="1" i="0" kern="1200">
                <a:solidFill>
                  <a:schemeClr val="bg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r>
              <a:rPr lang="ar" dirty="0">
                <a:latin typeface="Arial" panose="020B0604020202020204" pitchFamily="34" charset="0"/>
                <a:cs typeface="Arial" panose="020B0604020202020204" pitchFamily="34" charset="0"/>
              </a:rPr>
              <a:t>التمرين (4-1)</a:t>
            </a:r>
          </a:p>
        </p:txBody>
      </p:sp>
    </p:spTree>
    <p:extLst>
      <p:ext uri="{BB962C8B-B14F-4D97-AF65-F5344CB8AC3E}">
        <p14:creationId xmlns:p14="http://schemas.microsoft.com/office/powerpoint/2010/main" val="50317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9" name="Google Shape;819;p107"/>
          <p:cNvSpPr txBox="1"/>
          <p:nvPr/>
        </p:nvSpPr>
        <p:spPr>
          <a:xfrm>
            <a:off x="0" y="1"/>
            <a:ext cx="12192000" cy="1071154"/>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الجلسة 4: وصلنا إلى الملخص!</a:t>
            </a:r>
            <a:endParaRPr sz="3400" b="1" dirty="0">
              <a:solidFill>
                <a:schemeClr val="accent3"/>
              </a:solidFill>
              <a:latin typeface="Arial" panose="020B0604020202020204" pitchFamily="34" charset="0"/>
              <a:cs typeface="Arial"/>
              <a:sym typeface="Arial"/>
            </a:endParaRPr>
          </a:p>
        </p:txBody>
      </p:sp>
      <p:sp>
        <p:nvSpPr>
          <p:cNvPr id="820" name="Google Shape;820;p107"/>
          <p:cNvSpPr txBox="1"/>
          <p:nvPr/>
        </p:nvSpPr>
        <p:spPr>
          <a:xfrm>
            <a:off x="1473842" y="1598278"/>
            <a:ext cx="9832506" cy="2408810"/>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20000"/>
              </a:lnSpc>
              <a:spcAft>
                <a:spcPts val="24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غالباً ما يعمد الجُناة والأسرة وحتى مقدِّمي الرعاية الصحية إلى إسكات الناجيات من العنف. أمّا الإصغاء للناجيات بشكل فعال وداعم فيمنحهنّ الشعور بأنّ صوتهنّ مسموع، ويتيح لهنّ فرصة الإفصاح عن التعرّض للعنف، ويشجّعهنّ على المشاركة بفعالية في تلقي الرعاية والتعافي.</a:t>
            </a:r>
            <a:endParaRPr sz="2400" dirty="0">
              <a:solidFill>
                <a:srgbClr val="000000"/>
              </a:solidFill>
              <a:latin typeface="Arial"/>
              <a:ea typeface="Arial"/>
              <a:cs typeface="Arial"/>
              <a:sym typeface="Arial"/>
            </a:endParaRPr>
          </a:p>
          <a:p>
            <a:pPr marL="457189" indent="-457189" algn="r" rtl="1">
              <a:lnSpc>
                <a:spcPct val="120000"/>
              </a:lnSpc>
              <a:spcAft>
                <a:spcPts val="16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يتم الإصغاء الفعال باستخدام مهارات لفظية وغير لفظية.</a:t>
            </a:r>
            <a:endParaRPr sz="2400" dirty="0">
              <a:latin typeface="Arial" panose="020B0604020202020204" pitchFamily="34" charset="0"/>
            </a:endParaRPr>
          </a:p>
        </p:txBody>
      </p:sp>
      <p:sp>
        <p:nvSpPr>
          <p:cNvPr id="2" name="TextBox 1">
            <a:extLst>
              <a:ext uri="{FF2B5EF4-FFF2-40B4-BE49-F238E27FC236}">
                <a16:creationId xmlns:a16="http://schemas.microsoft.com/office/drawing/2014/main" id="{41A1BEF4-7F74-6257-2015-8BE63C5576BF}"/>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‫4</a:t>
            </a:r>
            <a:r>
              <a:rPr lang="ar-EG" dirty="0"/>
              <a:t>-</a:t>
            </a:r>
            <a:r>
              <a:rPr lang="ar" dirty="0"/>
              <a:t>8</a:t>
            </a:r>
          </a:p>
        </p:txBody>
      </p:sp>
    </p:spTree>
    <p:extLst>
      <p:ext uri="{BB962C8B-B14F-4D97-AF65-F5344CB8AC3E}">
        <p14:creationId xmlns:p14="http://schemas.microsoft.com/office/powerpoint/2010/main" val="189337088"/>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21654</TotalTime>
  <Words>427</Words>
  <Application>Microsoft Office PowerPoint</Application>
  <PresentationFormat>Widescreen</PresentationFormat>
  <Paragraphs>54</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Aptos</vt:lpstr>
      <vt:lpstr>Arial</vt:lpstr>
      <vt:lpstr>Calibri</vt:lpstr>
      <vt:lpstr>Wingdings</vt:lpstr>
      <vt:lpstr>1_Office Theme 4 - WHO</vt:lpstr>
      <vt:lpstr>1_Office Theme 5</vt:lpstr>
      <vt:lpstr>مجموعة الشرائح</vt:lpstr>
      <vt:lpstr>PowerPoint Presentation</vt:lpstr>
      <vt:lpstr>أهداف الجلسة</vt:lpstr>
      <vt:lpstr>PowerPoint Presentation</vt:lpstr>
      <vt:lpstr>PowerPoint Presentation</vt:lpstr>
      <vt:lpstr>لغة الجسد  للإصغاء الفعال</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695</cp:revision>
  <cp:lastPrinted>2024-11-29T14:13:27Z</cp:lastPrinted>
  <dcterms:created xsi:type="dcterms:W3CDTF">2024-07-22T16:05:02Z</dcterms:created>
  <dcterms:modified xsi:type="dcterms:W3CDTF">2025-10-02T21:14:58Z</dcterms:modified>
</cp:coreProperties>
</file>