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 id="2147483679" r:id="rId2"/>
    <p:sldMasterId id="2147483704" r:id="rId3"/>
  </p:sldMasterIdLst>
  <p:notesMasterIdLst>
    <p:notesMasterId r:id="rId21"/>
  </p:notesMasterIdLst>
  <p:sldIdLst>
    <p:sldId id="548"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549" r:id="rId20"/>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58" autoAdjust="0"/>
    <p:restoredTop sz="96374" autoAdjust="0"/>
  </p:normalViewPr>
  <p:slideViewPr>
    <p:cSldViewPr snapToGrid="0">
      <p:cViewPr varScale="1">
        <p:scale>
          <a:sx n="114" d="100"/>
          <a:sy n="114" d="100"/>
        </p:scale>
        <p:origin x="67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8BAB2581-F3F0-42E6-828D-BE092B220668}"/>
    <pc:docChg chg="delSld delMainMaster">
      <pc:chgData name="Eilidh McGregor (Green Ink)" userId="9cba41ee-7d70-4c23-afba-c2290bddaa61" providerId="ADAL" clId="{8BAB2581-F3F0-42E6-828D-BE092B220668}" dt="2025-03-31T14:20:53.194" v="1" actId="2696"/>
      <pc:docMkLst>
        <pc:docMk/>
      </pc:docMkLst>
      <pc:sldChg chg="del">
        <pc:chgData name="Eilidh McGregor (Green Ink)" userId="9cba41ee-7d70-4c23-afba-c2290bddaa61" providerId="ADAL" clId="{8BAB2581-F3F0-42E6-828D-BE092B220668}" dt="2025-03-31T14:20:27.178" v="0" actId="2696"/>
        <pc:sldMkLst>
          <pc:docMk/>
          <pc:sldMk cId="0" sldId="257"/>
        </pc:sldMkLst>
      </pc:sldChg>
      <pc:sldChg chg="del">
        <pc:chgData name="Eilidh McGregor (Green Ink)" userId="9cba41ee-7d70-4c23-afba-c2290bddaa61" providerId="ADAL" clId="{8BAB2581-F3F0-42E6-828D-BE092B220668}" dt="2025-03-31T14:20:27.178" v="0" actId="2696"/>
        <pc:sldMkLst>
          <pc:docMk/>
          <pc:sldMk cId="0" sldId="258"/>
        </pc:sldMkLst>
      </pc:sldChg>
      <pc:sldChg chg="del">
        <pc:chgData name="Eilidh McGregor (Green Ink)" userId="9cba41ee-7d70-4c23-afba-c2290bddaa61" providerId="ADAL" clId="{8BAB2581-F3F0-42E6-828D-BE092B220668}" dt="2025-03-31T14:20:27.178" v="0" actId="2696"/>
        <pc:sldMkLst>
          <pc:docMk/>
          <pc:sldMk cId="0" sldId="259"/>
        </pc:sldMkLst>
      </pc:sldChg>
      <pc:sldChg chg="del">
        <pc:chgData name="Eilidh McGregor (Green Ink)" userId="9cba41ee-7d70-4c23-afba-c2290bddaa61" providerId="ADAL" clId="{8BAB2581-F3F0-42E6-828D-BE092B220668}" dt="2025-03-31T14:20:27.178" v="0" actId="2696"/>
        <pc:sldMkLst>
          <pc:docMk/>
          <pc:sldMk cId="0" sldId="260"/>
        </pc:sldMkLst>
      </pc:sldChg>
      <pc:sldChg chg="del">
        <pc:chgData name="Eilidh McGregor (Green Ink)" userId="9cba41ee-7d70-4c23-afba-c2290bddaa61" providerId="ADAL" clId="{8BAB2581-F3F0-42E6-828D-BE092B220668}" dt="2025-03-31T14:20:27.178" v="0" actId="2696"/>
        <pc:sldMkLst>
          <pc:docMk/>
          <pc:sldMk cId="0" sldId="261"/>
        </pc:sldMkLst>
      </pc:sldChg>
      <pc:sldChg chg="del">
        <pc:chgData name="Eilidh McGregor (Green Ink)" userId="9cba41ee-7d70-4c23-afba-c2290bddaa61" providerId="ADAL" clId="{8BAB2581-F3F0-42E6-828D-BE092B220668}" dt="2025-03-31T14:20:27.178" v="0" actId="2696"/>
        <pc:sldMkLst>
          <pc:docMk/>
          <pc:sldMk cId="0" sldId="262"/>
        </pc:sldMkLst>
      </pc:sldChg>
      <pc:sldChg chg="del">
        <pc:chgData name="Eilidh McGregor (Green Ink)" userId="9cba41ee-7d70-4c23-afba-c2290bddaa61" providerId="ADAL" clId="{8BAB2581-F3F0-42E6-828D-BE092B220668}" dt="2025-03-31T14:20:27.178" v="0" actId="2696"/>
        <pc:sldMkLst>
          <pc:docMk/>
          <pc:sldMk cId="0" sldId="263"/>
        </pc:sldMkLst>
      </pc:sldChg>
      <pc:sldChg chg="del">
        <pc:chgData name="Eilidh McGregor (Green Ink)" userId="9cba41ee-7d70-4c23-afba-c2290bddaa61" providerId="ADAL" clId="{8BAB2581-F3F0-42E6-828D-BE092B220668}" dt="2025-03-31T14:20:27.178" v="0" actId="2696"/>
        <pc:sldMkLst>
          <pc:docMk/>
          <pc:sldMk cId="0" sldId="264"/>
        </pc:sldMkLst>
      </pc:sldChg>
      <pc:sldChg chg="del">
        <pc:chgData name="Eilidh McGregor (Green Ink)" userId="9cba41ee-7d70-4c23-afba-c2290bddaa61" providerId="ADAL" clId="{8BAB2581-F3F0-42E6-828D-BE092B220668}" dt="2025-03-31T14:20:27.178" v="0" actId="2696"/>
        <pc:sldMkLst>
          <pc:docMk/>
          <pc:sldMk cId="0" sldId="265"/>
        </pc:sldMkLst>
      </pc:sldChg>
      <pc:sldChg chg="del">
        <pc:chgData name="Eilidh McGregor (Green Ink)" userId="9cba41ee-7d70-4c23-afba-c2290bddaa61" providerId="ADAL" clId="{8BAB2581-F3F0-42E6-828D-BE092B220668}" dt="2025-03-31T14:20:27.178" v="0" actId="2696"/>
        <pc:sldMkLst>
          <pc:docMk/>
          <pc:sldMk cId="0" sldId="268"/>
        </pc:sldMkLst>
      </pc:sldChg>
      <pc:sldChg chg="del">
        <pc:chgData name="Eilidh McGregor (Green Ink)" userId="9cba41ee-7d70-4c23-afba-c2290bddaa61" providerId="ADAL" clId="{8BAB2581-F3F0-42E6-828D-BE092B220668}" dt="2025-03-31T14:20:27.178" v="0" actId="2696"/>
        <pc:sldMkLst>
          <pc:docMk/>
          <pc:sldMk cId="0" sldId="269"/>
        </pc:sldMkLst>
      </pc:sldChg>
      <pc:sldChg chg="del">
        <pc:chgData name="Eilidh McGregor (Green Ink)" userId="9cba41ee-7d70-4c23-afba-c2290bddaa61" providerId="ADAL" clId="{8BAB2581-F3F0-42E6-828D-BE092B220668}" dt="2025-03-31T14:20:27.178" v="0" actId="2696"/>
        <pc:sldMkLst>
          <pc:docMk/>
          <pc:sldMk cId="0" sldId="270"/>
        </pc:sldMkLst>
      </pc:sldChg>
      <pc:sldChg chg="del">
        <pc:chgData name="Eilidh McGregor (Green Ink)" userId="9cba41ee-7d70-4c23-afba-c2290bddaa61" providerId="ADAL" clId="{8BAB2581-F3F0-42E6-828D-BE092B220668}" dt="2025-03-31T14:20:27.178" v="0" actId="2696"/>
        <pc:sldMkLst>
          <pc:docMk/>
          <pc:sldMk cId="0" sldId="271"/>
        </pc:sldMkLst>
      </pc:sldChg>
      <pc:sldChg chg="del">
        <pc:chgData name="Eilidh McGregor (Green Ink)" userId="9cba41ee-7d70-4c23-afba-c2290bddaa61" providerId="ADAL" clId="{8BAB2581-F3F0-42E6-828D-BE092B220668}" dt="2025-03-31T14:20:27.178" v="0" actId="2696"/>
        <pc:sldMkLst>
          <pc:docMk/>
          <pc:sldMk cId="0" sldId="272"/>
        </pc:sldMkLst>
      </pc:sldChg>
      <pc:sldChg chg="del">
        <pc:chgData name="Eilidh McGregor (Green Ink)" userId="9cba41ee-7d70-4c23-afba-c2290bddaa61" providerId="ADAL" clId="{8BAB2581-F3F0-42E6-828D-BE092B220668}" dt="2025-03-31T14:20:27.178" v="0" actId="2696"/>
        <pc:sldMkLst>
          <pc:docMk/>
          <pc:sldMk cId="0" sldId="273"/>
        </pc:sldMkLst>
      </pc:sldChg>
      <pc:sldChg chg="del">
        <pc:chgData name="Eilidh McGregor (Green Ink)" userId="9cba41ee-7d70-4c23-afba-c2290bddaa61" providerId="ADAL" clId="{8BAB2581-F3F0-42E6-828D-BE092B220668}" dt="2025-03-31T14:20:27.178" v="0" actId="2696"/>
        <pc:sldMkLst>
          <pc:docMk/>
          <pc:sldMk cId="0" sldId="274"/>
        </pc:sldMkLst>
      </pc:sldChg>
      <pc:sldChg chg="del">
        <pc:chgData name="Eilidh McGregor (Green Ink)" userId="9cba41ee-7d70-4c23-afba-c2290bddaa61" providerId="ADAL" clId="{8BAB2581-F3F0-42E6-828D-BE092B220668}" dt="2025-03-31T14:20:27.178" v="0" actId="2696"/>
        <pc:sldMkLst>
          <pc:docMk/>
          <pc:sldMk cId="2325324675" sldId="276"/>
        </pc:sldMkLst>
      </pc:sldChg>
      <pc:sldChg chg="del">
        <pc:chgData name="Eilidh McGregor (Green Ink)" userId="9cba41ee-7d70-4c23-afba-c2290bddaa61" providerId="ADAL" clId="{8BAB2581-F3F0-42E6-828D-BE092B220668}" dt="2025-03-31T14:20:27.178" v="0" actId="2696"/>
        <pc:sldMkLst>
          <pc:docMk/>
          <pc:sldMk cId="1137728767" sldId="277"/>
        </pc:sldMkLst>
      </pc:sldChg>
      <pc:sldChg chg="del">
        <pc:chgData name="Eilidh McGregor (Green Ink)" userId="9cba41ee-7d70-4c23-afba-c2290bddaa61" providerId="ADAL" clId="{8BAB2581-F3F0-42E6-828D-BE092B220668}" dt="2025-03-31T14:20:27.178" v="0" actId="2696"/>
        <pc:sldMkLst>
          <pc:docMk/>
          <pc:sldMk cId="156287223" sldId="278"/>
        </pc:sldMkLst>
      </pc:sldChg>
      <pc:sldChg chg="del">
        <pc:chgData name="Eilidh McGregor (Green Ink)" userId="9cba41ee-7d70-4c23-afba-c2290bddaa61" providerId="ADAL" clId="{8BAB2581-F3F0-42E6-828D-BE092B220668}" dt="2025-03-31T14:20:27.178" v="0" actId="2696"/>
        <pc:sldMkLst>
          <pc:docMk/>
          <pc:sldMk cId="487998334" sldId="279"/>
        </pc:sldMkLst>
      </pc:sldChg>
      <pc:sldChg chg="del">
        <pc:chgData name="Eilidh McGregor (Green Ink)" userId="9cba41ee-7d70-4c23-afba-c2290bddaa61" providerId="ADAL" clId="{8BAB2581-F3F0-42E6-828D-BE092B220668}" dt="2025-03-31T14:20:27.178" v="0" actId="2696"/>
        <pc:sldMkLst>
          <pc:docMk/>
          <pc:sldMk cId="2105561284" sldId="280"/>
        </pc:sldMkLst>
      </pc:sldChg>
      <pc:sldChg chg="del">
        <pc:chgData name="Eilidh McGregor (Green Ink)" userId="9cba41ee-7d70-4c23-afba-c2290bddaa61" providerId="ADAL" clId="{8BAB2581-F3F0-42E6-828D-BE092B220668}" dt="2025-03-31T14:20:27.178" v="0" actId="2696"/>
        <pc:sldMkLst>
          <pc:docMk/>
          <pc:sldMk cId="44598553" sldId="281"/>
        </pc:sldMkLst>
      </pc:sldChg>
      <pc:sldChg chg="del">
        <pc:chgData name="Eilidh McGregor (Green Ink)" userId="9cba41ee-7d70-4c23-afba-c2290bddaa61" providerId="ADAL" clId="{8BAB2581-F3F0-42E6-828D-BE092B220668}" dt="2025-03-31T14:20:27.178" v="0" actId="2696"/>
        <pc:sldMkLst>
          <pc:docMk/>
          <pc:sldMk cId="1578025308" sldId="282"/>
        </pc:sldMkLst>
      </pc:sldChg>
      <pc:sldChg chg="del">
        <pc:chgData name="Eilidh McGregor (Green Ink)" userId="9cba41ee-7d70-4c23-afba-c2290bddaa61" providerId="ADAL" clId="{8BAB2581-F3F0-42E6-828D-BE092B220668}" dt="2025-03-31T14:20:27.178" v="0" actId="2696"/>
        <pc:sldMkLst>
          <pc:docMk/>
          <pc:sldMk cId="2402466503" sldId="283"/>
        </pc:sldMkLst>
      </pc:sldChg>
      <pc:sldChg chg="del">
        <pc:chgData name="Eilidh McGregor (Green Ink)" userId="9cba41ee-7d70-4c23-afba-c2290bddaa61" providerId="ADAL" clId="{8BAB2581-F3F0-42E6-828D-BE092B220668}" dt="2025-03-31T14:20:27.178" v="0" actId="2696"/>
        <pc:sldMkLst>
          <pc:docMk/>
          <pc:sldMk cId="2856298819" sldId="284"/>
        </pc:sldMkLst>
      </pc:sldChg>
      <pc:sldChg chg="del">
        <pc:chgData name="Eilidh McGregor (Green Ink)" userId="9cba41ee-7d70-4c23-afba-c2290bddaa61" providerId="ADAL" clId="{8BAB2581-F3F0-42E6-828D-BE092B220668}" dt="2025-03-31T14:20:27.178" v="0" actId="2696"/>
        <pc:sldMkLst>
          <pc:docMk/>
          <pc:sldMk cId="3595759619" sldId="285"/>
        </pc:sldMkLst>
      </pc:sldChg>
      <pc:sldChg chg="del">
        <pc:chgData name="Eilidh McGregor (Green Ink)" userId="9cba41ee-7d70-4c23-afba-c2290bddaa61" providerId="ADAL" clId="{8BAB2581-F3F0-42E6-828D-BE092B220668}" dt="2025-03-31T14:20:27.178" v="0" actId="2696"/>
        <pc:sldMkLst>
          <pc:docMk/>
          <pc:sldMk cId="3483525006" sldId="286"/>
        </pc:sldMkLst>
      </pc:sldChg>
      <pc:sldChg chg="del">
        <pc:chgData name="Eilidh McGregor (Green Ink)" userId="9cba41ee-7d70-4c23-afba-c2290bddaa61" providerId="ADAL" clId="{8BAB2581-F3F0-42E6-828D-BE092B220668}" dt="2025-03-31T14:20:27.178" v="0" actId="2696"/>
        <pc:sldMkLst>
          <pc:docMk/>
          <pc:sldMk cId="1127691587" sldId="287"/>
        </pc:sldMkLst>
      </pc:sldChg>
      <pc:sldChg chg="del">
        <pc:chgData name="Eilidh McGregor (Green Ink)" userId="9cba41ee-7d70-4c23-afba-c2290bddaa61" providerId="ADAL" clId="{8BAB2581-F3F0-42E6-828D-BE092B220668}" dt="2025-03-31T14:20:27.178" v="0" actId="2696"/>
        <pc:sldMkLst>
          <pc:docMk/>
          <pc:sldMk cId="3760288944" sldId="288"/>
        </pc:sldMkLst>
      </pc:sldChg>
      <pc:sldChg chg="del">
        <pc:chgData name="Eilidh McGregor (Green Ink)" userId="9cba41ee-7d70-4c23-afba-c2290bddaa61" providerId="ADAL" clId="{8BAB2581-F3F0-42E6-828D-BE092B220668}" dt="2025-03-31T14:20:27.178" v="0" actId="2696"/>
        <pc:sldMkLst>
          <pc:docMk/>
          <pc:sldMk cId="2088804391" sldId="289"/>
        </pc:sldMkLst>
      </pc:sldChg>
      <pc:sldChg chg="del">
        <pc:chgData name="Eilidh McGregor (Green Ink)" userId="9cba41ee-7d70-4c23-afba-c2290bddaa61" providerId="ADAL" clId="{8BAB2581-F3F0-42E6-828D-BE092B220668}" dt="2025-03-31T14:20:27.178" v="0" actId="2696"/>
        <pc:sldMkLst>
          <pc:docMk/>
          <pc:sldMk cId="2536136086" sldId="290"/>
        </pc:sldMkLst>
      </pc:sldChg>
      <pc:sldChg chg="del">
        <pc:chgData name="Eilidh McGregor (Green Ink)" userId="9cba41ee-7d70-4c23-afba-c2290bddaa61" providerId="ADAL" clId="{8BAB2581-F3F0-42E6-828D-BE092B220668}" dt="2025-03-31T14:20:27.178" v="0" actId="2696"/>
        <pc:sldMkLst>
          <pc:docMk/>
          <pc:sldMk cId="2948403408" sldId="291"/>
        </pc:sldMkLst>
      </pc:sldChg>
      <pc:sldChg chg="del">
        <pc:chgData name="Eilidh McGregor (Green Ink)" userId="9cba41ee-7d70-4c23-afba-c2290bddaa61" providerId="ADAL" clId="{8BAB2581-F3F0-42E6-828D-BE092B220668}" dt="2025-03-31T14:20:27.178" v="0" actId="2696"/>
        <pc:sldMkLst>
          <pc:docMk/>
          <pc:sldMk cId="3190309418" sldId="292"/>
        </pc:sldMkLst>
      </pc:sldChg>
      <pc:sldChg chg="del">
        <pc:chgData name="Eilidh McGregor (Green Ink)" userId="9cba41ee-7d70-4c23-afba-c2290bddaa61" providerId="ADAL" clId="{8BAB2581-F3F0-42E6-828D-BE092B220668}" dt="2025-03-31T14:20:27.178" v="0" actId="2696"/>
        <pc:sldMkLst>
          <pc:docMk/>
          <pc:sldMk cId="4008065995" sldId="293"/>
        </pc:sldMkLst>
      </pc:sldChg>
      <pc:sldChg chg="del">
        <pc:chgData name="Eilidh McGregor (Green Ink)" userId="9cba41ee-7d70-4c23-afba-c2290bddaa61" providerId="ADAL" clId="{8BAB2581-F3F0-42E6-828D-BE092B220668}" dt="2025-03-31T14:20:27.178" v="0" actId="2696"/>
        <pc:sldMkLst>
          <pc:docMk/>
          <pc:sldMk cId="2273748839" sldId="294"/>
        </pc:sldMkLst>
      </pc:sldChg>
      <pc:sldChg chg="del">
        <pc:chgData name="Eilidh McGregor (Green Ink)" userId="9cba41ee-7d70-4c23-afba-c2290bddaa61" providerId="ADAL" clId="{8BAB2581-F3F0-42E6-828D-BE092B220668}" dt="2025-03-31T14:20:27.178" v="0" actId="2696"/>
        <pc:sldMkLst>
          <pc:docMk/>
          <pc:sldMk cId="506637727" sldId="295"/>
        </pc:sldMkLst>
      </pc:sldChg>
      <pc:sldChg chg="del">
        <pc:chgData name="Eilidh McGregor (Green Ink)" userId="9cba41ee-7d70-4c23-afba-c2290bddaa61" providerId="ADAL" clId="{8BAB2581-F3F0-42E6-828D-BE092B220668}" dt="2025-03-31T14:20:27.178" v="0" actId="2696"/>
        <pc:sldMkLst>
          <pc:docMk/>
          <pc:sldMk cId="2167027896" sldId="296"/>
        </pc:sldMkLst>
      </pc:sldChg>
      <pc:sldChg chg="del">
        <pc:chgData name="Eilidh McGregor (Green Ink)" userId="9cba41ee-7d70-4c23-afba-c2290bddaa61" providerId="ADAL" clId="{8BAB2581-F3F0-42E6-828D-BE092B220668}" dt="2025-03-31T14:20:27.178" v="0" actId="2696"/>
        <pc:sldMkLst>
          <pc:docMk/>
          <pc:sldMk cId="638909572" sldId="297"/>
        </pc:sldMkLst>
      </pc:sldChg>
      <pc:sldChg chg="del">
        <pc:chgData name="Eilidh McGregor (Green Ink)" userId="9cba41ee-7d70-4c23-afba-c2290bddaa61" providerId="ADAL" clId="{8BAB2581-F3F0-42E6-828D-BE092B220668}" dt="2025-03-31T14:20:27.178" v="0" actId="2696"/>
        <pc:sldMkLst>
          <pc:docMk/>
          <pc:sldMk cId="2532305775" sldId="298"/>
        </pc:sldMkLst>
      </pc:sldChg>
      <pc:sldChg chg="del">
        <pc:chgData name="Eilidh McGregor (Green Ink)" userId="9cba41ee-7d70-4c23-afba-c2290bddaa61" providerId="ADAL" clId="{8BAB2581-F3F0-42E6-828D-BE092B220668}" dt="2025-03-31T14:20:27.178" v="0" actId="2696"/>
        <pc:sldMkLst>
          <pc:docMk/>
          <pc:sldMk cId="2589981433" sldId="299"/>
        </pc:sldMkLst>
      </pc:sldChg>
      <pc:sldChg chg="del">
        <pc:chgData name="Eilidh McGregor (Green Ink)" userId="9cba41ee-7d70-4c23-afba-c2290bddaa61" providerId="ADAL" clId="{8BAB2581-F3F0-42E6-828D-BE092B220668}" dt="2025-03-31T14:20:27.178" v="0" actId="2696"/>
        <pc:sldMkLst>
          <pc:docMk/>
          <pc:sldMk cId="3062596167" sldId="300"/>
        </pc:sldMkLst>
      </pc:sldChg>
      <pc:sldChg chg="del">
        <pc:chgData name="Eilidh McGregor (Green Ink)" userId="9cba41ee-7d70-4c23-afba-c2290bddaa61" providerId="ADAL" clId="{8BAB2581-F3F0-42E6-828D-BE092B220668}" dt="2025-03-31T14:20:27.178" v="0" actId="2696"/>
        <pc:sldMkLst>
          <pc:docMk/>
          <pc:sldMk cId="1692043370" sldId="301"/>
        </pc:sldMkLst>
      </pc:sldChg>
      <pc:sldChg chg="del">
        <pc:chgData name="Eilidh McGregor (Green Ink)" userId="9cba41ee-7d70-4c23-afba-c2290bddaa61" providerId="ADAL" clId="{8BAB2581-F3F0-42E6-828D-BE092B220668}" dt="2025-03-31T14:20:27.178" v="0" actId="2696"/>
        <pc:sldMkLst>
          <pc:docMk/>
          <pc:sldMk cId="4262841150" sldId="302"/>
        </pc:sldMkLst>
      </pc:sldChg>
      <pc:sldChg chg="del">
        <pc:chgData name="Eilidh McGregor (Green Ink)" userId="9cba41ee-7d70-4c23-afba-c2290bddaa61" providerId="ADAL" clId="{8BAB2581-F3F0-42E6-828D-BE092B220668}" dt="2025-03-31T14:20:27.178" v="0" actId="2696"/>
        <pc:sldMkLst>
          <pc:docMk/>
          <pc:sldMk cId="880424807" sldId="303"/>
        </pc:sldMkLst>
      </pc:sldChg>
      <pc:sldChg chg="del">
        <pc:chgData name="Eilidh McGregor (Green Ink)" userId="9cba41ee-7d70-4c23-afba-c2290bddaa61" providerId="ADAL" clId="{8BAB2581-F3F0-42E6-828D-BE092B220668}" dt="2025-03-31T14:20:27.178" v="0" actId="2696"/>
        <pc:sldMkLst>
          <pc:docMk/>
          <pc:sldMk cId="1227228117" sldId="304"/>
        </pc:sldMkLst>
      </pc:sldChg>
      <pc:sldChg chg="del">
        <pc:chgData name="Eilidh McGregor (Green Ink)" userId="9cba41ee-7d70-4c23-afba-c2290bddaa61" providerId="ADAL" clId="{8BAB2581-F3F0-42E6-828D-BE092B220668}" dt="2025-03-31T14:20:27.178" v="0" actId="2696"/>
        <pc:sldMkLst>
          <pc:docMk/>
          <pc:sldMk cId="3751994093" sldId="305"/>
        </pc:sldMkLst>
      </pc:sldChg>
      <pc:sldChg chg="del">
        <pc:chgData name="Eilidh McGregor (Green Ink)" userId="9cba41ee-7d70-4c23-afba-c2290bddaa61" providerId="ADAL" clId="{8BAB2581-F3F0-42E6-828D-BE092B220668}" dt="2025-03-31T14:20:27.178" v="0" actId="2696"/>
        <pc:sldMkLst>
          <pc:docMk/>
          <pc:sldMk cId="1617310243" sldId="306"/>
        </pc:sldMkLst>
      </pc:sldChg>
      <pc:sldChg chg="del">
        <pc:chgData name="Eilidh McGregor (Green Ink)" userId="9cba41ee-7d70-4c23-afba-c2290bddaa61" providerId="ADAL" clId="{8BAB2581-F3F0-42E6-828D-BE092B220668}" dt="2025-03-31T14:20:27.178" v="0" actId="2696"/>
        <pc:sldMkLst>
          <pc:docMk/>
          <pc:sldMk cId="941654747" sldId="307"/>
        </pc:sldMkLst>
      </pc:sldChg>
      <pc:sldChg chg="del">
        <pc:chgData name="Eilidh McGregor (Green Ink)" userId="9cba41ee-7d70-4c23-afba-c2290bddaa61" providerId="ADAL" clId="{8BAB2581-F3F0-42E6-828D-BE092B220668}" dt="2025-03-31T14:20:27.178" v="0" actId="2696"/>
        <pc:sldMkLst>
          <pc:docMk/>
          <pc:sldMk cId="2976818819" sldId="308"/>
        </pc:sldMkLst>
      </pc:sldChg>
      <pc:sldChg chg="del">
        <pc:chgData name="Eilidh McGregor (Green Ink)" userId="9cba41ee-7d70-4c23-afba-c2290bddaa61" providerId="ADAL" clId="{8BAB2581-F3F0-42E6-828D-BE092B220668}" dt="2025-03-31T14:20:27.178" v="0" actId="2696"/>
        <pc:sldMkLst>
          <pc:docMk/>
          <pc:sldMk cId="1702705720" sldId="309"/>
        </pc:sldMkLst>
      </pc:sldChg>
      <pc:sldChg chg="del">
        <pc:chgData name="Eilidh McGregor (Green Ink)" userId="9cba41ee-7d70-4c23-afba-c2290bddaa61" providerId="ADAL" clId="{8BAB2581-F3F0-42E6-828D-BE092B220668}" dt="2025-03-31T14:20:27.178" v="0" actId="2696"/>
        <pc:sldMkLst>
          <pc:docMk/>
          <pc:sldMk cId="3309654041" sldId="310"/>
        </pc:sldMkLst>
      </pc:sldChg>
      <pc:sldChg chg="del">
        <pc:chgData name="Eilidh McGregor (Green Ink)" userId="9cba41ee-7d70-4c23-afba-c2290bddaa61" providerId="ADAL" clId="{8BAB2581-F3F0-42E6-828D-BE092B220668}" dt="2025-03-31T14:20:27.178" v="0" actId="2696"/>
        <pc:sldMkLst>
          <pc:docMk/>
          <pc:sldMk cId="2425938701" sldId="311"/>
        </pc:sldMkLst>
      </pc:sldChg>
      <pc:sldChg chg="del">
        <pc:chgData name="Eilidh McGregor (Green Ink)" userId="9cba41ee-7d70-4c23-afba-c2290bddaa61" providerId="ADAL" clId="{8BAB2581-F3F0-42E6-828D-BE092B220668}" dt="2025-03-31T14:20:27.178" v="0" actId="2696"/>
        <pc:sldMkLst>
          <pc:docMk/>
          <pc:sldMk cId="2735761718" sldId="312"/>
        </pc:sldMkLst>
      </pc:sldChg>
      <pc:sldChg chg="del">
        <pc:chgData name="Eilidh McGregor (Green Ink)" userId="9cba41ee-7d70-4c23-afba-c2290bddaa61" providerId="ADAL" clId="{8BAB2581-F3F0-42E6-828D-BE092B220668}" dt="2025-03-31T14:20:27.178" v="0" actId="2696"/>
        <pc:sldMkLst>
          <pc:docMk/>
          <pc:sldMk cId="31742039" sldId="313"/>
        </pc:sldMkLst>
      </pc:sldChg>
      <pc:sldChg chg="del">
        <pc:chgData name="Eilidh McGregor (Green Ink)" userId="9cba41ee-7d70-4c23-afba-c2290bddaa61" providerId="ADAL" clId="{8BAB2581-F3F0-42E6-828D-BE092B220668}" dt="2025-03-31T14:20:27.178" v="0" actId="2696"/>
        <pc:sldMkLst>
          <pc:docMk/>
          <pc:sldMk cId="3703753277" sldId="314"/>
        </pc:sldMkLst>
      </pc:sldChg>
      <pc:sldChg chg="del">
        <pc:chgData name="Eilidh McGregor (Green Ink)" userId="9cba41ee-7d70-4c23-afba-c2290bddaa61" providerId="ADAL" clId="{8BAB2581-F3F0-42E6-828D-BE092B220668}" dt="2025-03-31T14:20:53.194" v="1" actId="2696"/>
        <pc:sldMkLst>
          <pc:docMk/>
          <pc:sldMk cId="2282169624" sldId="331"/>
        </pc:sldMkLst>
      </pc:sldChg>
      <pc:sldChg chg="del">
        <pc:chgData name="Eilidh McGregor (Green Ink)" userId="9cba41ee-7d70-4c23-afba-c2290bddaa61" providerId="ADAL" clId="{8BAB2581-F3F0-42E6-828D-BE092B220668}" dt="2025-03-31T14:20:53.194" v="1" actId="2696"/>
        <pc:sldMkLst>
          <pc:docMk/>
          <pc:sldMk cId="3640792935" sldId="332"/>
        </pc:sldMkLst>
      </pc:sldChg>
      <pc:sldChg chg="del">
        <pc:chgData name="Eilidh McGregor (Green Ink)" userId="9cba41ee-7d70-4c23-afba-c2290bddaa61" providerId="ADAL" clId="{8BAB2581-F3F0-42E6-828D-BE092B220668}" dt="2025-03-31T14:20:53.194" v="1" actId="2696"/>
        <pc:sldMkLst>
          <pc:docMk/>
          <pc:sldMk cId="3389520788" sldId="333"/>
        </pc:sldMkLst>
      </pc:sldChg>
      <pc:sldChg chg="del">
        <pc:chgData name="Eilidh McGregor (Green Ink)" userId="9cba41ee-7d70-4c23-afba-c2290bddaa61" providerId="ADAL" clId="{8BAB2581-F3F0-42E6-828D-BE092B220668}" dt="2025-03-31T14:20:53.194" v="1" actId="2696"/>
        <pc:sldMkLst>
          <pc:docMk/>
          <pc:sldMk cId="2260159668" sldId="334"/>
        </pc:sldMkLst>
      </pc:sldChg>
      <pc:sldChg chg="del">
        <pc:chgData name="Eilidh McGregor (Green Ink)" userId="9cba41ee-7d70-4c23-afba-c2290bddaa61" providerId="ADAL" clId="{8BAB2581-F3F0-42E6-828D-BE092B220668}" dt="2025-03-31T14:20:53.194" v="1" actId="2696"/>
        <pc:sldMkLst>
          <pc:docMk/>
          <pc:sldMk cId="503172891" sldId="335"/>
        </pc:sldMkLst>
      </pc:sldChg>
      <pc:sldChg chg="del">
        <pc:chgData name="Eilidh McGregor (Green Ink)" userId="9cba41ee-7d70-4c23-afba-c2290bddaa61" providerId="ADAL" clId="{8BAB2581-F3F0-42E6-828D-BE092B220668}" dt="2025-03-31T14:20:53.194" v="1" actId="2696"/>
        <pc:sldMkLst>
          <pc:docMk/>
          <pc:sldMk cId="189337088" sldId="336"/>
        </pc:sldMkLst>
      </pc:sldChg>
      <pc:sldChg chg="del">
        <pc:chgData name="Eilidh McGregor (Green Ink)" userId="9cba41ee-7d70-4c23-afba-c2290bddaa61" providerId="ADAL" clId="{8BAB2581-F3F0-42E6-828D-BE092B220668}" dt="2025-03-31T14:20:53.194" v="1" actId="2696"/>
        <pc:sldMkLst>
          <pc:docMk/>
          <pc:sldMk cId="2349944705" sldId="338"/>
        </pc:sldMkLst>
      </pc:sldChg>
      <pc:sldChg chg="del">
        <pc:chgData name="Eilidh McGregor (Green Ink)" userId="9cba41ee-7d70-4c23-afba-c2290bddaa61" providerId="ADAL" clId="{8BAB2581-F3F0-42E6-828D-BE092B220668}" dt="2025-03-31T14:20:53.194" v="1" actId="2696"/>
        <pc:sldMkLst>
          <pc:docMk/>
          <pc:sldMk cId="608429785" sldId="339"/>
        </pc:sldMkLst>
      </pc:sldChg>
      <pc:sldChg chg="del">
        <pc:chgData name="Eilidh McGregor (Green Ink)" userId="9cba41ee-7d70-4c23-afba-c2290bddaa61" providerId="ADAL" clId="{8BAB2581-F3F0-42E6-828D-BE092B220668}" dt="2025-03-31T14:20:53.194" v="1" actId="2696"/>
        <pc:sldMkLst>
          <pc:docMk/>
          <pc:sldMk cId="2610938113" sldId="340"/>
        </pc:sldMkLst>
      </pc:sldChg>
      <pc:sldChg chg="del">
        <pc:chgData name="Eilidh McGregor (Green Ink)" userId="9cba41ee-7d70-4c23-afba-c2290bddaa61" providerId="ADAL" clId="{8BAB2581-F3F0-42E6-828D-BE092B220668}" dt="2025-03-31T14:20:53.194" v="1" actId="2696"/>
        <pc:sldMkLst>
          <pc:docMk/>
          <pc:sldMk cId="2203998842" sldId="341"/>
        </pc:sldMkLst>
      </pc:sldChg>
      <pc:sldChg chg="del">
        <pc:chgData name="Eilidh McGregor (Green Ink)" userId="9cba41ee-7d70-4c23-afba-c2290bddaa61" providerId="ADAL" clId="{8BAB2581-F3F0-42E6-828D-BE092B220668}" dt="2025-03-31T14:20:53.194" v="1" actId="2696"/>
        <pc:sldMkLst>
          <pc:docMk/>
          <pc:sldMk cId="1858194508" sldId="342"/>
        </pc:sldMkLst>
      </pc:sldChg>
      <pc:sldChg chg="del">
        <pc:chgData name="Eilidh McGregor (Green Ink)" userId="9cba41ee-7d70-4c23-afba-c2290bddaa61" providerId="ADAL" clId="{8BAB2581-F3F0-42E6-828D-BE092B220668}" dt="2025-03-31T14:20:53.194" v="1" actId="2696"/>
        <pc:sldMkLst>
          <pc:docMk/>
          <pc:sldMk cId="3591334104" sldId="343"/>
        </pc:sldMkLst>
      </pc:sldChg>
      <pc:sldChg chg="del">
        <pc:chgData name="Eilidh McGregor (Green Ink)" userId="9cba41ee-7d70-4c23-afba-c2290bddaa61" providerId="ADAL" clId="{8BAB2581-F3F0-42E6-828D-BE092B220668}" dt="2025-03-31T14:20:53.194" v="1" actId="2696"/>
        <pc:sldMkLst>
          <pc:docMk/>
          <pc:sldMk cId="1685860822" sldId="344"/>
        </pc:sldMkLst>
      </pc:sldChg>
      <pc:sldChg chg="del">
        <pc:chgData name="Eilidh McGregor (Green Ink)" userId="9cba41ee-7d70-4c23-afba-c2290bddaa61" providerId="ADAL" clId="{8BAB2581-F3F0-42E6-828D-BE092B220668}" dt="2025-03-31T14:20:53.194" v="1" actId="2696"/>
        <pc:sldMkLst>
          <pc:docMk/>
          <pc:sldMk cId="1115174239" sldId="345"/>
        </pc:sldMkLst>
      </pc:sldChg>
      <pc:sldChg chg="del">
        <pc:chgData name="Eilidh McGregor (Green Ink)" userId="9cba41ee-7d70-4c23-afba-c2290bddaa61" providerId="ADAL" clId="{8BAB2581-F3F0-42E6-828D-BE092B220668}" dt="2025-03-31T14:20:53.194" v="1" actId="2696"/>
        <pc:sldMkLst>
          <pc:docMk/>
          <pc:sldMk cId="3520038041" sldId="346"/>
        </pc:sldMkLst>
      </pc:sldChg>
      <pc:sldChg chg="del">
        <pc:chgData name="Eilidh McGregor (Green Ink)" userId="9cba41ee-7d70-4c23-afba-c2290bddaa61" providerId="ADAL" clId="{8BAB2581-F3F0-42E6-828D-BE092B220668}" dt="2025-03-31T14:20:53.194" v="1" actId="2696"/>
        <pc:sldMkLst>
          <pc:docMk/>
          <pc:sldMk cId="2308235034" sldId="347"/>
        </pc:sldMkLst>
      </pc:sldChg>
      <pc:sldChg chg="del">
        <pc:chgData name="Eilidh McGregor (Green Ink)" userId="9cba41ee-7d70-4c23-afba-c2290bddaa61" providerId="ADAL" clId="{8BAB2581-F3F0-42E6-828D-BE092B220668}" dt="2025-03-31T14:20:53.194" v="1" actId="2696"/>
        <pc:sldMkLst>
          <pc:docMk/>
          <pc:sldMk cId="3936956838" sldId="348"/>
        </pc:sldMkLst>
      </pc:sldChg>
      <pc:sldChg chg="del">
        <pc:chgData name="Eilidh McGregor (Green Ink)" userId="9cba41ee-7d70-4c23-afba-c2290bddaa61" providerId="ADAL" clId="{8BAB2581-F3F0-42E6-828D-BE092B220668}" dt="2025-03-31T14:20:53.194" v="1" actId="2696"/>
        <pc:sldMkLst>
          <pc:docMk/>
          <pc:sldMk cId="3291694893" sldId="349"/>
        </pc:sldMkLst>
      </pc:sldChg>
      <pc:sldChg chg="del">
        <pc:chgData name="Eilidh McGregor (Green Ink)" userId="9cba41ee-7d70-4c23-afba-c2290bddaa61" providerId="ADAL" clId="{8BAB2581-F3F0-42E6-828D-BE092B220668}" dt="2025-03-31T14:20:53.194" v="1" actId="2696"/>
        <pc:sldMkLst>
          <pc:docMk/>
          <pc:sldMk cId="3624528765" sldId="350"/>
        </pc:sldMkLst>
      </pc:sldChg>
      <pc:sldChg chg="del">
        <pc:chgData name="Eilidh McGregor (Green Ink)" userId="9cba41ee-7d70-4c23-afba-c2290bddaa61" providerId="ADAL" clId="{8BAB2581-F3F0-42E6-828D-BE092B220668}" dt="2025-03-31T14:20:53.194" v="1" actId="2696"/>
        <pc:sldMkLst>
          <pc:docMk/>
          <pc:sldMk cId="2547595142" sldId="351"/>
        </pc:sldMkLst>
      </pc:sldChg>
      <pc:sldChg chg="del">
        <pc:chgData name="Eilidh McGregor (Green Ink)" userId="9cba41ee-7d70-4c23-afba-c2290bddaa61" providerId="ADAL" clId="{8BAB2581-F3F0-42E6-828D-BE092B220668}" dt="2025-03-31T14:20:53.194" v="1" actId="2696"/>
        <pc:sldMkLst>
          <pc:docMk/>
          <pc:sldMk cId="3035615297" sldId="352"/>
        </pc:sldMkLst>
      </pc:sldChg>
      <pc:sldChg chg="del">
        <pc:chgData name="Eilidh McGregor (Green Ink)" userId="9cba41ee-7d70-4c23-afba-c2290bddaa61" providerId="ADAL" clId="{8BAB2581-F3F0-42E6-828D-BE092B220668}" dt="2025-03-31T14:20:53.194" v="1" actId="2696"/>
        <pc:sldMkLst>
          <pc:docMk/>
          <pc:sldMk cId="3473095637" sldId="353"/>
        </pc:sldMkLst>
      </pc:sldChg>
      <pc:sldChg chg="del">
        <pc:chgData name="Eilidh McGregor (Green Ink)" userId="9cba41ee-7d70-4c23-afba-c2290bddaa61" providerId="ADAL" clId="{8BAB2581-F3F0-42E6-828D-BE092B220668}" dt="2025-03-31T14:20:53.194" v="1" actId="2696"/>
        <pc:sldMkLst>
          <pc:docMk/>
          <pc:sldMk cId="2944623996" sldId="354"/>
        </pc:sldMkLst>
      </pc:sldChg>
      <pc:sldChg chg="del">
        <pc:chgData name="Eilidh McGregor (Green Ink)" userId="9cba41ee-7d70-4c23-afba-c2290bddaa61" providerId="ADAL" clId="{8BAB2581-F3F0-42E6-828D-BE092B220668}" dt="2025-03-31T14:20:53.194" v="1" actId="2696"/>
        <pc:sldMkLst>
          <pc:docMk/>
          <pc:sldMk cId="2691747382" sldId="355"/>
        </pc:sldMkLst>
      </pc:sldChg>
      <pc:sldChg chg="del">
        <pc:chgData name="Eilidh McGregor (Green Ink)" userId="9cba41ee-7d70-4c23-afba-c2290bddaa61" providerId="ADAL" clId="{8BAB2581-F3F0-42E6-828D-BE092B220668}" dt="2025-03-31T14:20:53.194" v="1" actId="2696"/>
        <pc:sldMkLst>
          <pc:docMk/>
          <pc:sldMk cId="4185511180" sldId="356"/>
        </pc:sldMkLst>
      </pc:sldChg>
      <pc:sldChg chg="del">
        <pc:chgData name="Eilidh McGregor (Green Ink)" userId="9cba41ee-7d70-4c23-afba-c2290bddaa61" providerId="ADAL" clId="{8BAB2581-F3F0-42E6-828D-BE092B220668}" dt="2025-03-31T14:20:53.194" v="1" actId="2696"/>
        <pc:sldMkLst>
          <pc:docMk/>
          <pc:sldMk cId="1111653470" sldId="357"/>
        </pc:sldMkLst>
      </pc:sldChg>
      <pc:sldChg chg="del">
        <pc:chgData name="Eilidh McGregor (Green Ink)" userId="9cba41ee-7d70-4c23-afba-c2290bddaa61" providerId="ADAL" clId="{8BAB2581-F3F0-42E6-828D-BE092B220668}" dt="2025-03-31T14:20:53.194" v="1" actId="2696"/>
        <pc:sldMkLst>
          <pc:docMk/>
          <pc:sldMk cId="3487666049" sldId="358"/>
        </pc:sldMkLst>
      </pc:sldChg>
      <pc:sldChg chg="del">
        <pc:chgData name="Eilidh McGregor (Green Ink)" userId="9cba41ee-7d70-4c23-afba-c2290bddaa61" providerId="ADAL" clId="{8BAB2581-F3F0-42E6-828D-BE092B220668}" dt="2025-03-31T14:20:53.194" v="1" actId="2696"/>
        <pc:sldMkLst>
          <pc:docMk/>
          <pc:sldMk cId="2286267831" sldId="359"/>
        </pc:sldMkLst>
      </pc:sldChg>
      <pc:sldChg chg="del">
        <pc:chgData name="Eilidh McGregor (Green Ink)" userId="9cba41ee-7d70-4c23-afba-c2290bddaa61" providerId="ADAL" clId="{8BAB2581-F3F0-42E6-828D-BE092B220668}" dt="2025-03-31T14:20:53.194" v="1" actId="2696"/>
        <pc:sldMkLst>
          <pc:docMk/>
          <pc:sldMk cId="808584332" sldId="360"/>
        </pc:sldMkLst>
      </pc:sldChg>
      <pc:sldChg chg="del">
        <pc:chgData name="Eilidh McGregor (Green Ink)" userId="9cba41ee-7d70-4c23-afba-c2290bddaa61" providerId="ADAL" clId="{8BAB2581-F3F0-42E6-828D-BE092B220668}" dt="2025-03-31T14:20:53.194" v="1" actId="2696"/>
        <pc:sldMkLst>
          <pc:docMk/>
          <pc:sldMk cId="2053373606" sldId="361"/>
        </pc:sldMkLst>
      </pc:sldChg>
      <pc:sldChg chg="del">
        <pc:chgData name="Eilidh McGregor (Green Ink)" userId="9cba41ee-7d70-4c23-afba-c2290bddaa61" providerId="ADAL" clId="{8BAB2581-F3F0-42E6-828D-BE092B220668}" dt="2025-03-31T14:20:53.194" v="1" actId="2696"/>
        <pc:sldMkLst>
          <pc:docMk/>
          <pc:sldMk cId="381938884" sldId="362"/>
        </pc:sldMkLst>
      </pc:sldChg>
      <pc:sldChg chg="del">
        <pc:chgData name="Eilidh McGregor (Green Ink)" userId="9cba41ee-7d70-4c23-afba-c2290bddaa61" providerId="ADAL" clId="{8BAB2581-F3F0-42E6-828D-BE092B220668}" dt="2025-03-31T14:20:53.194" v="1" actId="2696"/>
        <pc:sldMkLst>
          <pc:docMk/>
          <pc:sldMk cId="2997695657" sldId="363"/>
        </pc:sldMkLst>
      </pc:sldChg>
      <pc:sldChg chg="del">
        <pc:chgData name="Eilidh McGregor (Green Ink)" userId="9cba41ee-7d70-4c23-afba-c2290bddaa61" providerId="ADAL" clId="{8BAB2581-F3F0-42E6-828D-BE092B220668}" dt="2025-03-31T14:20:53.194" v="1" actId="2696"/>
        <pc:sldMkLst>
          <pc:docMk/>
          <pc:sldMk cId="2502400184" sldId="364"/>
        </pc:sldMkLst>
      </pc:sldChg>
      <pc:sldChg chg="del">
        <pc:chgData name="Eilidh McGregor (Green Ink)" userId="9cba41ee-7d70-4c23-afba-c2290bddaa61" providerId="ADAL" clId="{8BAB2581-F3F0-42E6-828D-BE092B220668}" dt="2025-03-31T14:20:53.194" v="1" actId="2696"/>
        <pc:sldMkLst>
          <pc:docMk/>
          <pc:sldMk cId="450505083" sldId="365"/>
        </pc:sldMkLst>
      </pc:sldChg>
      <pc:sldChg chg="del">
        <pc:chgData name="Eilidh McGregor (Green Ink)" userId="9cba41ee-7d70-4c23-afba-c2290bddaa61" providerId="ADAL" clId="{8BAB2581-F3F0-42E6-828D-BE092B220668}" dt="2025-03-31T14:20:53.194" v="1" actId="2696"/>
        <pc:sldMkLst>
          <pc:docMk/>
          <pc:sldMk cId="2910822156" sldId="366"/>
        </pc:sldMkLst>
      </pc:sldChg>
      <pc:sldChg chg="del">
        <pc:chgData name="Eilidh McGregor (Green Ink)" userId="9cba41ee-7d70-4c23-afba-c2290bddaa61" providerId="ADAL" clId="{8BAB2581-F3F0-42E6-828D-BE092B220668}" dt="2025-03-31T14:20:53.194" v="1" actId="2696"/>
        <pc:sldMkLst>
          <pc:docMk/>
          <pc:sldMk cId="3930788228" sldId="367"/>
        </pc:sldMkLst>
      </pc:sldChg>
      <pc:sldChg chg="del">
        <pc:chgData name="Eilidh McGregor (Green Ink)" userId="9cba41ee-7d70-4c23-afba-c2290bddaa61" providerId="ADAL" clId="{8BAB2581-F3F0-42E6-828D-BE092B220668}" dt="2025-03-31T14:20:53.194" v="1" actId="2696"/>
        <pc:sldMkLst>
          <pc:docMk/>
          <pc:sldMk cId="3960158483" sldId="368"/>
        </pc:sldMkLst>
      </pc:sldChg>
      <pc:sldChg chg="del">
        <pc:chgData name="Eilidh McGregor (Green Ink)" userId="9cba41ee-7d70-4c23-afba-c2290bddaa61" providerId="ADAL" clId="{8BAB2581-F3F0-42E6-828D-BE092B220668}" dt="2025-03-31T14:20:53.194" v="1" actId="2696"/>
        <pc:sldMkLst>
          <pc:docMk/>
          <pc:sldMk cId="2664659621" sldId="369"/>
        </pc:sldMkLst>
      </pc:sldChg>
      <pc:sldChg chg="del">
        <pc:chgData name="Eilidh McGregor (Green Ink)" userId="9cba41ee-7d70-4c23-afba-c2290bddaa61" providerId="ADAL" clId="{8BAB2581-F3F0-42E6-828D-BE092B220668}" dt="2025-03-31T14:20:53.194" v="1" actId="2696"/>
        <pc:sldMkLst>
          <pc:docMk/>
          <pc:sldMk cId="3331365431" sldId="370"/>
        </pc:sldMkLst>
      </pc:sldChg>
      <pc:sldChg chg="del">
        <pc:chgData name="Eilidh McGregor (Green Ink)" userId="9cba41ee-7d70-4c23-afba-c2290bddaa61" providerId="ADAL" clId="{8BAB2581-F3F0-42E6-828D-BE092B220668}" dt="2025-03-31T14:20:53.194" v="1" actId="2696"/>
        <pc:sldMkLst>
          <pc:docMk/>
          <pc:sldMk cId="1380650648" sldId="371"/>
        </pc:sldMkLst>
      </pc:sldChg>
      <pc:sldChg chg="del">
        <pc:chgData name="Eilidh McGregor (Green Ink)" userId="9cba41ee-7d70-4c23-afba-c2290bddaa61" providerId="ADAL" clId="{8BAB2581-F3F0-42E6-828D-BE092B220668}" dt="2025-03-31T14:20:53.194" v="1" actId="2696"/>
        <pc:sldMkLst>
          <pc:docMk/>
          <pc:sldMk cId="1476635638" sldId="372"/>
        </pc:sldMkLst>
      </pc:sldChg>
      <pc:sldChg chg="del">
        <pc:chgData name="Eilidh McGregor (Green Ink)" userId="9cba41ee-7d70-4c23-afba-c2290bddaa61" providerId="ADAL" clId="{8BAB2581-F3F0-42E6-828D-BE092B220668}" dt="2025-03-31T14:20:53.194" v="1" actId="2696"/>
        <pc:sldMkLst>
          <pc:docMk/>
          <pc:sldMk cId="518623373" sldId="373"/>
        </pc:sldMkLst>
      </pc:sldChg>
      <pc:sldChg chg="del">
        <pc:chgData name="Eilidh McGregor (Green Ink)" userId="9cba41ee-7d70-4c23-afba-c2290bddaa61" providerId="ADAL" clId="{8BAB2581-F3F0-42E6-828D-BE092B220668}" dt="2025-03-31T14:20:53.194" v="1" actId="2696"/>
        <pc:sldMkLst>
          <pc:docMk/>
          <pc:sldMk cId="1337207779" sldId="374"/>
        </pc:sldMkLst>
      </pc:sldChg>
      <pc:sldChg chg="del">
        <pc:chgData name="Eilidh McGregor (Green Ink)" userId="9cba41ee-7d70-4c23-afba-c2290bddaa61" providerId="ADAL" clId="{8BAB2581-F3F0-42E6-828D-BE092B220668}" dt="2025-03-31T14:20:53.194" v="1" actId="2696"/>
        <pc:sldMkLst>
          <pc:docMk/>
          <pc:sldMk cId="903554842" sldId="375"/>
        </pc:sldMkLst>
      </pc:sldChg>
      <pc:sldChg chg="del">
        <pc:chgData name="Eilidh McGregor (Green Ink)" userId="9cba41ee-7d70-4c23-afba-c2290bddaa61" providerId="ADAL" clId="{8BAB2581-F3F0-42E6-828D-BE092B220668}" dt="2025-03-31T14:20:53.194" v="1" actId="2696"/>
        <pc:sldMkLst>
          <pc:docMk/>
          <pc:sldMk cId="3698560307" sldId="376"/>
        </pc:sldMkLst>
      </pc:sldChg>
      <pc:sldChg chg="del">
        <pc:chgData name="Eilidh McGregor (Green Ink)" userId="9cba41ee-7d70-4c23-afba-c2290bddaa61" providerId="ADAL" clId="{8BAB2581-F3F0-42E6-828D-BE092B220668}" dt="2025-03-31T14:20:53.194" v="1" actId="2696"/>
        <pc:sldMkLst>
          <pc:docMk/>
          <pc:sldMk cId="1354297752" sldId="377"/>
        </pc:sldMkLst>
      </pc:sldChg>
      <pc:sldChg chg="del">
        <pc:chgData name="Eilidh McGregor (Green Ink)" userId="9cba41ee-7d70-4c23-afba-c2290bddaa61" providerId="ADAL" clId="{8BAB2581-F3F0-42E6-828D-BE092B220668}" dt="2025-03-31T14:20:53.194" v="1" actId="2696"/>
        <pc:sldMkLst>
          <pc:docMk/>
          <pc:sldMk cId="2107535238" sldId="378"/>
        </pc:sldMkLst>
      </pc:sldChg>
      <pc:sldChg chg="del">
        <pc:chgData name="Eilidh McGregor (Green Ink)" userId="9cba41ee-7d70-4c23-afba-c2290bddaa61" providerId="ADAL" clId="{8BAB2581-F3F0-42E6-828D-BE092B220668}" dt="2025-03-31T14:20:53.194" v="1" actId="2696"/>
        <pc:sldMkLst>
          <pc:docMk/>
          <pc:sldMk cId="3009497168" sldId="379"/>
        </pc:sldMkLst>
      </pc:sldChg>
      <pc:sldChg chg="del">
        <pc:chgData name="Eilidh McGregor (Green Ink)" userId="9cba41ee-7d70-4c23-afba-c2290bddaa61" providerId="ADAL" clId="{8BAB2581-F3F0-42E6-828D-BE092B220668}" dt="2025-03-31T14:20:53.194" v="1" actId="2696"/>
        <pc:sldMkLst>
          <pc:docMk/>
          <pc:sldMk cId="931857856" sldId="380"/>
        </pc:sldMkLst>
      </pc:sldChg>
      <pc:sldChg chg="del">
        <pc:chgData name="Eilidh McGregor (Green Ink)" userId="9cba41ee-7d70-4c23-afba-c2290bddaa61" providerId="ADAL" clId="{8BAB2581-F3F0-42E6-828D-BE092B220668}" dt="2025-03-31T14:20:53.194" v="1" actId="2696"/>
        <pc:sldMkLst>
          <pc:docMk/>
          <pc:sldMk cId="3185709460" sldId="381"/>
        </pc:sldMkLst>
      </pc:sldChg>
      <pc:sldChg chg="del">
        <pc:chgData name="Eilidh McGregor (Green Ink)" userId="9cba41ee-7d70-4c23-afba-c2290bddaa61" providerId="ADAL" clId="{8BAB2581-F3F0-42E6-828D-BE092B220668}" dt="2025-03-31T14:20:53.194" v="1" actId="2696"/>
        <pc:sldMkLst>
          <pc:docMk/>
          <pc:sldMk cId="3589868293" sldId="382"/>
        </pc:sldMkLst>
      </pc:sldChg>
      <pc:sldChg chg="del">
        <pc:chgData name="Eilidh McGregor (Green Ink)" userId="9cba41ee-7d70-4c23-afba-c2290bddaa61" providerId="ADAL" clId="{8BAB2581-F3F0-42E6-828D-BE092B220668}" dt="2025-03-31T14:20:53.194" v="1" actId="2696"/>
        <pc:sldMkLst>
          <pc:docMk/>
          <pc:sldMk cId="4011445393" sldId="383"/>
        </pc:sldMkLst>
      </pc:sldChg>
      <pc:sldChg chg="del">
        <pc:chgData name="Eilidh McGregor (Green Ink)" userId="9cba41ee-7d70-4c23-afba-c2290bddaa61" providerId="ADAL" clId="{8BAB2581-F3F0-42E6-828D-BE092B220668}" dt="2025-03-31T14:20:53.194" v="1" actId="2696"/>
        <pc:sldMkLst>
          <pc:docMk/>
          <pc:sldMk cId="2336240412" sldId="385"/>
        </pc:sldMkLst>
      </pc:sldChg>
      <pc:sldChg chg="del">
        <pc:chgData name="Eilidh McGregor (Green Ink)" userId="9cba41ee-7d70-4c23-afba-c2290bddaa61" providerId="ADAL" clId="{8BAB2581-F3F0-42E6-828D-BE092B220668}" dt="2025-03-31T14:20:53.194" v="1" actId="2696"/>
        <pc:sldMkLst>
          <pc:docMk/>
          <pc:sldMk cId="1156690852" sldId="386"/>
        </pc:sldMkLst>
      </pc:sldChg>
      <pc:sldChg chg="del">
        <pc:chgData name="Eilidh McGregor (Green Ink)" userId="9cba41ee-7d70-4c23-afba-c2290bddaa61" providerId="ADAL" clId="{8BAB2581-F3F0-42E6-828D-BE092B220668}" dt="2025-03-31T14:20:53.194" v="1" actId="2696"/>
        <pc:sldMkLst>
          <pc:docMk/>
          <pc:sldMk cId="4218647465" sldId="387"/>
        </pc:sldMkLst>
      </pc:sldChg>
      <pc:sldChg chg="del">
        <pc:chgData name="Eilidh McGregor (Green Ink)" userId="9cba41ee-7d70-4c23-afba-c2290bddaa61" providerId="ADAL" clId="{8BAB2581-F3F0-42E6-828D-BE092B220668}" dt="2025-03-31T14:20:53.194" v="1" actId="2696"/>
        <pc:sldMkLst>
          <pc:docMk/>
          <pc:sldMk cId="1917435598" sldId="388"/>
        </pc:sldMkLst>
      </pc:sldChg>
      <pc:sldChg chg="del">
        <pc:chgData name="Eilidh McGregor (Green Ink)" userId="9cba41ee-7d70-4c23-afba-c2290bddaa61" providerId="ADAL" clId="{8BAB2581-F3F0-42E6-828D-BE092B220668}" dt="2025-03-31T14:20:53.194" v="1" actId="2696"/>
        <pc:sldMkLst>
          <pc:docMk/>
          <pc:sldMk cId="2015603308" sldId="389"/>
        </pc:sldMkLst>
      </pc:sldChg>
      <pc:sldChg chg="del">
        <pc:chgData name="Eilidh McGregor (Green Ink)" userId="9cba41ee-7d70-4c23-afba-c2290bddaa61" providerId="ADAL" clId="{8BAB2581-F3F0-42E6-828D-BE092B220668}" dt="2025-03-31T14:20:53.194" v="1" actId="2696"/>
        <pc:sldMkLst>
          <pc:docMk/>
          <pc:sldMk cId="1171939171" sldId="390"/>
        </pc:sldMkLst>
      </pc:sldChg>
      <pc:sldChg chg="del">
        <pc:chgData name="Eilidh McGregor (Green Ink)" userId="9cba41ee-7d70-4c23-afba-c2290bddaa61" providerId="ADAL" clId="{8BAB2581-F3F0-42E6-828D-BE092B220668}" dt="2025-03-31T14:20:53.194" v="1" actId="2696"/>
        <pc:sldMkLst>
          <pc:docMk/>
          <pc:sldMk cId="1028910217" sldId="391"/>
        </pc:sldMkLst>
      </pc:sldChg>
      <pc:sldChg chg="del">
        <pc:chgData name="Eilidh McGregor (Green Ink)" userId="9cba41ee-7d70-4c23-afba-c2290bddaa61" providerId="ADAL" clId="{8BAB2581-F3F0-42E6-828D-BE092B220668}" dt="2025-03-31T14:20:53.194" v="1" actId="2696"/>
        <pc:sldMkLst>
          <pc:docMk/>
          <pc:sldMk cId="1127343658" sldId="392"/>
        </pc:sldMkLst>
      </pc:sldChg>
      <pc:sldChg chg="del">
        <pc:chgData name="Eilidh McGregor (Green Ink)" userId="9cba41ee-7d70-4c23-afba-c2290bddaa61" providerId="ADAL" clId="{8BAB2581-F3F0-42E6-828D-BE092B220668}" dt="2025-03-31T14:20:53.194" v="1" actId="2696"/>
        <pc:sldMkLst>
          <pc:docMk/>
          <pc:sldMk cId="2988284812" sldId="393"/>
        </pc:sldMkLst>
      </pc:sldChg>
      <pc:sldChg chg="del">
        <pc:chgData name="Eilidh McGregor (Green Ink)" userId="9cba41ee-7d70-4c23-afba-c2290bddaa61" providerId="ADAL" clId="{8BAB2581-F3F0-42E6-828D-BE092B220668}" dt="2025-03-31T14:20:53.194" v="1" actId="2696"/>
        <pc:sldMkLst>
          <pc:docMk/>
          <pc:sldMk cId="1822650153" sldId="394"/>
        </pc:sldMkLst>
      </pc:sldChg>
      <pc:sldChg chg="del">
        <pc:chgData name="Eilidh McGregor (Green Ink)" userId="9cba41ee-7d70-4c23-afba-c2290bddaa61" providerId="ADAL" clId="{8BAB2581-F3F0-42E6-828D-BE092B220668}" dt="2025-03-31T14:20:53.194" v="1" actId="2696"/>
        <pc:sldMkLst>
          <pc:docMk/>
          <pc:sldMk cId="4194480999" sldId="395"/>
        </pc:sldMkLst>
      </pc:sldChg>
      <pc:sldChg chg="del">
        <pc:chgData name="Eilidh McGregor (Green Ink)" userId="9cba41ee-7d70-4c23-afba-c2290bddaa61" providerId="ADAL" clId="{8BAB2581-F3F0-42E6-828D-BE092B220668}" dt="2025-03-31T14:20:53.194" v="1" actId="2696"/>
        <pc:sldMkLst>
          <pc:docMk/>
          <pc:sldMk cId="3538176018" sldId="396"/>
        </pc:sldMkLst>
      </pc:sldChg>
      <pc:sldChg chg="del">
        <pc:chgData name="Eilidh McGregor (Green Ink)" userId="9cba41ee-7d70-4c23-afba-c2290bddaa61" providerId="ADAL" clId="{8BAB2581-F3F0-42E6-828D-BE092B220668}" dt="2025-03-31T14:20:53.194" v="1" actId="2696"/>
        <pc:sldMkLst>
          <pc:docMk/>
          <pc:sldMk cId="3561387362" sldId="397"/>
        </pc:sldMkLst>
      </pc:sldChg>
      <pc:sldChg chg="del">
        <pc:chgData name="Eilidh McGregor (Green Ink)" userId="9cba41ee-7d70-4c23-afba-c2290bddaa61" providerId="ADAL" clId="{8BAB2581-F3F0-42E6-828D-BE092B220668}" dt="2025-03-31T14:20:53.194" v="1" actId="2696"/>
        <pc:sldMkLst>
          <pc:docMk/>
          <pc:sldMk cId="1954711701" sldId="399"/>
        </pc:sldMkLst>
      </pc:sldChg>
      <pc:sldChg chg="del">
        <pc:chgData name="Eilidh McGregor (Green Ink)" userId="9cba41ee-7d70-4c23-afba-c2290bddaa61" providerId="ADAL" clId="{8BAB2581-F3F0-42E6-828D-BE092B220668}" dt="2025-03-31T14:20:53.194" v="1" actId="2696"/>
        <pc:sldMkLst>
          <pc:docMk/>
          <pc:sldMk cId="3059605623" sldId="400"/>
        </pc:sldMkLst>
      </pc:sldChg>
      <pc:sldChg chg="del">
        <pc:chgData name="Eilidh McGregor (Green Ink)" userId="9cba41ee-7d70-4c23-afba-c2290bddaa61" providerId="ADAL" clId="{8BAB2581-F3F0-42E6-828D-BE092B220668}" dt="2025-03-31T14:20:53.194" v="1" actId="2696"/>
        <pc:sldMkLst>
          <pc:docMk/>
          <pc:sldMk cId="808780701" sldId="401"/>
        </pc:sldMkLst>
      </pc:sldChg>
      <pc:sldChg chg="del">
        <pc:chgData name="Eilidh McGregor (Green Ink)" userId="9cba41ee-7d70-4c23-afba-c2290bddaa61" providerId="ADAL" clId="{8BAB2581-F3F0-42E6-828D-BE092B220668}" dt="2025-03-31T14:20:53.194" v="1" actId="2696"/>
        <pc:sldMkLst>
          <pc:docMk/>
          <pc:sldMk cId="3368542220" sldId="402"/>
        </pc:sldMkLst>
      </pc:sldChg>
      <pc:sldChg chg="del">
        <pc:chgData name="Eilidh McGregor (Green Ink)" userId="9cba41ee-7d70-4c23-afba-c2290bddaa61" providerId="ADAL" clId="{8BAB2581-F3F0-42E6-828D-BE092B220668}" dt="2025-03-31T14:20:53.194" v="1" actId="2696"/>
        <pc:sldMkLst>
          <pc:docMk/>
          <pc:sldMk cId="2692575180" sldId="403"/>
        </pc:sldMkLst>
      </pc:sldChg>
      <pc:sldChg chg="del">
        <pc:chgData name="Eilidh McGregor (Green Ink)" userId="9cba41ee-7d70-4c23-afba-c2290bddaa61" providerId="ADAL" clId="{8BAB2581-F3F0-42E6-828D-BE092B220668}" dt="2025-03-31T14:20:53.194" v="1" actId="2696"/>
        <pc:sldMkLst>
          <pc:docMk/>
          <pc:sldMk cId="2493692021" sldId="404"/>
        </pc:sldMkLst>
      </pc:sldChg>
      <pc:sldChg chg="del">
        <pc:chgData name="Eilidh McGregor (Green Ink)" userId="9cba41ee-7d70-4c23-afba-c2290bddaa61" providerId="ADAL" clId="{8BAB2581-F3F0-42E6-828D-BE092B220668}" dt="2025-03-31T14:20:53.194" v="1" actId="2696"/>
        <pc:sldMkLst>
          <pc:docMk/>
          <pc:sldMk cId="1331180470" sldId="405"/>
        </pc:sldMkLst>
      </pc:sldChg>
      <pc:sldChg chg="del">
        <pc:chgData name="Eilidh McGregor (Green Ink)" userId="9cba41ee-7d70-4c23-afba-c2290bddaa61" providerId="ADAL" clId="{8BAB2581-F3F0-42E6-828D-BE092B220668}" dt="2025-03-31T14:20:53.194" v="1" actId="2696"/>
        <pc:sldMkLst>
          <pc:docMk/>
          <pc:sldMk cId="1722598437" sldId="406"/>
        </pc:sldMkLst>
      </pc:sldChg>
      <pc:sldChg chg="del">
        <pc:chgData name="Eilidh McGregor (Green Ink)" userId="9cba41ee-7d70-4c23-afba-c2290bddaa61" providerId="ADAL" clId="{8BAB2581-F3F0-42E6-828D-BE092B220668}" dt="2025-03-31T14:20:53.194" v="1" actId="2696"/>
        <pc:sldMkLst>
          <pc:docMk/>
          <pc:sldMk cId="2688503039" sldId="407"/>
        </pc:sldMkLst>
      </pc:sldChg>
      <pc:sldChg chg="del">
        <pc:chgData name="Eilidh McGregor (Green Ink)" userId="9cba41ee-7d70-4c23-afba-c2290bddaa61" providerId="ADAL" clId="{8BAB2581-F3F0-42E6-828D-BE092B220668}" dt="2025-03-31T14:20:53.194" v="1" actId="2696"/>
        <pc:sldMkLst>
          <pc:docMk/>
          <pc:sldMk cId="2853284006" sldId="408"/>
        </pc:sldMkLst>
      </pc:sldChg>
      <pc:sldChg chg="del">
        <pc:chgData name="Eilidh McGregor (Green Ink)" userId="9cba41ee-7d70-4c23-afba-c2290bddaa61" providerId="ADAL" clId="{8BAB2581-F3F0-42E6-828D-BE092B220668}" dt="2025-03-31T14:20:53.194" v="1" actId="2696"/>
        <pc:sldMkLst>
          <pc:docMk/>
          <pc:sldMk cId="21310276" sldId="409"/>
        </pc:sldMkLst>
      </pc:sldChg>
      <pc:sldChg chg="del">
        <pc:chgData name="Eilidh McGregor (Green Ink)" userId="9cba41ee-7d70-4c23-afba-c2290bddaa61" providerId="ADAL" clId="{8BAB2581-F3F0-42E6-828D-BE092B220668}" dt="2025-03-31T14:20:53.194" v="1" actId="2696"/>
        <pc:sldMkLst>
          <pc:docMk/>
          <pc:sldMk cId="2888543304" sldId="410"/>
        </pc:sldMkLst>
      </pc:sldChg>
      <pc:sldChg chg="del">
        <pc:chgData name="Eilidh McGregor (Green Ink)" userId="9cba41ee-7d70-4c23-afba-c2290bddaa61" providerId="ADAL" clId="{8BAB2581-F3F0-42E6-828D-BE092B220668}" dt="2025-03-31T14:20:53.194" v="1" actId="2696"/>
        <pc:sldMkLst>
          <pc:docMk/>
          <pc:sldMk cId="441904790" sldId="411"/>
        </pc:sldMkLst>
      </pc:sldChg>
      <pc:sldChg chg="del">
        <pc:chgData name="Eilidh McGregor (Green Ink)" userId="9cba41ee-7d70-4c23-afba-c2290bddaa61" providerId="ADAL" clId="{8BAB2581-F3F0-42E6-828D-BE092B220668}" dt="2025-03-31T14:20:53.194" v="1" actId="2696"/>
        <pc:sldMkLst>
          <pc:docMk/>
          <pc:sldMk cId="2199830253" sldId="412"/>
        </pc:sldMkLst>
      </pc:sldChg>
      <pc:sldChg chg="del">
        <pc:chgData name="Eilidh McGregor (Green Ink)" userId="9cba41ee-7d70-4c23-afba-c2290bddaa61" providerId="ADAL" clId="{8BAB2581-F3F0-42E6-828D-BE092B220668}" dt="2025-03-31T14:20:53.194" v="1" actId="2696"/>
        <pc:sldMkLst>
          <pc:docMk/>
          <pc:sldMk cId="3711404045" sldId="413"/>
        </pc:sldMkLst>
      </pc:sldChg>
      <pc:sldChg chg="del">
        <pc:chgData name="Eilidh McGregor (Green Ink)" userId="9cba41ee-7d70-4c23-afba-c2290bddaa61" providerId="ADAL" clId="{8BAB2581-F3F0-42E6-828D-BE092B220668}" dt="2025-03-31T14:20:53.194" v="1" actId="2696"/>
        <pc:sldMkLst>
          <pc:docMk/>
          <pc:sldMk cId="1015598433" sldId="414"/>
        </pc:sldMkLst>
      </pc:sldChg>
      <pc:sldChg chg="del">
        <pc:chgData name="Eilidh McGregor (Green Ink)" userId="9cba41ee-7d70-4c23-afba-c2290bddaa61" providerId="ADAL" clId="{8BAB2581-F3F0-42E6-828D-BE092B220668}" dt="2025-03-31T14:20:53.194" v="1" actId="2696"/>
        <pc:sldMkLst>
          <pc:docMk/>
          <pc:sldMk cId="2020397534" sldId="415"/>
        </pc:sldMkLst>
      </pc:sldChg>
      <pc:sldChg chg="del">
        <pc:chgData name="Eilidh McGregor (Green Ink)" userId="9cba41ee-7d70-4c23-afba-c2290bddaa61" providerId="ADAL" clId="{8BAB2581-F3F0-42E6-828D-BE092B220668}" dt="2025-03-31T14:20:53.194" v="1" actId="2696"/>
        <pc:sldMkLst>
          <pc:docMk/>
          <pc:sldMk cId="1847478965" sldId="416"/>
        </pc:sldMkLst>
      </pc:sldChg>
      <pc:sldChg chg="del">
        <pc:chgData name="Eilidh McGregor (Green Ink)" userId="9cba41ee-7d70-4c23-afba-c2290bddaa61" providerId="ADAL" clId="{8BAB2581-F3F0-42E6-828D-BE092B220668}" dt="2025-03-31T14:20:53.194" v="1" actId="2696"/>
        <pc:sldMkLst>
          <pc:docMk/>
          <pc:sldMk cId="3265652103" sldId="418"/>
        </pc:sldMkLst>
      </pc:sldChg>
      <pc:sldChg chg="del">
        <pc:chgData name="Eilidh McGregor (Green Ink)" userId="9cba41ee-7d70-4c23-afba-c2290bddaa61" providerId="ADAL" clId="{8BAB2581-F3F0-42E6-828D-BE092B220668}" dt="2025-03-31T14:20:53.194" v="1" actId="2696"/>
        <pc:sldMkLst>
          <pc:docMk/>
          <pc:sldMk cId="2899680230" sldId="419"/>
        </pc:sldMkLst>
      </pc:sldChg>
      <pc:sldChg chg="del">
        <pc:chgData name="Eilidh McGregor (Green Ink)" userId="9cba41ee-7d70-4c23-afba-c2290bddaa61" providerId="ADAL" clId="{8BAB2581-F3F0-42E6-828D-BE092B220668}" dt="2025-03-31T14:20:53.194" v="1" actId="2696"/>
        <pc:sldMkLst>
          <pc:docMk/>
          <pc:sldMk cId="3084289961" sldId="420"/>
        </pc:sldMkLst>
      </pc:sldChg>
      <pc:sldChg chg="del">
        <pc:chgData name="Eilidh McGregor (Green Ink)" userId="9cba41ee-7d70-4c23-afba-c2290bddaa61" providerId="ADAL" clId="{8BAB2581-F3F0-42E6-828D-BE092B220668}" dt="2025-03-31T14:20:53.194" v="1" actId="2696"/>
        <pc:sldMkLst>
          <pc:docMk/>
          <pc:sldMk cId="2966736274" sldId="421"/>
        </pc:sldMkLst>
      </pc:sldChg>
      <pc:sldChg chg="del">
        <pc:chgData name="Eilidh McGregor (Green Ink)" userId="9cba41ee-7d70-4c23-afba-c2290bddaa61" providerId="ADAL" clId="{8BAB2581-F3F0-42E6-828D-BE092B220668}" dt="2025-03-31T14:20:53.194" v="1" actId="2696"/>
        <pc:sldMkLst>
          <pc:docMk/>
          <pc:sldMk cId="1972875164" sldId="422"/>
        </pc:sldMkLst>
      </pc:sldChg>
      <pc:sldChg chg="del">
        <pc:chgData name="Eilidh McGregor (Green Ink)" userId="9cba41ee-7d70-4c23-afba-c2290bddaa61" providerId="ADAL" clId="{8BAB2581-F3F0-42E6-828D-BE092B220668}" dt="2025-03-31T14:20:53.194" v="1" actId="2696"/>
        <pc:sldMkLst>
          <pc:docMk/>
          <pc:sldMk cId="1457438846" sldId="423"/>
        </pc:sldMkLst>
      </pc:sldChg>
      <pc:sldChg chg="del">
        <pc:chgData name="Eilidh McGregor (Green Ink)" userId="9cba41ee-7d70-4c23-afba-c2290bddaa61" providerId="ADAL" clId="{8BAB2581-F3F0-42E6-828D-BE092B220668}" dt="2025-03-31T14:20:53.194" v="1" actId="2696"/>
        <pc:sldMkLst>
          <pc:docMk/>
          <pc:sldMk cId="588918854" sldId="424"/>
        </pc:sldMkLst>
      </pc:sldChg>
      <pc:sldChg chg="del">
        <pc:chgData name="Eilidh McGregor (Green Ink)" userId="9cba41ee-7d70-4c23-afba-c2290bddaa61" providerId="ADAL" clId="{8BAB2581-F3F0-42E6-828D-BE092B220668}" dt="2025-03-31T14:20:53.194" v="1" actId="2696"/>
        <pc:sldMkLst>
          <pc:docMk/>
          <pc:sldMk cId="968710743" sldId="425"/>
        </pc:sldMkLst>
      </pc:sldChg>
      <pc:sldChg chg="del">
        <pc:chgData name="Eilidh McGregor (Green Ink)" userId="9cba41ee-7d70-4c23-afba-c2290bddaa61" providerId="ADAL" clId="{8BAB2581-F3F0-42E6-828D-BE092B220668}" dt="2025-03-31T14:20:53.194" v="1" actId="2696"/>
        <pc:sldMkLst>
          <pc:docMk/>
          <pc:sldMk cId="147282105" sldId="426"/>
        </pc:sldMkLst>
      </pc:sldChg>
      <pc:sldChg chg="del">
        <pc:chgData name="Eilidh McGregor (Green Ink)" userId="9cba41ee-7d70-4c23-afba-c2290bddaa61" providerId="ADAL" clId="{8BAB2581-F3F0-42E6-828D-BE092B220668}" dt="2025-03-31T14:20:53.194" v="1" actId="2696"/>
        <pc:sldMkLst>
          <pc:docMk/>
          <pc:sldMk cId="4063641347" sldId="427"/>
        </pc:sldMkLst>
      </pc:sldChg>
      <pc:sldChg chg="del">
        <pc:chgData name="Eilidh McGregor (Green Ink)" userId="9cba41ee-7d70-4c23-afba-c2290bddaa61" providerId="ADAL" clId="{8BAB2581-F3F0-42E6-828D-BE092B220668}" dt="2025-03-31T14:20:53.194" v="1" actId="2696"/>
        <pc:sldMkLst>
          <pc:docMk/>
          <pc:sldMk cId="3250450290" sldId="428"/>
        </pc:sldMkLst>
      </pc:sldChg>
      <pc:sldChg chg="del">
        <pc:chgData name="Eilidh McGregor (Green Ink)" userId="9cba41ee-7d70-4c23-afba-c2290bddaa61" providerId="ADAL" clId="{8BAB2581-F3F0-42E6-828D-BE092B220668}" dt="2025-03-31T14:20:53.194" v="1" actId="2696"/>
        <pc:sldMkLst>
          <pc:docMk/>
          <pc:sldMk cId="708236150" sldId="429"/>
        </pc:sldMkLst>
      </pc:sldChg>
      <pc:sldChg chg="del">
        <pc:chgData name="Eilidh McGregor (Green Ink)" userId="9cba41ee-7d70-4c23-afba-c2290bddaa61" providerId="ADAL" clId="{8BAB2581-F3F0-42E6-828D-BE092B220668}" dt="2025-03-31T14:20:53.194" v="1" actId="2696"/>
        <pc:sldMkLst>
          <pc:docMk/>
          <pc:sldMk cId="1777860250" sldId="430"/>
        </pc:sldMkLst>
      </pc:sldChg>
      <pc:sldChg chg="del">
        <pc:chgData name="Eilidh McGregor (Green Ink)" userId="9cba41ee-7d70-4c23-afba-c2290bddaa61" providerId="ADAL" clId="{8BAB2581-F3F0-42E6-828D-BE092B220668}" dt="2025-03-31T14:20:53.194" v="1" actId="2696"/>
        <pc:sldMkLst>
          <pc:docMk/>
          <pc:sldMk cId="3879805485" sldId="431"/>
        </pc:sldMkLst>
      </pc:sldChg>
      <pc:sldChg chg="del">
        <pc:chgData name="Eilidh McGregor (Green Ink)" userId="9cba41ee-7d70-4c23-afba-c2290bddaa61" providerId="ADAL" clId="{8BAB2581-F3F0-42E6-828D-BE092B220668}" dt="2025-03-31T14:20:53.194" v="1" actId="2696"/>
        <pc:sldMkLst>
          <pc:docMk/>
          <pc:sldMk cId="2111588280" sldId="432"/>
        </pc:sldMkLst>
      </pc:sldChg>
      <pc:sldChg chg="del">
        <pc:chgData name="Eilidh McGregor (Green Ink)" userId="9cba41ee-7d70-4c23-afba-c2290bddaa61" providerId="ADAL" clId="{8BAB2581-F3F0-42E6-828D-BE092B220668}" dt="2025-03-31T14:20:53.194" v="1" actId="2696"/>
        <pc:sldMkLst>
          <pc:docMk/>
          <pc:sldMk cId="1060235616" sldId="433"/>
        </pc:sldMkLst>
      </pc:sldChg>
      <pc:sldChg chg="del">
        <pc:chgData name="Eilidh McGregor (Green Ink)" userId="9cba41ee-7d70-4c23-afba-c2290bddaa61" providerId="ADAL" clId="{8BAB2581-F3F0-42E6-828D-BE092B220668}" dt="2025-03-31T14:20:53.194" v="1" actId="2696"/>
        <pc:sldMkLst>
          <pc:docMk/>
          <pc:sldMk cId="3693223639" sldId="434"/>
        </pc:sldMkLst>
      </pc:sldChg>
      <pc:sldChg chg="del">
        <pc:chgData name="Eilidh McGregor (Green Ink)" userId="9cba41ee-7d70-4c23-afba-c2290bddaa61" providerId="ADAL" clId="{8BAB2581-F3F0-42E6-828D-BE092B220668}" dt="2025-03-31T14:20:53.194" v="1" actId="2696"/>
        <pc:sldMkLst>
          <pc:docMk/>
          <pc:sldMk cId="383238543" sldId="435"/>
        </pc:sldMkLst>
      </pc:sldChg>
      <pc:sldChg chg="del">
        <pc:chgData name="Eilidh McGregor (Green Ink)" userId="9cba41ee-7d70-4c23-afba-c2290bddaa61" providerId="ADAL" clId="{8BAB2581-F3F0-42E6-828D-BE092B220668}" dt="2025-03-31T14:20:53.194" v="1" actId="2696"/>
        <pc:sldMkLst>
          <pc:docMk/>
          <pc:sldMk cId="3846787701" sldId="436"/>
        </pc:sldMkLst>
      </pc:sldChg>
      <pc:sldChg chg="del">
        <pc:chgData name="Eilidh McGregor (Green Ink)" userId="9cba41ee-7d70-4c23-afba-c2290bddaa61" providerId="ADAL" clId="{8BAB2581-F3F0-42E6-828D-BE092B220668}" dt="2025-03-31T14:20:53.194" v="1" actId="2696"/>
        <pc:sldMkLst>
          <pc:docMk/>
          <pc:sldMk cId="658007478" sldId="437"/>
        </pc:sldMkLst>
      </pc:sldChg>
      <pc:sldChg chg="del">
        <pc:chgData name="Eilidh McGregor (Green Ink)" userId="9cba41ee-7d70-4c23-afba-c2290bddaa61" providerId="ADAL" clId="{8BAB2581-F3F0-42E6-828D-BE092B220668}" dt="2025-03-31T14:20:53.194" v="1" actId="2696"/>
        <pc:sldMkLst>
          <pc:docMk/>
          <pc:sldMk cId="1866775652" sldId="438"/>
        </pc:sldMkLst>
      </pc:sldChg>
      <pc:sldChg chg="del">
        <pc:chgData name="Eilidh McGregor (Green Ink)" userId="9cba41ee-7d70-4c23-afba-c2290bddaa61" providerId="ADAL" clId="{8BAB2581-F3F0-42E6-828D-BE092B220668}" dt="2025-03-31T14:20:53.194" v="1" actId="2696"/>
        <pc:sldMkLst>
          <pc:docMk/>
          <pc:sldMk cId="3640056953" sldId="439"/>
        </pc:sldMkLst>
      </pc:sldChg>
      <pc:sldChg chg="del">
        <pc:chgData name="Eilidh McGregor (Green Ink)" userId="9cba41ee-7d70-4c23-afba-c2290bddaa61" providerId="ADAL" clId="{8BAB2581-F3F0-42E6-828D-BE092B220668}" dt="2025-03-31T14:20:53.194" v="1" actId="2696"/>
        <pc:sldMkLst>
          <pc:docMk/>
          <pc:sldMk cId="2035660140" sldId="440"/>
        </pc:sldMkLst>
      </pc:sldChg>
      <pc:sldChg chg="del">
        <pc:chgData name="Eilidh McGregor (Green Ink)" userId="9cba41ee-7d70-4c23-afba-c2290bddaa61" providerId="ADAL" clId="{8BAB2581-F3F0-42E6-828D-BE092B220668}" dt="2025-03-31T14:20:53.194" v="1" actId="2696"/>
        <pc:sldMkLst>
          <pc:docMk/>
          <pc:sldMk cId="1605091778" sldId="441"/>
        </pc:sldMkLst>
      </pc:sldChg>
      <pc:sldChg chg="del">
        <pc:chgData name="Eilidh McGregor (Green Ink)" userId="9cba41ee-7d70-4c23-afba-c2290bddaa61" providerId="ADAL" clId="{8BAB2581-F3F0-42E6-828D-BE092B220668}" dt="2025-03-31T14:20:53.194" v="1" actId="2696"/>
        <pc:sldMkLst>
          <pc:docMk/>
          <pc:sldMk cId="4268944015" sldId="442"/>
        </pc:sldMkLst>
      </pc:sldChg>
      <pc:sldChg chg="del">
        <pc:chgData name="Eilidh McGregor (Green Ink)" userId="9cba41ee-7d70-4c23-afba-c2290bddaa61" providerId="ADAL" clId="{8BAB2581-F3F0-42E6-828D-BE092B220668}" dt="2025-03-31T14:20:53.194" v="1" actId="2696"/>
        <pc:sldMkLst>
          <pc:docMk/>
          <pc:sldMk cId="836644462" sldId="443"/>
        </pc:sldMkLst>
      </pc:sldChg>
      <pc:sldChg chg="del">
        <pc:chgData name="Eilidh McGregor (Green Ink)" userId="9cba41ee-7d70-4c23-afba-c2290bddaa61" providerId="ADAL" clId="{8BAB2581-F3F0-42E6-828D-BE092B220668}" dt="2025-03-31T14:20:53.194" v="1" actId="2696"/>
        <pc:sldMkLst>
          <pc:docMk/>
          <pc:sldMk cId="1624689300" sldId="444"/>
        </pc:sldMkLst>
      </pc:sldChg>
      <pc:sldChg chg="del">
        <pc:chgData name="Eilidh McGregor (Green Ink)" userId="9cba41ee-7d70-4c23-afba-c2290bddaa61" providerId="ADAL" clId="{8BAB2581-F3F0-42E6-828D-BE092B220668}" dt="2025-03-31T14:20:53.194" v="1" actId="2696"/>
        <pc:sldMkLst>
          <pc:docMk/>
          <pc:sldMk cId="3211565102" sldId="445"/>
        </pc:sldMkLst>
      </pc:sldChg>
      <pc:sldChg chg="del">
        <pc:chgData name="Eilidh McGregor (Green Ink)" userId="9cba41ee-7d70-4c23-afba-c2290bddaa61" providerId="ADAL" clId="{8BAB2581-F3F0-42E6-828D-BE092B220668}" dt="2025-03-31T14:20:53.194" v="1" actId="2696"/>
        <pc:sldMkLst>
          <pc:docMk/>
          <pc:sldMk cId="878336637" sldId="447"/>
        </pc:sldMkLst>
      </pc:sldChg>
      <pc:sldChg chg="del">
        <pc:chgData name="Eilidh McGregor (Green Ink)" userId="9cba41ee-7d70-4c23-afba-c2290bddaa61" providerId="ADAL" clId="{8BAB2581-F3F0-42E6-828D-BE092B220668}" dt="2025-03-31T14:20:53.194" v="1" actId="2696"/>
        <pc:sldMkLst>
          <pc:docMk/>
          <pc:sldMk cId="4138028408" sldId="448"/>
        </pc:sldMkLst>
      </pc:sldChg>
      <pc:sldChg chg="del">
        <pc:chgData name="Eilidh McGregor (Green Ink)" userId="9cba41ee-7d70-4c23-afba-c2290bddaa61" providerId="ADAL" clId="{8BAB2581-F3F0-42E6-828D-BE092B220668}" dt="2025-03-31T14:20:53.194" v="1" actId="2696"/>
        <pc:sldMkLst>
          <pc:docMk/>
          <pc:sldMk cId="953593568" sldId="449"/>
        </pc:sldMkLst>
      </pc:sldChg>
      <pc:sldChg chg="del">
        <pc:chgData name="Eilidh McGregor (Green Ink)" userId="9cba41ee-7d70-4c23-afba-c2290bddaa61" providerId="ADAL" clId="{8BAB2581-F3F0-42E6-828D-BE092B220668}" dt="2025-03-31T14:20:53.194" v="1" actId="2696"/>
        <pc:sldMkLst>
          <pc:docMk/>
          <pc:sldMk cId="3557499827" sldId="450"/>
        </pc:sldMkLst>
      </pc:sldChg>
      <pc:sldChg chg="del">
        <pc:chgData name="Eilidh McGregor (Green Ink)" userId="9cba41ee-7d70-4c23-afba-c2290bddaa61" providerId="ADAL" clId="{8BAB2581-F3F0-42E6-828D-BE092B220668}" dt="2025-03-31T14:20:53.194" v="1" actId="2696"/>
        <pc:sldMkLst>
          <pc:docMk/>
          <pc:sldMk cId="3435835886" sldId="451"/>
        </pc:sldMkLst>
      </pc:sldChg>
      <pc:sldChg chg="del">
        <pc:chgData name="Eilidh McGregor (Green Ink)" userId="9cba41ee-7d70-4c23-afba-c2290bddaa61" providerId="ADAL" clId="{8BAB2581-F3F0-42E6-828D-BE092B220668}" dt="2025-03-31T14:20:53.194" v="1" actId="2696"/>
        <pc:sldMkLst>
          <pc:docMk/>
          <pc:sldMk cId="3195388984" sldId="452"/>
        </pc:sldMkLst>
      </pc:sldChg>
      <pc:sldChg chg="del">
        <pc:chgData name="Eilidh McGregor (Green Ink)" userId="9cba41ee-7d70-4c23-afba-c2290bddaa61" providerId="ADAL" clId="{8BAB2581-F3F0-42E6-828D-BE092B220668}" dt="2025-03-31T14:20:53.194" v="1" actId="2696"/>
        <pc:sldMkLst>
          <pc:docMk/>
          <pc:sldMk cId="1969357477" sldId="453"/>
        </pc:sldMkLst>
      </pc:sldChg>
      <pc:sldChg chg="del">
        <pc:chgData name="Eilidh McGregor (Green Ink)" userId="9cba41ee-7d70-4c23-afba-c2290bddaa61" providerId="ADAL" clId="{8BAB2581-F3F0-42E6-828D-BE092B220668}" dt="2025-03-31T14:20:53.194" v="1" actId="2696"/>
        <pc:sldMkLst>
          <pc:docMk/>
          <pc:sldMk cId="2237964821" sldId="454"/>
        </pc:sldMkLst>
      </pc:sldChg>
      <pc:sldChg chg="del">
        <pc:chgData name="Eilidh McGregor (Green Ink)" userId="9cba41ee-7d70-4c23-afba-c2290bddaa61" providerId="ADAL" clId="{8BAB2581-F3F0-42E6-828D-BE092B220668}" dt="2025-03-31T14:20:53.194" v="1" actId="2696"/>
        <pc:sldMkLst>
          <pc:docMk/>
          <pc:sldMk cId="984639349" sldId="455"/>
        </pc:sldMkLst>
      </pc:sldChg>
      <pc:sldChg chg="del">
        <pc:chgData name="Eilidh McGregor (Green Ink)" userId="9cba41ee-7d70-4c23-afba-c2290bddaa61" providerId="ADAL" clId="{8BAB2581-F3F0-42E6-828D-BE092B220668}" dt="2025-03-31T14:20:53.194" v="1" actId="2696"/>
        <pc:sldMkLst>
          <pc:docMk/>
          <pc:sldMk cId="63581443" sldId="456"/>
        </pc:sldMkLst>
      </pc:sldChg>
      <pc:sldChg chg="del">
        <pc:chgData name="Eilidh McGregor (Green Ink)" userId="9cba41ee-7d70-4c23-afba-c2290bddaa61" providerId="ADAL" clId="{8BAB2581-F3F0-42E6-828D-BE092B220668}" dt="2025-03-31T14:20:53.194" v="1" actId="2696"/>
        <pc:sldMkLst>
          <pc:docMk/>
          <pc:sldMk cId="3577199260" sldId="457"/>
        </pc:sldMkLst>
      </pc:sldChg>
      <pc:sldChg chg="del">
        <pc:chgData name="Eilidh McGregor (Green Ink)" userId="9cba41ee-7d70-4c23-afba-c2290bddaa61" providerId="ADAL" clId="{8BAB2581-F3F0-42E6-828D-BE092B220668}" dt="2025-03-31T14:20:53.194" v="1" actId="2696"/>
        <pc:sldMkLst>
          <pc:docMk/>
          <pc:sldMk cId="3389280994" sldId="458"/>
        </pc:sldMkLst>
      </pc:sldChg>
      <pc:sldChg chg="del">
        <pc:chgData name="Eilidh McGregor (Green Ink)" userId="9cba41ee-7d70-4c23-afba-c2290bddaa61" providerId="ADAL" clId="{8BAB2581-F3F0-42E6-828D-BE092B220668}" dt="2025-03-31T14:20:53.194" v="1" actId="2696"/>
        <pc:sldMkLst>
          <pc:docMk/>
          <pc:sldMk cId="3920546283" sldId="459"/>
        </pc:sldMkLst>
      </pc:sldChg>
      <pc:sldChg chg="del">
        <pc:chgData name="Eilidh McGregor (Green Ink)" userId="9cba41ee-7d70-4c23-afba-c2290bddaa61" providerId="ADAL" clId="{8BAB2581-F3F0-42E6-828D-BE092B220668}" dt="2025-03-31T14:20:53.194" v="1" actId="2696"/>
        <pc:sldMkLst>
          <pc:docMk/>
          <pc:sldMk cId="1149370332" sldId="460"/>
        </pc:sldMkLst>
      </pc:sldChg>
      <pc:sldChg chg="del">
        <pc:chgData name="Eilidh McGregor (Green Ink)" userId="9cba41ee-7d70-4c23-afba-c2290bddaa61" providerId="ADAL" clId="{8BAB2581-F3F0-42E6-828D-BE092B220668}" dt="2025-03-31T14:20:53.194" v="1" actId="2696"/>
        <pc:sldMkLst>
          <pc:docMk/>
          <pc:sldMk cId="4190746743" sldId="461"/>
        </pc:sldMkLst>
      </pc:sldChg>
      <pc:sldChg chg="del">
        <pc:chgData name="Eilidh McGregor (Green Ink)" userId="9cba41ee-7d70-4c23-afba-c2290bddaa61" providerId="ADAL" clId="{8BAB2581-F3F0-42E6-828D-BE092B220668}" dt="2025-03-31T14:20:53.194" v="1" actId="2696"/>
        <pc:sldMkLst>
          <pc:docMk/>
          <pc:sldMk cId="1221260822" sldId="462"/>
        </pc:sldMkLst>
      </pc:sldChg>
      <pc:sldChg chg="del">
        <pc:chgData name="Eilidh McGregor (Green Ink)" userId="9cba41ee-7d70-4c23-afba-c2290bddaa61" providerId="ADAL" clId="{8BAB2581-F3F0-42E6-828D-BE092B220668}" dt="2025-03-31T14:20:53.194" v="1" actId="2696"/>
        <pc:sldMkLst>
          <pc:docMk/>
          <pc:sldMk cId="1073958280" sldId="463"/>
        </pc:sldMkLst>
      </pc:sldChg>
      <pc:sldChg chg="del">
        <pc:chgData name="Eilidh McGregor (Green Ink)" userId="9cba41ee-7d70-4c23-afba-c2290bddaa61" providerId="ADAL" clId="{8BAB2581-F3F0-42E6-828D-BE092B220668}" dt="2025-03-31T14:20:53.194" v="1" actId="2696"/>
        <pc:sldMkLst>
          <pc:docMk/>
          <pc:sldMk cId="3036945501" sldId="464"/>
        </pc:sldMkLst>
      </pc:sldChg>
      <pc:sldChg chg="del">
        <pc:chgData name="Eilidh McGregor (Green Ink)" userId="9cba41ee-7d70-4c23-afba-c2290bddaa61" providerId="ADAL" clId="{8BAB2581-F3F0-42E6-828D-BE092B220668}" dt="2025-03-31T14:20:53.194" v="1" actId="2696"/>
        <pc:sldMkLst>
          <pc:docMk/>
          <pc:sldMk cId="4277461874" sldId="466"/>
        </pc:sldMkLst>
      </pc:sldChg>
      <pc:sldChg chg="del">
        <pc:chgData name="Eilidh McGregor (Green Ink)" userId="9cba41ee-7d70-4c23-afba-c2290bddaa61" providerId="ADAL" clId="{8BAB2581-F3F0-42E6-828D-BE092B220668}" dt="2025-03-31T14:20:53.194" v="1" actId="2696"/>
        <pc:sldMkLst>
          <pc:docMk/>
          <pc:sldMk cId="2513149446" sldId="467"/>
        </pc:sldMkLst>
      </pc:sldChg>
      <pc:sldChg chg="del">
        <pc:chgData name="Eilidh McGregor (Green Ink)" userId="9cba41ee-7d70-4c23-afba-c2290bddaa61" providerId="ADAL" clId="{8BAB2581-F3F0-42E6-828D-BE092B220668}" dt="2025-03-31T14:20:53.194" v="1" actId="2696"/>
        <pc:sldMkLst>
          <pc:docMk/>
          <pc:sldMk cId="1553088747" sldId="468"/>
        </pc:sldMkLst>
      </pc:sldChg>
      <pc:sldChg chg="del">
        <pc:chgData name="Eilidh McGregor (Green Ink)" userId="9cba41ee-7d70-4c23-afba-c2290bddaa61" providerId="ADAL" clId="{8BAB2581-F3F0-42E6-828D-BE092B220668}" dt="2025-03-31T14:20:53.194" v="1" actId="2696"/>
        <pc:sldMkLst>
          <pc:docMk/>
          <pc:sldMk cId="4206548849" sldId="469"/>
        </pc:sldMkLst>
      </pc:sldChg>
      <pc:sldChg chg="del">
        <pc:chgData name="Eilidh McGregor (Green Ink)" userId="9cba41ee-7d70-4c23-afba-c2290bddaa61" providerId="ADAL" clId="{8BAB2581-F3F0-42E6-828D-BE092B220668}" dt="2025-03-31T14:20:53.194" v="1" actId="2696"/>
        <pc:sldMkLst>
          <pc:docMk/>
          <pc:sldMk cId="564785877" sldId="470"/>
        </pc:sldMkLst>
      </pc:sldChg>
      <pc:sldChg chg="del">
        <pc:chgData name="Eilidh McGregor (Green Ink)" userId="9cba41ee-7d70-4c23-afba-c2290bddaa61" providerId="ADAL" clId="{8BAB2581-F3F0-42E6-828D-BE092B220668}" dt="2025-03-31T14:20:53.194" v="1" actId="2696"/>
        <pc:sldMkLst>
          <pc:docMk/>
          <pc:sldMk cId="914278702" sldId="471"/>
        </pc:sldMkLst>
      </pc:sldChg>
      <pc:sldChg chg="del">
        <pc:chgData name="Eilidh McGregor (Green Ink)" userId="9cba41ee-7d70-4c23-afba-c2290bddaa61" providerId="ADAL" clId="{8BAB2581-F3F0-42E6-828D-BE092B220668}" dt="2025-03-31T14:20:53.194" v="1" actId="2696"/>
        <pc:sldMkLst>
          <pc:docMk/>
          <pc:sldMk cId="570678662" sldId="472"/>
        </pc:sldMkLst>
      </pc:sldChg>
      <pc:sldChg chg="del">
        <pc:chgData name="Eilidh McGregor (Green Ink)" userId="9cba41ee-7d70-4c23-afba-c2290bddaa61" providerId="ADAL" clId="{8BAB2581-F3F0-42E6-828D-BE092B220668}" dt="2025-03-31T14:20:53.194" v="1" actId="2696"/>
        <pc:sldMkLst>
          <pc:docMk/>
          <pc:sldMk cId="3411515881" sldId="473"/>
        </pc:sldMkLst>
      </pc:sldChg>
      <pc:sldChg chg="del">
        <pc:chgData name="Eilidh McGregor (Green Ink)" userId="9cba41ee-7d70-4c23-afba-c2290bddaa61" providerId="ADAL" clId="{8BAB2581-F3F0-42E6-828D-BE092B220668}" dt="2025-03-31T14:20:53.194" v="1" actId="2696"/>
        <pc:sldMkLst>
          <pc:docMk/>
          <pc:sldMk cId="3897835836" sldId="474"/>
        </pc:sldMkLst>
      </pc:sldChg>
      <pc:sldChg chg="del">
        <pc:chgData name="Eilidh McGregor (Green Ink)" userId="9cba41ee-7d70-4c23-afba-c2290bddaa61" providerId="ADAL" clId="{8BAB2581-F3F0-42E6-828D-BE092B220668}" dt="2025-03-31T14:20:53.194" v="1" actId="2696"/>
        <pc:sldMkLst>
          <pc:docMk/>
          <pc:sldMk cId="4067566897" sldId="475"/>
        </pc:sldMkLst>
      </pc:sldChg>
      <pc:sldChg chg="del">
        <pc:chgData name="Eilidh McGregor (Green Ink)" userId="9cba41ee-7d70-4c23-afba-c2290bddaa61" providerId="ADAL" clId="{8BAB2581-F3F0-42E6-828D-BE092B220668}" dt="2025-03-31T14:20:53.194" v="1" actId="2696"/>
        <pc:sldMkLst>
          <pc:docMk/>
          <pc:sldMk cId="2824503324" sldId="476"/>
        </pc:sldMkLst>
      </pc:sldChg>
      <pc:sldChg chg="del">
        <pc:chgData name="Eilidh McGregor (Green Ink)" userId="9cba41ee-7d70-4c23-afba-c2290bddaa61" providerId="ADAL" clId="{8BAB2581-F3F0-42E6-828D-BE092B220668}" dt="2025-03-31T14:20:53.194" v="1" actId="2696"/>
        <pc:sldMkLst>
          <pc:docMk/>
          <pc:sldMk cId="2101170238" sldId="477"/>
        </pc:sldMkLst>
      </pc:sldChg>
      <pc:sldChg chg="del">
        <pc:chgData name="Eilidh McGregor (Green Ink)" userId="9cba41ee-7d70-4c23-afba-c2290bddaa61" providerId="ADAL" clId="{8BAB2581-F3F0-42E6-828D-BE092B220668}" dt="2025-03-31T14:20:53.194" v="1" actId="2696"/>
        <pc:sldMkLst>
          <pc:docMk/>
          <pc:sldMk cId="3184517940" sldId="478"/>
        </pc:sldMkLst>
      </pc:sldChg>
      <pc:sldChg chg="del">
        <pc:chgData name="Eilidh McGregor (Green Ink)" userId="9cba41ee-7d70-4c23-afba-c2290bddaa61" providerId="ADAL" clId="{8BAB2581-F3F0-42E6-828D-BE092B220668}" dt="2025-03-31T14:20:53.194" v="1" actId="2696"/>
        <pc:sldMkLst>
          <pc:docMk/>
          <pc:sldMk cId="1944775028" sldId="479"/>
        </pc:sldMkLst>
      </pc:sldChg>
      <pc:sldChg chg="del">
        <pc:chgData name="Eilidh McGregor (Green Ink)" userId="9cba41ee-7d70-4c23-afba-c2290bddaa61" providerId="ADAL" clId="{8BAB2581-F3F0-42E6-828D-BE092B220668}" dt="2025-03-31T14:20:53.194" v="1" actId="2696"/>
        <pc:sldMkLst>
          <pc:docMk/>
          <pc:sldMk cId="2436485472" sldId="480"/>
        </pc:sldMkLst>
      </pc:sldChg>
      <pc:sldChg chg="del">
        <pc:chgData name="Eilidh McGregor (Green Ink)" userId="9cba41ee-7d70-4c23-afba-c2290bddaa61" providerId="ADAL" clId="{8BAB2581-F3F0-42E6-828D-BE092B220668}" dt="2025-03-31T14:20:53.194" v="1" actId="2696"/>
        <pc:sldMkLst>
          <pc:docMk/>
          <pc:sldMk cId="250980949" sldId="481"/>
        </pc:sldMkLst>
      </pc:sldChg>
      <pc:sldChg chg="del">
        <pc:chgData name="Eilidh McGregor (Green Ink)" userId="9cba41ee-7d70-4c23-afba-c2290bddaa61" providerId="ADAL" clId="{8BAB2581-F3F0-42E6-828D-BE092B220668}" dt="2025-03-31T14:20:53.194" v="1" actId="2696"/>
        <pc:sldMkLst>
          <pc:docMk/>
          <pc:sldMk cId="1428059581" sldId="482"/>
        </pc:sldMkLst>
      </pc:sldChg>
      <pc:sldChg chg="del">
        <pc:chgData name="Eilidh McGregor (Green Ink)" userId="9cba41ee-7d70-4c23-afba-c2290bddaa61" providerId="ADAL" clId="{8BAB2581-F3F0-42E6-828D-BE092B220668}" dt="2025-03-31T14:20:53.194" v="1" actId="2696"/>
        <pc:sldMkLst>
          <pc:docMk/>
          <pc:sldMk cId="2513338623" sldId="483"/>
        </pc:sldMkLst>
      </pc:sldChg>
      <pc:sldChg chg="del">
        <pc:chgData name="Eilidh McGregor (Green Ink)" userId="9cba41ee-7d70-4c23-afba-c2290bddaa61" providerId="ADAL" clId="{8BAB2581-F3F0-42E6-828D-BE092B220668}" dt="2025-03-31T14:20:53.194" v="1" actId="2696"/>
        <pc:sldMkLst>
          <pc:docMk/>
          <pc:sldMk cId="192575717" sldId="484"/>
        </pc:sldMkLst>
      </pc:sldChg>
      <pc:sldChg chg="del">
        <pc:chgData name="Eilidh McGregor (Green Ink)" userId="9cba41ee-7d70-4c23-afba-c2290bddaa61" providerId="ADAL" clId="{8BAB2581-F3F0-42E6-828D-BE092B220668}" dt="2025-03-31T14:20:53.194" v="1" actId="2696"/>
        <pc:sldMkLst>
          <pc:docMk/>
          <pc:sldMk cId="1930407470" sldId="485"/>
        </pc:sldMkLst>
      </pc:sldChg>
      <pc:sldChg chg="del">
        <pc:chgData name="Eilidh McGregor (Green Ink)" userId="9cba41ee-7d70-4c23-afba-c2290bddaa61" providerId="ADAL" clId="{8BAB2581-F3F0-42E6-828D-BE092B220668}" dt="2025-03-31T14:20:53.194" v="1" actId="2696"/>
        <pc:sldMkLst>
          <pc:docMk/>
          <pc:sldMk cId="626264679" sldId="486"/>
        </pc:sldMkLst>
      </pc:sldChg>
      <pc:sldChg chg="del">
        <pc:chgData name="Eilidh McGregor (Green Ink)" userId="9cba41ee-7d70-4c23-afba-c2290bddaa61" providerId="ADAL" clId="{8BAB2581-F3F0-42E6-828D-BE092B220668}" dt="2025-03-31T14:20:53.194" v="1" actId="2696"/>
        <pc:sldMkLst>
          <pc:docMk/>
          <pc:sldMk cId="1635358212" sldId="488"/>
        </pc:sldMkLst>
      </pc:sldChg>
      <pc:sldChg chg="del">
        <pc:chgData name="Eilidh McGregor (Green Ink)" userId="9cba41ee-7d70-4c23-afba-c2290bddaa61" providerId="ADAL" clId="{8BAB2581-F3F0-42E6-828D-BE092B220668}" dt="2025-03-31T14:20:53.194" v="1" actId="2696"/>
        <pc:sldMkLst>
          <pc:docMk/>
          <pc:sldMk cId="1887854444" sldId="489"/>
        </pc:sldMkLst>
      </pc:sldChg>
      <pc:sldChg chg="del">
        <pc:chgData name="Eilidh McGregor (Green Ink)" userId="9cba41ee-7d70-4c23-afba-c2290bddaa61" providerId="ADAL" clId="{8BAB2581-F3F0-42E6-828D-BE092B220668}" dt="2025-03-31T14:20:53.194" v="1" actId="2696"/>
        <pc:sldMkLst>
          <pc:docMk/>
          <pc:sldMk cId="1963412723" sldId="490"/>
        </pc:sldMkLst>
      </pc:sldChg>
      <pc:sldChg chg="del">
        <pc:chgData name="Eilidh McGregor (Green Ink)" userId="9cba41ee-7d70-4c23-afba-c2290bddaa61" providerId="ADAL" clId="{8BAB2581-F3F0-42E6-828D-BE092B220668}" dt="2025-03-31T14:20:53.194" v="1" actId="2696"/>
        <pc:sldMkLst>
          <pc:docMk/>
          <pc:sldMk cId="2712041305" sldId="491"/>
        </pc:sldMkLst>
      </pc:sldChg>
      <pc:sldChg chg="del">
        <pc:chgData name="Eilidh McGregor (Green Ink)" userId="9cba41ee-7d70-4c23-afba-c2290bddaa61" providerId="ADAL" clId="{8BAB2581-F3F0-42E6-828D-BE092B220668}" dt="2025-03-31T14:20:53.194" v="1" actId="2696"/>
        <pc:sldMkLst>
          <pc:docMk/>
          <pc:sldMk cId="60241425" sldId="492"/>
        </pc:sldMkLst>
      </pc:sldChg>
      <pc:sldChg chg="del">
        <pc:chgData name="Eilidh McGregor (Green Ink)" userId="9cba41ee-7d70-4c23-afba-c2290bddaa61" providerId="ADAL" clId="{8BAB2581-F3F0-42E6-828D-BE092B220668}" dt="2025-03-31T14:20:53.194" v="1" actId="2696"/>
        <pc:sldMkLst>
          <pc:docMk/>
          <pc:sldMk cId="892226930" sldId="493"/>
        </pc:sldMkLst>
      </pc:sldChg>
      <pc:sldChg chg="del">
        <pc:chgData name="Eilidh McGregor (Green Ink)" userId="9cba41ee-7d70-4c23-afba-c2290bddaa61" providerId="ADAL" clId="{8BAB2581-F3F0-42E6-828D-BE092B220668}" dt="2025-03-31T14:20:53.194" v="1" actId="2696"/>
        <pc:sldMkLst>
          <pc:docMk/>
          <pc:sldMk cId="3535472846" sldId="494"/>
        </pc:sldMkLst>
      </pc:sldChg>
      <pc:sldChg chg="del">
        <pc:chgData name="Eilidh McGregor (Green Ink)" userId="9cba41ee-7d70-4c23-afba-c2290bddaa61" providerId="ADAL" clId="{8BAB2581-F3F0-42E6-828D-BE092B220668}" dt="2025-03-31T14:20:53.194" v="1" actId="2696"/>
        <pc:sldMkLst>
          <pc:docMk/>
          <pc:sldMk cId="32059954" sldId="495"/>
        </pc:sldMkLst>
      </pc:sldChg>
      <pc:sldChg chg="del">
        <pc:chgData name="Eilidh McGregor (Green Ink)" userId="9cba41ee-7d70-4c23-afba-c2290bddaa61" providerId="ADAL" clId="{8BAB2581-F3F0-42E6-828D-BE092B220668}" dt="2025-03-31T14:20:53.194" v="1" actId="2696"/>
        <pc:sldMkLst>
          <pc:docMk/>
          <pc:sldMk cId="1216624615" sldId="496"/>
        </pc:sldMkLst>
      </pc:sldChg>
      <pc:sldChg chg="del">
        <pc:chgData name="Eilidh McGregor (Green Ink)" userId="9cba41ee-7d70-4c23-afba-c2290bddaa61" providerId="ADAL" clId="{8BAB2581-F3F0-42E6-828D-BE092B220668}" dt="2025-03-31T14:20:53.194" v="1" actId="2696"/>
        <pc:sldMkLst>
          <pc:docMk/>
          <pc:sldMk cId="669582613" sldId="498"/>
        </pc:sldMkLst>
      </pc:sldChg>
      <pc:sldChg chg="del">
        <pc:chgData name="Eilidh McGregor (Green Ink)" userId="9cba41ee-7d70-4c23-afba-c2290bddaa61" providerId="ADAL" clId="{8BAB2581-F3F0-42E6-828D-BE092B220668}" dt="2025-03-31T14:20:53.194" v="1" actId="2696"/>
        <pc:sldMkLst>
          <pc:docMk/>
          <pc:sldMk cId="2279994913" sldId="499"/>
        </pc:sldMkLst>
      </pc:sldChg>
      <pc:sldChg chg="del">
        <pc:chgData name="Eilidh McGregor (Green Ink)" userId="9cba41ee-7d70-4c23-afba-c2290bddaa61" providerId="ADAL" clId="{8BAB2581-F3F0-42E6-828D-BE092B220668}" dt="2025-03-31T14:20:53.194" v="1" actId="2696"/>
        <pc:sldMkLst>
          <pc:docMk/>
          <pc:sldMk cId="2703098110" sldId="501"/>
        </pc:sldMkLst>
      </pc:sldChg>
      <pc:sldChg chg="del">
        <pc:chgData name="Eilidh McGregor (Green Ink)" userId="9cba41ee-7d70-4c23-afba-c2290bddaa61" providerId="ADAL" clId="{8BAB2581-F3F0-42E6-828D-BE092B220668}" dt="2025-03-31T14:20:53.194" v="1" actId="2696"/>
        <pc:sldMkLst>
          <pc:docMk/>
          <pc:sldMk cId="1917566058" sldId="502"/>
        </pc:sldMkLst>
      </pc:sldChg>
      <pc:sldChg chg="del">
        <pc:chgData name="Eilidh McGregor (Green Ink)" userId="9cba41ee-7d70-4c23-afba-c2290bddaa61" providerId="ADAL" clId="{8BAB2581-F3F0-42E6-828D-BE092B220668}" dt="2025-03-31T14:20:53.194" v="1" actId="2696"/>
        <pc:sldMkLst>
          <pc:docMk/>
          <pc:sldMk cId="3835835597" sldId="503"/>
        </pc:sldMkLst>
      </pc:sldChg>
      <pc:sldChg chg="del">
        <pc:chgData name="Eilidh McGregor (Green Ink)" userId="9cba41ee-7d70-4c23-afba-c2290bddaa61" providerId="ADAL" clId="{8BAB2581-F3F0-42E6-828D-BE092B220668}" dt="2025-03-31T14:20:53.194" v="1" actId="2696"/>
        <pc:sldMkLst>
          <pc:docMk/>
          <pc:sldMk cId="516420185" sldId="504"/>
        </pc:sldMkLst>
      </pc:sldChg>
      <pc:sldChg chg="del">
        <pc:chgData name="Eilidh McGregor (Green Ink)" userId="9cba41ee-7d70-4c23-afba-c2290bddaa61" providerId="ADAL" clId="{8BAB2581-F3F0-42E6-828D-BE092B220668}" dt="2025-03-31T14:20:53.194" v="1" actId="2696"/>
        <pc:sldMkLst>
          <pc:docMk/>
          <pc:sldMk cId="2793079073" sldId="505"/>
        </pc:sldMkLst>
      </pc:sldChg>
      <pc:sldChg chg="del">
        <pc:chgData name="Eilidh McGregor (Green Ink)" userId="9cba41ee-7d70-4c23-afba-c2290bddaa61" providerId="ADAL" clId="{8BAB2581-F3F0-42E6-828D-BE092B220668}" dt="2025-03-31T14:20:53.194" v="1" actId="2696"/>
        <pc:sldMkLst>
          <pc:docMk/>
          <pc:sldMk cId="3455035072" sldId="506"/>
        </pc:sldMkLst>
      </pc:sldChg>
      <pc:sldChg chg="del">
        <pc:chgData name="Eilidh McGregor (Green Ink)" userId="9cba41ee-7d70-4c23-afba-c2290bddaa61" providerId="ADAL" clId="{8BAB2581-F3F0-42E6-828D-BE092B220668}" dt="2025-03-31T14:20:53.194" v="1" actId="2696"/>
        <pc:sldMkLst>
          <pc:docMk/>
          <pc:sldMk cId="2864550227" sldId="507"/>
        </pc:sldMkLst>
      </pc:sldChg>
      <pc:sldChg chg="del">
        <pc:chgData name="Eilidh McGregor (Green Ink)" userId="9cba41ee-7d70-4c23-afba-c2290bddaa61" providerId="ADAL" clId="{8BAB2581-F3F0-42E6-828D-BE092B220668}" dt="2025-03-31T14:20:53.194" v="1" actId="2696"/>
        <pc:sldMkLst>
          <pc:docMk/>
          <pc:sldMk cId="1372983916" sldId="508"/>
        </pc:sldMkLst>
      </pc:sldChg>
      <pc:sldChg chg="del">
        <pc:chgData name="Eilidh McGregor (Green Ink)" userId="9cba41ee-7d70-4c23-afba-c2290bddaa61" providerId="ADAL" clId="{8BAB2581-F3F0-42E6-828D-BE092B220668}" dt="2025-03-31T14:20:53.194" v="1" actId="2696"/>
        <pc:sldMkLst>
          <pc:docMk/>
          <pc:sldMk cId="2620479518" sldId="509"/>
        </pc:sldMkLst>
      </pc:sldChg>
      <pc:sldChg chg="del">
        <pc:chgData name="Eilidh McGregor (Green Ink)" userId="9cba41ee-7d70-4c23-afba-c2290bddaa61" providerId="ADAL" clId="{8BAB2581-F3F0-42E6-828D-BE092B220668}" dt="2025-03-31T14:20:53.194" v="1" actId="2696"/>
        <pc:sldMkLst>
          <pc:docMk/>
          <pc:sldMk cId="455493254" sldId="510"/>
        </pc:sldMkLst>
      </pc:sldChg>
      <pc:sldChg chg="del">
        <pc:chgData name="Eilidh McGregor (Green Ink)" userId="9cba41ee-7d70-4c23-afba-c2290bddaa61" providerId="ADAL" clId="{8BAB2581-F3F0-42E6-828D-BE092B220668}" dt="2025-03-31T14:20:53.194" v="1" actId="2696"/>
        <pc:sldMkLst>
          <pc:docMk/>
          <pc:sldMk cId="1741917319" sldId="511"/>
        </pc:sldMkLst>
      </pc:sldChg>
      <pc:sldChg chg="del">
        <pc:chgData name="Eilidh McGregor (Green Ink)" userId="9cba41ee-7d70-4c23-afba-c2290bddaa61" providerId="ADAL" clId="{8BAB2581-F3F0-42E6-828D-BE092B220668}" dt="2025-03-31T14:20:53.194" v="1" actId="2696"/>
        <pc:sldMkLst>
          <pc:docMk/>
          <pc:sldMk cId="290102901" sldId="512"/>
        </pc:sldMkLst>
      </pc:sldChg>
      <pc:sldChg chg="del">
        <pc:chgData name="Eilidh McGregor (Green Ink)" userId="9cba41ee-7d70-4c23-afba-c2290bddaa61" providerId="ADAL" clId="{8BAB2581-F3F0-42E6-828D-BE092B220668}" dt="2025-03-31T14:20:53.194" v="1" actId="2696"/>
        <pc:sldMkLst>
          <pc:docMk/>
          <pc:sldMk cId="9701064" sldId="513"/>
        </pc:sldMkLst>
      </pc:sldChg>
      <pc:sldChg chg="del">
        <pc:chgData name="Eilidh McGregor (Green Ink)" userId="9cba41ee-7d70-4c23-afba-c2290bddaa61" providerId="ADAL" clId="{8BAB2581-F3F0-42E6-828D-BE092B220668}" dt="2025-03-31T14:20:53.194" v="1" actId="2696"/>
        <pc:sldMkLst>
          <pc:docMk/>
          <pc:sldMk cId="1270264776" sldId="514"/>
        </pc:sldMkLst>
      </pc:sldChg>
      <pc:sldChg chg="del">
        <pc:chgData name="Eilidh McGregor (Green Ink)" userId="9cba41ee-7d70-4c23-afba-c2290bddaa61" providerId="ADAL" clId="{8BAB2581-F3F0-42E6-828D-BE092B220668}" dt="2025-03-31T14:20:53.194" v="1" actId="2696"/>
        <pc:sldMkLst>
          <pc:docMk/>
          <pc:sldMk cId="4163161739" sldId="515"/>
        </pc:sldMkLst>
      </pc:sldChg>
      <pc:sldChg chg="del">
        <pc:chgData name="Eilidh McGregor (Green Ink)" userId="9cba41ee-7d70-4c23-afba-c2290bddaa61" providerId="ADAL" clId="{8BAB2581-F3F0-42E6-828D-BE092B220668}" dt="2025-03-31T14:20:53.194" v="1" actId="2696"/>
        <pc:sldMkLst>
          <pc:docMk/>
          <pc:sldMk cId="1155460931" sldId="516"/>
        </pc:sldMkLst>
      </pc:sldChg>
      <pc:sldChg chg="del">
        <pc:chgData name="Eilidh McGregor (Green Ink)" userId="9cba41ee-7d70-4c23-afba-c2290bddaa61" providerId="ADAL" clId="{8BAB2581-F3F0-42E6-828D-BE092B220668}" dt="2025-03-31T14:20:53.194" v="1" actId="2696"/>
        <pc:sldMkLst>
          <pc:docMk/>
          <pc:sldMk cId="4043179754" sldId="517"/>
        </pc:sldMkLst>
      </pc:sldChg>
      <pc:sldChg chg="del">
        <pc:chgData name="Eilidh McGregor (Green Ink)" userId="9cba41ee-7d70-4c23-afba-c2290bddaa61" providerId="ADAL" clId="{8BAB2581-F3F0-42E6-828D-BE092B220668}" dt="2025-03-31T14:20:53.194" v="1" actId="2696"/>
        <pc:sldMkLst>
          <pc:docMk/>
          <pc:sldMk cId="261152892" sldId="518"/>
        </pc:sldMkLst>
      </pc:sldChg>
      <pc:sldChg chg="del">
        <pc:chgData name="Eilidh McGregor (Green Ink)" userId="9cba41ee-7d70-4c23-afba-c2290bddaa61" providerId="ADAL" clId="{8BAB2581-F3F0-42E6-828D-BE092B220668}" dt="2025-03-31T14:20:53.194" v="1" actId="2696"/>
        <pc:sldMkLst>
          <pc:docMk/>
          <pc:sldMk cId="4201634426" sldId="519"/>
        </pc:sldMkLst>
      </pc:sldChg>
      <pc:sldChg chg="del">
        <pc:chgData name="Eilidh McGregor (Green Ink)" userId="9cba41ee-7d70-4c23-afba-c2290bddaa61" providerId="ADAL" clId="{8BAB2581-F3F0-42E6-828D-BE092B220668}" dt="2025-03-31T14:20:53.194" v="1" actId="2696"/>
        <pc:sldMkLst>
          <pc:docMk/>
          <pc:sldMk cId="3363182507" sldId="520"/>
        </pc:sldMkLst>
      </pc:sldChg>
      <pc:sldChg chg="del">
        <pc:chgData name="Eilidh McGregor (Green Ink)" userId="9cba41ee-7d70-4c23-afba-c2290bddaa61" providerId="ADAL" clId="{8BAB2581-F3F0-42E6-828D-BE092B220668}" dt="2025-03-31T14:20:53.194" v="1" actId="2696"/>
        <pc:sldMkLst>
          <pc:docMk/>
          <pc:sldMk cId="4034244694" sldId="521"/>
        </pc:sldMkLst>
      </pc:sldChg>
      <pc:sldChg chg="del">
        <pc:chgData name="Eilidh McGregor (Green Ink)" userId="9cba41ee-7d70-4c23-afba-c2290bddaa61" providerId="ADAL" clId="{8BAB2581-F3F0-42E6-828D-BE092B220668}" dt="2025-03-31T14:20:53.194" v="1" actId="2696"/>
        <pc:sldMkLst>
          <pc:docMk/>
          <pc:sldMk cId="2916014845" sldId="522"/>
        </pc:sldMkLst>
      </pc:sldChg>
      <pc:sldChg chg="del">
        <pc:chgData name="Eilidh McGregor (Green Ink)" userId="9cba41ee-7d70-4c23-afba-c2290bddaa61" providerId="ADAL" clId="{8BAB2581-F3F0-42E6-828D-BE092B220668}" dt="2025-03-31T14:20:53.194" v="1" actId="2696"/>
        <pc:sldMkLst>
          <pc:docMk/>
          <pc:sldMk cId="3098079620" sldId="523"/>
        </pc:sldMkLst>
      </pc:sldChg>
      <pc:sldChg chg="del">
        <pc:chgData name="Eilidh McGregor (Green Ink)" userId="9cba41ee-7d70-4c23-afba-c2290bddaa61" providerId="ADAL" clId="{8BAB2581-F3F0-42E6-828D-BE092B220668}" dt="2025-03-31T14:20:53.194" v="1" actId="2696"/>
        <pc:sldMkLst>
          <pc:docMk/>
          <pc:sldMk cId="1698864919" sldId="524"/>
        </pc:sldMkLst>
      </pc:sldChg>
      <pc:sldChg chg="del">
        <pc:chgData name="Eilidh McGregor (Green Ink)" userId="9cba41ee-7d70-4c23-afba-c2290bddaa61" providerId="ADAL" clId="{8BAB2581-F3F0-42E6-828D-BE092B220668}" dt="2025-03-31T14:20:53.194" v="1" actId="2696"/>
        <pc:sldMkLst>
          <pc:docMk/>
          <pc:sldMk cId="104666613" sldId="525"/>
        </pc:sldMkLst>
      </pc:sldChg>
      <pc:sldChg chg="del">
        <pc:chgData name="Eilidh McGregor (Green Ink)" userId="9cba41ee-7d70-4c23-afba-c2290bddaa61" providerId="ADAL" clId="{8BAB2581-F3F0-42E6-828D-BE092B220668}" dt="2025-03-31T14:20:53.194" v="1" actId="2696"/>
        <pc:sldMkLst>
          <pc:docMk/>
          <pc:sldMk cId="1994937616" sldId="526"/>
        </pc:sldMkLst>
      </pc:sldChg>
      <pc:sldChg chg="del">
        <pc:chgData name="Eilidh McGregor (Green Ink)" userId="9cba41ee-7d70-4c23-afba-c2290bddaa61" providerId="ADAL" clId="{8BAB2581-F3F0-42E6-828D-BE092B220668}" dt="2025-03-31T14:20:53.194" v="1" actId="2696"/>
        <pc:sldMkLst>
          <pc:docMk/>
          <pc:sldMk cId="1038560813" sldId="527"/>
        </pc:sldMkLst>
      </pc:sldChg>
      <pc:sldChg chg="del">
        <pc:chgData name="Eilidh McGregor (Green Ink)" userId="9cba41ee-7d70-4c23-afba-c2290bddaa61" providerId="ADAL" clId="{8BAB2581-F3F0-42E6-828D-BE092B220668}" dt="2025-03-31T14:20:53.194" v="1" actId="2696"/>
        <pc:sldMkLst>
          <pc:docMk/>
          <pc:sldMk cId="3612673987" sldId="529"/>
        </pc:sldMkLst>
      </pc:sldChg>
      <pc:sldChg chg="del">
        <pc:chgData name="Eilidh McGregor (Green Ink)" userId="9cba41ee-7d70-4c23-afba-c2290bddaa61" providerId="ADAL" clId="{8BAB2581-F3F0-42E6-828D-BE092B220668}" dt="2025-03-31T14:20:53.194" v="1" actId="2696"/>
        <pc:sldMkLst>
          <pc:docMk/>
          <pc:sldMk cId="3962482384" sldId="530"/>
        </pc:sldMkLst>
      </pc:sldChg>
      <pc:sldChg chg="del">
        <pc:chgData name="Eilidh McGregor (Green Ink)" userId="9cba41ee-7d70-4c23-afba-c2290bddaa61" providerId="ADAL" clId="{8BAB2581-F3F0-42E6-828D-BE092B220668}" dt="2025-03-31T14:20:53.194" v="1" actId="2696"/>
        <pc:sldMkLst>
          <pc:docMk/>
          <pc:sldMk cId="2202465377" sldId="531"/>
        </pc:sldMkLst>
      </pc:sldChg>
      <pc:sldChg chg="del">
        <pc:chgData name="Eilidh McGregor (Green Ink)" userId="9cba41ee-7d70-4c23-afba-c2290bddaa61" providerId="ADAL" clId="{8BAB2581-F3F0-42E6-828D-BE092B220668}" dt="2025-03-31T14:20:53.194" v="1" actId="2696"/>
        <pc:sldMkLst>
          <pc:docMk/>
          <pc:sldMk cId="2896110165" sldId="532"/>
        </pc:sldMkLst>
      </pc:sldChg>
      <pc:sldChg chg="del">
        <pc:chgData name="Eilidh McGregor (Green Ink)" userId="9cba41ee-7d70-4c23-afba-c2290bddaa61" providerId="ADAL" clId="{8BAB2581-F3F0-42E6-828D-BE092B220668}" dt="2025-03-31T14:20:53.194" v="1" actId="2696"/>
        <pc:sldMkLst>
          <pc:docMk/>
          <pc:sldMk cId="2849063426" sldId="533"/>
        </pc:sldMkLst>
      </pc:sldChg>
      <pc:sldChg chg="del">
        <pc:chgData name="Eilidh McGregor (Green Ink)" userId="9cba41ee-7d70-4c23-afba-c2290bddaa61" providerId="ADAL" clId="{8BAB2581-F3F0-42E6-828D-BE092B220668}" dt="2025-03-31T14:20:53.194" v="1" actId="2696"/>
        <pc:sldMkLst>
          <pc:docMk/>
          <pc:sldMk cId="2535825104" sldId="534"/>
        </pc:sldMkLst>
      </pc:sldChg>
      <pc:sldChg chg="del">
        <pc:chgData name="Eilidh McGregor (Green Ink)" userId="9cba41ee-7d70-4c23-afba-c2290bddaa61" providerId="ADAL" clId="{8BAB2581-F3F0-42E6-828D-BE092B220668}" dt="2025-03-31T14:20:53.194" v="1" actId="2696"/>
        <pc:sldMkLst>
          <pc:docMk/>
          <pc:sldMk cId="1533371814" sldId="535"/>
        </pc:sldMkLst>
      </pc:sldChg>
      <pc:sldChg chg="del">
        <pc:chgData name="Eilidh McGregor (Green Ink)" userId="9cba41ee-7d70-4c23-afba-c2290bddaa61" providerId="ADAL" clId="{8BAB2581-F3F0-42E6-828D-BE092B220668}" dt="2025-03-31T14:20:53.194" v="1" actId="2696"/>
        <pc:sldMkLst>
          <pc:docMk/>
          <pc:sldMk cId="3126955785" sldId="536"/>
        </pc:sldMkLst>
      </pc:sldChg>
      <pc:sldChg chg="del">
        <pc:chgData name="Eilidh McGregor (Green Ink)" userId="9cba41ee-7d70-4c23-afba-c2290bddaa61" providerId="ADAL" clId="{8BAB2581-F3F0-42E6-828D-BE092B220668}" dt="2025-03-31T14:20:53.194" v="1" actId="2696"/>
        <pc:sldMkLst>
          <pc:docMk/>
          <pc:sldMk cId="3694554810" sldId="537"/>
        </pc:sldMkLst>
      </pc:sldChg>
      <pc:sldChg chg="del">
        <pc:chgData name="Eilidh McGregor (Green Ink)" userId="9cba41ee-7d70-4c23-afba-c2290bddaa61" providerId="ADAL" clId="{8BAB2581-F3F0-42E6-828D-BE092B220668}" dt="2025-03-31T14:20:53.194" v="1" actId="2696"/>
        <pc:sldMkLst>
          <pc:docMk/>
          <pc:sldMk cId="3143909663" sldId="538"/>
        </pc:sldMkLst>
      </pc:sldChg>
      <pc:sldChg chg="del">
        <pc:chgData name="Eilidh McGregor (Green Ink)" userId="9cba41ee-7d70-4c23-afba-c2290bddaa61" providerId="ADAL" clId="{8BAB2581-F3F0-42E6-828D-BE092B220668}" dt="2025-03-31T14:20:53.194" v="1" actId="2696"/>
        <pc:sldMkLst>
          <pc:docMk/>
          <pc:sldMk cId="3351721272" sldId="539"/>
        </pc:sldMkLst>
      </pc:sldChg>
      <pc:sldChg chg="del">
        <pc:chgData name="Eilidh McGregor (Green Ink)" userId="9cba41ee-7d70-4c23-afba-c2290bddaa61" providerId="ADAL" clId="{8BAB2581-F3F0-42E6-828D-BE092B220668}" dt="2025-03-31T14:20:53.194" v="1" actId="2696"/>
        <pc:sldMkLst>
          <pc:docMk/>
          <pc:sldMk cId="3281892448" sldId="540"/>
        </pc:sldMkLst>
      </pc:sldChg>
      <pc:sldChg chg="del">
        <pc:chgData name="Eilidh McGregor (Green Ink)" userId="9cba41ee-7d70-4c23-afba-c2290bddaa61" providerId="ADAL" clId="{8BAB2581-F3F0-42E6-828D-BE092B220668}" dt="2025-03-31T14:20:53.194" v="1" actId="2696"/>
        <pc:sldMkLst>
          <pc:docMk/>
          <pc:sldMk cId="2680329864" sldId="541"/>
        </pc:sldMkLst>
      </pc:sldChg>
      <pc:sldChg chg="del">
        <pc:chgData name="Eilidh McGregor (Green Ink)" userId="9cba41ee-7d70-4c23-afba-c2290bddaa61" providerId="ADAL" clId="{8BAB2581-F3F0-42E6-828D-BE092B220668}" dt="2025-03-31T14:20:53.194" v="1" actId="2696"/>
        <pc:sldMkLst>
          <pc:docMk/>
          <pc:sldMk cId="1083352733" sldId="542"/>
        </pc:sldMkLst>
      </pc:sldChg>
      <pc:sldChg chg="del">
        <pc:chgData name="Eilidh McGregor (Green Ink)" userId="9cba41ee-7d70-4c23-afba-c2290bddaa61" providerId="ADAL" clId="{8BAB2581-F3F0-42E6-828D-BE092B220668}" dt="2025-03-31T14:20:27.178" v="0" actId="2696"/>
        <pc:sldMkLst>
          <pc:docMk/>
          <pc:sldMk cId="2066501417" sldId="543"/>
        </pc:sldMkLst>
      </pc:sldChg>
      <pc:sldChg chg="del">
        <pc:chgData name="Eilidh McGregor (Green Ink)" userId="9cba41ee-7d70-4c23-afba-c2290bddaa61" providerId="ADAL" clId="{8BAB2581-F3F0-42E6-828D-BE092B220668}" dt="2025-03-31T14:20:27.178" v="0" actId="2696"/>
        <pc:sldMkLst>
          <pc:docMk/>
          <pc:sldMk cId="4194654886" sldId="544"/>
        </pc:sldMkLst>
      </pc:sldChg>
      <pc:sldChg chg="del">
        <pc:chgData name="Eilidh McGregor (Green Ink)" userId="9cba41ee-7d70-4c23-afba-c2290bddaa61" providerId="ADAL" clId="{8BAB2581-F3F0-42E6-828D-BE092B220668}" dt="2025-03-31T14:20:27.178" v="0" actId="2696"/>
        <pc:sldMkLst>
          <pc:docMk/>
          <pc:sldMk cId="691906105" sldId="545"/>
        </pc:sldMkLst>
      </pc:sldChg>
      <pc:sldChg chg="del">
        <pc:chgData name="Eilidh McGregor (Green Ink)" userId="9cba41ee-7d70-4c23-afba-c2290bddaa61" providerId="ADAL" clId="{8BAB2581-F3F0-42E6-828D-BE092B220668}" dt="2025-03-31T14:20:27.178" v="0" actId="2696"/>
        <pc:sldMkLst>
          <pc:docMk/>
          <pc:sldMk cId="1057054663" sldId="546"/>
        </pc:sldMkLst>
      </pc:sldChg>
      <pc:sldChg chg="del">
        <pc:chgData name="Eilidh McGregor (Green Ink)" userId="9cba41ee-7d70-4c23-afba-c2290bddaa61" providerId="ADAL" clId="{8BAB2581-F3F0-42E6-828D-BE092B220668}" dt="2025-03-31T14:20:27.178" v="0" actId="2696"/>
        <pc:sldMkLst>
          <pc:docMk/>
          <pc:sldMk cId="2792557584" sldId="547"/>
        </pc:sldMkLst>
      </pc:sldChg>
      <pc:sldChg chg="del">
        <pc:chgData name="Eilidh McGregor (Green Ink)" userId="9cba41ee-7d70-4c23-afba-c2290bddaa61" providerId="ADAL" clId="{8BAB2581-F3F0-42E6-828D-BE092B220668}" dt="2025-03-31T14:20:53.194" v="1" actId="2696"/>
        <pc:sldMkLst>
          <pc:docMk/>
          <pc:sldMk cId="4117553316" sldId="550"/>
        </pc:sldMkLst>
      </pc:sldChg>
      <pc:sldChg chg="del">
        <pc:chgData name="Eilidh McGregor (Green Ink)" userId="9cba41ee-7d70-4c23-afba-c2290bddaa61" providerId="ADAL" clId="{8BAB2581-F3F0-42E6-828D-BE092B220668}" dt="2025-03-31T14:20:53.194" v="1" actId="2696"/>
        <pc:sldMkLst>
          <pc:docMk/>
          <pc:sldMk cId="584985910" sldId="551"/>
        </pc:sldMkLst>
      </pc:sldChg>
      <pc:sldChg chg="del">
        <pc:chgData name="Eilidh McGregor (Green Ink)" userId="9cba41ee-7d70-4c23-afba-c2290bddaa61" providerId="ADAL" clId="{8BAB2581-F3F0-42E6-828D-BE092B220668}" dt="2025-03-31T14:20:53.194" v="1" actId="2696"/>
        <pc:sldMkLst>
          <pc:docMk/>
          <pc:sldMk cId="3093663083" sldId="552"/>
        </pc:sldMkLst>
      </pc:sldChg>
      <pc:sldChg chg="del">
        <pc:chgData name="Eilidh McGregor (Green Ink)" userId="9cba41ee-7d70-4c23-afba-c2290bddaa61" providerId="ADAL" clId="{8BAB2581-F3F0-42E6-828D-BE092B220668}" dt="2025-03-31T14:20:53.194" v="1" actId="2696"/>
        <pc:sldMkLst>
          <pc:docMk/>
          <pc:sldMk cId="2525699467" sldId="553"/>
        </pc:sldMkLst>
      </pc:sldChg>
      <pc:sldChg chg="del">
        <pc:chgData name="Eilidh McGregor (Green Ink)" userId="9cba41ee-7d70-4c23-afba-c2290bddaa61" providerId="ADAL" clId="{8BAB2581-F3F0-42E6-828D-BE092B220668}" dt="2025-03-31T14:20:53.194" v="1" actId="2696"/>
        <pc:sldMkLst>
          <pc:docMk/>
          <pc:sldMk cId="3557591569" sldId="554"/>
        </pc:sldMkLst>
      </pc:sldChg>
      <pc:sldChg chg="del">
        <pc:chgData name="Eilidh McGregor (Green Ink)" userId="9cba41ee-7d70-4c23-afba-c2290bddaa61" providerId="ADAL" clId="{8BAB2581-F3F0-42E6-828D-BE092B220668}" dt="2025-03-31T14:20:53.194" v="1" actId="2696"/>
        <pc:sldMkLst>
          <pc:docMk/>
          <pc:sldMk cId="1643354276" sldId="555"/>
        </pc:sldMkLst>
      </pc:sldChg>
      <pc:sldChg chg="del">
        <pc:chgData name="Eilidh McGregor (Green Ink)" userId="9cba41ee-7d70-4c23-afba-c2290bddaa61" providerId="ADAL" clId="{8BAB2581-F3F0-42E6-828D-BE092B220668}" dt="2025-03-31T14:20:53.194" v="1" actId="2696"/>
        <pc:sldMkLst>
          <pc:docMk/>
          <pc:sldMk cId="1298327133" sldId="556"/>
        </pc:sldMkLst>
      </pc:sldChg>
      <pc:sldChg chg="del">
        <pc:chgData name="Eilidh McGregor (Green Ink)" userId="9cba41ee-7d70-4c23-afba-c2290bddaa61" providerId="ADAL" clId="{8BAB2581-F3F0-42E6-828D-BE092B220668}" dt="2025-03-31T14:20:53.194" v="1" actId="2696"/>
        <pc:sldMkLst>
          <pc:docMk/>
          <pc:sldMk cId="3453521803" sldId="557"/>
        </pc:sldMkLst>
      </pc:sldChg>
      <pc:sldChg chg="del">
        <pc:chgData name="Eilidh McGregor (Green Ink)" userId="9cba41ee-7d70-4c23-afba-c2290bddaa61" providerId="ADAL" clId="{8BAB2581-F3F0-42E6-828D-BE092B220668}" dt="2025-03-31T14:20:53.194" v="1" actId="2696"/>
        <pc:sldMkLst>
          <pc:docMk/>
          <pc:sldMk cId="3656407505" sldId="558"/>
        </pc:sldMkLst>
      </pc:sldChg>
      <pc:sldChg chg="del">
        <pc:chgData name="Eilidh McGregor (Green Ink)" userId="9cba41ee-7d70-4c23-afba-c2290bddaa61" providerId="ADAL" clId="{8BAB2581-F3F0-42E6-828D-BE092B220668}" dt="2025-03-31T14:20:53.194" v="1" actId="2696"/>
        <pc:sldMkLst>
          <pc:docMk/>
          <pc:sldMk cId="1393477870" sldId="559"/>
        </pc:sldMkLst>
      </pc:sldChg>
      <pc:sldChg chg="del">
        <pc:chgData name="Eilidh McGregor (Green Ink)" userId="9cba41ee-7d70-4c23-afba-c2290bddaa61" providerId="ADAL" clId="{8BAB2581-F3F0-42E6-828D-BE092B220668}" dt="2025-03-31T14:20:53.194" v="1" actId="2696"/>
        <pc:sldMkLst>
          <pc:docMk/>
          <pc:sldMk cId="40989714" sldId="560"/>
        </pc:sldMkLst>
      </pc:sldChg>
      <pc:sldChg chg="del">
        <pc:chgData name="Eilidh McGregor (Green Ink)" userId="9cba41ee-7d70-4c23-afba-c2290bddaa61" providerId="ADAL" clId="{8BAB2581-F3F0-42E6-828D-BE092B220668}" dt="2025-03-31T14:20:53.194" v="1" actId="2696"/>
        <pc:sldMkLst>
          <pc:docMk/>
          <pc:sldMk cId="2996773268" sldId="561"/>
        </pc:sldMkLst>
      </pc:sldChg>
      <pc:sldChg chg="del">
        <pc:chgData name="Eilidh McGregor (Green Ink)" userId="9cba41ee-7d70-4c23-afba-c2290bddaa61" providerId="ADAL" clId="{8BAB2581-F3F0-42E6-828D-BE092B220668}" dt="2025-03-31T14:20:53.194" v="1" actId="2696"/>
        <pc:sldMkLst>
          <pc:docMk/>
          <pc:sldMk cId="1704946119" sldId="562"/>
        </pc:sldMkLst>
      </pc:sldChg>
      <pc:sldChg chg="del">
        <pc:chgData name="Eilidh McGregor (Green Ink)" userId="9cba41ee-7d70-4c23-afba-c2290bddaa61" providerId="ADAL" clId="{8BAB2581-F3F0-42E6-828D-BE092B220668}" dt="2025-03-31T14:20:53.194" v="1" actId="2696"/>
        <pc:sldMkLst>
          <pc:docMk/>
          <pc:sldMk cId="1740026120" sldId="563"/>
        </pc:sldMkLst>
      </pc:sldChg>
      <pc:sldChg chg="del">
        <pc:chgData name="Eilidh McGregor (Green Ink)" userId="9cba41ee-7d70-4c23-afba-c2290bddaa61" providerId="ADAL" clId="{8BAB2581-F3F0-42E6-828D-BE092B220668}" dt="2025-03-31T14:20:53.194" v="1" actId="2696"/>
        <pc:sldMkLst>
          <pc:docMk/>
          <pc:sldMk cId="2284976561" sldId="564"/>
        </pc:sldMkLst>
      </pc:sldChg>
      <pc:sldChg chg="del">
        <pc:chgData name="Eilidh McGregor (Green Ink)" userId="9cba41ee-7d70-4c23-afba-c2290bddaa61" providerId="ADAL" clId="{8BAB2581-F3F0-42E6-828D-BE092B220668}" dt="2025-03-31T14:20:53.194" v="1" actId="2696"/>
        <pc:sldMkLst>
          <pc:docMk/>
          <pc:sldMk cId="2980113983" sldId="565"/>
        </pc:sldMkLst>
      </pc:sldChg>
      <pc:sldChg chg="del">
        <pc:chgData name="Eilidh McGregor (Green Ink)" userId="9cba41ee-7d70-4c23-afba-c2290bddaa61" providerId="ADAL" clId="{8BAB2581-F3F0-42E6-828D-BE092B220668}" dt="2025-03-31T14:20:53.194" v="1" actId="2696"/>
        <pc:sldMkLst>
          <pc:docMk/>
          <pc:sldMk cId="2018139632" sldId="566"/>
        </pc:sldMkLst>
      </pc:sldChg>
      <pc:sldChg chg="del">
        <pc:chgData name="Eilidh McGregor (Green Ink)" userId="9cba41ee-7d70-4c23-afba-c2290bddaa61" providerId="ADAL" clId="{8BAB2581-F3F0-42E6-828D-BE092B220668}" dt="2025-03-31T14:20:53.194" v="1" actId="2696"/>
        <pc:sldMkLst>
          <pc:docMk/>
          <pc:sldMk cId="714378234" sldId="567"/>
        </pc:sldMkLst>
      </pc:sldChg>
      <pc:sldChg chg="del">
        <pc:chgData name="Eilidh McGregor (Green Ink)" userId="9cba41ee-7d70-4c23-afba-c2290bddaa61" providerId="ADAL" clId="{8BAB2581-F3F0-42E6-828D-BE092B220668}" dt="2025-03-31T14:20:53.194" v="1" actId="2696"/>
        <pc:sldMkLst>
          <pc:docMk/>
          <pc:sldMk cId="1175654923" sldId="568"/>
        </pc:sldMkLst>
      </pc:sldChg>
      <pc:sldChg chg="del">
        <pc:chgData name="Eilidh McGregor (Green Ink)" userId="9cba41ee-7d70-4c23-afba-c2290bddaa61" providerId="ADAL" clId="{8BAB2581-F3F0-42E6-828D-BE092B220668}" dt="2025-03-31T14:20:53.194" v="1" actId="2696"/>
        <pc:sldMkLst>
          <pc:docMk/>
          <pc:sldMk cId="3855224202" sldId="569"/>
        </pc:sldMkLst>
      </pc:sldChg>
      <pc:sldChg chg="del">
        <pc:chgData name="Eilidh McGregor (Green Ink)" userId="9cba41ee-7d70-4c23-afba-c2290bddaa61" providerId="ADAL" clId="{8BAB2581-F3F0-42E6-828D-BE092B220668}" dt="2025-03-31T14:20:53.194" v="1" actId="2696"/>
        <pc:sldMkLst>
          <pc:docMk/>
          <pc:sldMk cId="2643322511" sldId="570"/>
        </pc:sldMkLst>
      </pc:sldChg>
      <pc:sldChg chg="del">
        <pc:chgData name="Eilidh McGregor (Green Ink)" userId="9cba41ee-7d70-4c23-afba-c2290bddaa61" providerId="ADAL" clId="{8BAB2581-F3F0-42E6-828D-BE092B220668}" dt="2025-03-31T14:20:53.194" v="1" actId="2696"/>
        <pc:sldMkLst>
          <pc:docMk/>
          <pc:sldMk cId="1748309419" sldId="571"/>
        </pc:sldMkLst>
      </pc:sldChg>
      <pc:sldMasterChg chg="del delSldLayout">
        <pc:chgData name="Eilidh McGregor (Green Ink)" userId="9cba41ee-7d70-4c23-afba-c2290bddaa61" providerId="ADAL" clId="{8BAB2581-F3F0-42E6-828D-BE092B220668}" dt="2025-03-31T14:20:27.178" v="0" actId="2696"/>
        <pc:sldMasterMkLst>
          <pc:docMk/>
          <pc:sldMasterMk cId="3094766135" sldId="2147483648"/>
        </pc:sldMasterMkLst>
        <pc:sldLayoutChg chg="del">
          <pc:chgData name="Eilidh McGregor (Green Ink)" userId="9cba41ee-7d70-4c23-afba-c2290bddaa61" providerId="ADAL" clId="{8BAB2581-F3F0-42E6-828D-BE092B220668}" dt="2025-03-31T14:20:27.178" v="0" actId="2696"/>
          <pc:sldLayoutMkLst>
            <pc:docMk/>
            <pc:sldMasterMk cId="3094766135" sldId="2147483648"/>
            <pc:sldLayoutMk cId="3588208150" sldId="2147483649"/>
          </pc:sldLayoutMkLst>
        </pc:sldLayoutChg>
      </pc:sldMasterChg>
      <pc:sldMasterChg chg="delSldLayout">
        <pc:chgData name="Eilidh McGregor (Green Ink)" userId="9cba41ee-7d70-4c23-afba-c2290bddaa61" providerId="ADAL" clId="{8BAB2581-F3F0-42E6-828D-BE092B220668}" dt="2025-03-31T14:20:27.178" v="0" actId="2696"/>
        <pc:sldMasterMkLst>
          <pc:docMk/>
          <pc:sldMasterMk cId="3564903295" sldId="2147483676"/>
        </pc:sldMasterMkLst>
        <pc:sldLayoutChg chg="del">
          <pc:chgData name="Eilidh McGregor (Green Ink)" userId="9cba41ee-7d70-4c23-afba-c2290bddaa61" providerId="ADAL" clId="{8BAB2581-F3F0-42E6-828D-BE092B220668}" dt="2025-03-31T14:20:27.178" v="0" actId="2696"/>
          <pc:sldLayoutMkLst>
            <pc:docMk/>
            <pc:sldMasterMk cId="3564903295" sldId="2147483676"/>
            <pc:sldLayoutMk cId="4068904741" sldId="214748371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69A19-EF1D-1848-90DF-BA06F416EF31}" type="doc">
      <dgm:prSet loTypeId="urn:microsoft.com/office/officeart/2005/8/layout/process1" loCatId="" qsTypeId="urn:microsoft.com/office/officeart/2005/8/quickstyle/simple1" qsCatId="simple" csTypeId="urn:microsoft.com/office/officeart/2005/8/colors/colorful1" csCatId="colorful" phldr="1"/>
      <dgm:spPr/>
    </dgm:pt>
    <dgm:pt modelId="{8E095F31-6553-7E45-A45C-CB01D78634DA}">
      <dgm:prSet phldrT="[Text]"/>
      <dgm:spPr>
        <a:solidFill>
          <a:schemeClr val="accent2"/>
        </a:solidFill>
      </dgm:spPr>
      <dgm:t>
        <a:bodyPr/>
        <a:lstStyle>
          <a:defPPr algn="r" rtl="1"/>
        </a:lstStyle>
        <a:p>
          <a:pPr algn="ctr" rtl="1">
            <a:defRPr>
              <a:latin typeface="Arial" panose="020B0604020202020204" pitchFamily="34" charset="0"/>
              <a:cs typeface="Arial" panose="020B0604020202020204" pitchFamily="34" charset="0"/>
            </a:defRPr>
          </a:pPr>
          <a:r>
            <a:rPr lang="ar" dirty="0"/>
            <a:t>استجابة غير متخصصة للإفصاح</a:t>
          </a:r>
        </a:p>
      </dgm:t>
    </dgm:pt>
    <dgm:pt modelId="{A0A1A73E-5AAC-DA47-9E8A-CF51ABF90CE3}" type="parTrans" cxnId="{26021CAA-A3A8-F741-9707-EEF28821353B}">
      <dgm:prSet/>
      <dgm:spPr/>
      <dgm:t>
        <a:bodyPr/>
        <a:lstStyle>
          <a:defPPr algn="r" rtl="1"/>
        </a:lstStyle>
        <a:p>
          <a:pPr algn="r" rtl="1"/>
          <a:endParaRPr/>
        </a:p>
      </dgm:t>
    </dgm:pt>
    <dgm:pt modelId="{C36407F3-70F6-504E-837F-0F22777D3991}" type="sibTrans" cxnId="{26021CAA-A3A8-F741-9707-EEF28821353B}">
      <dgm:prSet/>
      <dgm:spPr/>
      <dgm:t>
        <a:bodyPr/>
        <a:lstStyle>
          <a:defPPr algn="r" rtl="1"/>
        </a:lstStyle>
        <a:p>
          <a:pPr algn="r" rtl="1"/>
          <a:endParaRPr/>
        </a:p>
      </dgm:t>
    </dgm:pt>
    <dgm:pt modelId="{2A4AA94A-DE64-1E43-B0D7-F921288B416B}">
      <dgm:prSet phldrT="[Text]"/>
      <dgm:spPr/>
      <dgm:t>
        <a:bodyPr/>
        <a:lstStyle>
          <a:defPPr algn="r" rtl="1"/>
        </a:lstStyle>
        <a:p>
          <a:pPr algn="ctr" rtl="1"/>
          <a:r>
            <a:rPr lang="ar" dirty="0"/>
            <a:t>دعم شامل وسريري وأولي </a:t>
          </a:r>
        </a:p>
      </dgm:t>
    </dgm:pt>
    <dgm:pt modelId="{597418A2-7771-9048-8278-AA78E87C3C8A}" type="parTrans" cxnId="{BA193833-2290-F14B-A40A-46BE261699EC}">
      <dgm:prSet/>
      <dgm:spPr/>
      <dgm:t>
        <a:bodyPr/>
        <a:lstStyle>
          <a:defPPr algn="r" rtl="1"/>
        </a:lstStyle>
        <a:p>
          <a:pPr algn="r" rtl="1"/>
          <a:endParaRPr/>
        </a:p>
      </dgm:t>
    </dgm:pt>
    <dgm:pt modelId="{8F17743E-9ED6-B84F-89FB-2C7765BA8C0F}" type="sibTrans" cxnId="{BA193833-2290-F14B-A40A-46BE261699EC}">
      <dgm:prSet/>
      <dgm:spPr/>
      <dgm:t>
        <a:bodyPr/>
        <a:lstStyle>
          <a:defPPr algn="r" rtl="1"/>
        </a:lstStyle>
        <a:p>
          <a:pPr algn="r" rtl="1"/>
          <a:endParaRPr/>
        </a:p>
      </dgm:t>
    </dgm:pt>
    <dgm:pt modelId="{A9038D3D-72AB-3D4E-B2A6-0F5E9BF5599C}">
      <dgm:prSet phldrT="[Text]"/>
      <dgm:spPr>
        <a:solidFill>
          <a:schemeClr val="accent1"/>
        </a:solidFill>
      </dgm:spPr>
      <dgm:t>
        <a:bodyPr/>
        <a:lstStyle>
          <a:defPPr algn="r" rtl="1"/>
        </a:lstStyle>
        <a:p>
          <a:pPr algn="ctr" rtl="1">
            <a:defRPr>
              <a:latin typeface="Arial" panose="020B0604020202020204" pitchFamily="34" charset="0"/>
              <a:cs typeface="Arial" panose="020B0604020202020204" pitchFamily="34" charset="0"/>
            </a:defRPr>
          </a:pPr>
          <a:r>
            <a:rPr lang="ar" dirty="0"/>
            <a:t>الاستجابة الطبية القانونية</a:t>
          </a:r>
        </a:p>
      </dgm:t>
    </dgm:pt>
    <dgm:pt modelId="{5BE6C0AA-5BE7-4646-AFC8-65F2D9AF6063}" type="parTrans" cxnId="{BF3F16FD-CC65-2F47-93B9-FC22A777A8F6}">
      <dgm:prSet/>
      <dgm:spPr/>
      <dgm:t>
        <a:bodyPr/>
        <a:lstStyle>
          <a:defPPr algn="r" rtl="1"/>
        </a:lstStyle>
        <a:p>
          <a:pPr algn="r" rtl="1"/>
          <a:endParaRPr/>
        </a:p>
      </dgm:t>
    </dgm:pt>
    <dgm:pt modelId="{1CEF7DAD-3656-BC47-B32B-7A02179E9448}" type="sibTrans" cxnId="{BF3F16FD-CC65-2F47-93B9-FC22A777A8F6}">
      <dgm:prSet/>
      <dgm:spPr/>
      <dgm:t>
        <a:bodyPr/>
        <a:lstStyle>
          <a:defPPr algn="r" rtl="1"/>
        </a:lstStyle>
        <a:p>
          <a:pPr algn="r" rtl="1"/>
          <a:endParaRPr/>
        </a:p>
      </dgm:t>
    </dgm:pt>
    <dgm:pt modelId="{1EAA94D8-1DEA-5248-8B2A-C963CD10A4AE}" type="pres">
      <dgm:prSet presAssocID="{4D569A19-EF1D-1848-90DF-BA06F416EF31}" presName="Name0" presStyleCnt="0">
        <dgm:presLayoutVars>
          <dgm:dir val="rev"/>
          <dgm:resizeHandles val="exact"/>
        </dgm:presLayoutVars>
      </dgm:prSet>
      <dgm:spPr/>
    </dgm:pt>
    <dgm:pt modelId="{5B2CFDBA-E43D-594A-97BB-7CA28F41C82F}" type="pres">
      <dgm:prSet presAssocID="{8E095F31-6553-7E45-A45C-CB01D78634DA}" presName="node" presStyleLbl="node1" presStyleIdx="0" presStyleCnt="3">
        <dgm:presLayoutVars>
          <dgm:bulletEnabled val="1"/>
        </dgm:presLayoutVars>
      </dgm:prSet>
      <dgm:spPr/>
    </dgm:pt>
    <dgm:pt modelId="{FAE5EFB3-CA11-214A-8F75-CC1335AD7595}" type="pres">
      <dgm:prSet presAssocID="{C36407F3-70F6-504E-837F-0F22777D3991}" presName="sibTrans" presStyleLbl="sibTrans2D1" presStyleIdx="0" presStyleCnt="2"/>
      <dgm:spPr/>
    </dgm:pt>
    <dgm:pt modelId="{F80DA9EC-E26F-F345-88A5-2CDFCAB593EA}" type="pres">
      <dgm:prSet presAssocID="{C36407F3-70F6-504E-837F-0F22777D3991}" presName="connectorText" presStyleLbl="sibTrans2D1" presStyleIdx="0" presStyleCnt="2"/>
      <dgm:spPr/>
    </dgm:pt>
    <dgm:pt modelId="{F1933F85-F714-6E48-BBC0-E492E25E5992}" type="pres">
      <dgm:prSet presAssocID="{2A4AA94A-DE64-1E43-B0D7-F921288B416B}" presName="node" presStyleLbl="node1" presStyleIdx="1" presStyleCnt="3">
        <dgm:presLayoutVars>
          <dgm:bulletEnabled val="1"/>
        </dgm:presLayoutVars>
      </dgm:prSet>
      <dgm:spPr/>
    </dgm:pt>
    <dgm:pt modelId="{675A0F33-5F70-EC42-BE82-726CCA538212}" type="pres">
      <dgm:prSet presAssocID="{8F17743E-9ED6-B84F-89FB-2C7765BA8C0F}" presName="sibTrans" presStyleLbl="sibTrans2D1" presStyleIdx="1" presStyleCnt="2"/>
      <dgm:spPr/>
    </dgm:pt>
    <dgm:pt modelId="{040B678A-DC42-2B40-B9D8-4A88D1722665}" type="pres">
      <dgm:prSet presAssocID="{8F17743E-9ED6-B84F-89FB-2C7765BA8C0F}" presName="connectorText" presStyleLbl="sibTrans2D1" presStyleIdx="1" presStyleCnt="2"/>
      <dgm:spPr/>
    </dgm:pt>
    <dgm:pt modelId="{FDCEACCD-FB5B-EA4A-8526-CB7A838175C5}" type="pres">
      <dgm:prSet presAssocID="{A9038D3D-72AB-3D4E-B2A6-0F5E9BF5599C}" presName="node" presStyleLbl="node1" presStyleIdx="2" presStyleCnt="3">
        <dgm:presLayoutVars>
          <dgm:bulletEnabled val="1"/>
        </dgm:presLayoutVars>
      </dgm:prSet>
      <dgm:spPr/>
    </dgm:pt>
  </dgm:ptLst>
  <dgm:cxnLst>
    <dgm:cxn modelId="{BA193833-2290-F14B-A40A-46BE261699EC}" srcId="{4D569A19-EF1D-1848-90DF-BA06F416EF31}" destId="{2A4AA94A-DE64-1E43-B0D7-F921288B416B}" srcOrd="1" destOrd="0" parTransId="{597418A2-7771-9048-8278-AA78E87C3C8A}" sibTransId="{8F17743E-9ED6-B84F-89FB-2C7765BA8C0F}"/>
    <dgm:cxn modelId="{84786A3B-6D64-4A4F-AA17-0C98B7630CC7}" type="presOf" srcId="{C36407F3-70F6-504E-837F-0F22777D3991}" destId="{F80DA9EC-E26F-F345-88A5-2CDFCAB593EA}" srcOrd="1" destOrd="0" presId="urn:microsoft.com/office/officeart/2005/8/layout/process1"/>
    <dgm:cxn modelId="{96A80852-6496-194A-92F9-6B4102B54F6E}" type="presOf" srcId="{4D569A19-EF1D-1848-90DF-BA06F416EF31}" destId="{1EAA94D8-1DEA-5248-8B2A-C963CD10A4AE}" srcOrd="0" destOrd="0" presId="urn:microsoft.com/office/officeart/2005/8/layout/process1"/>
    <dgm:cxn modelId="{E939E874-284A-2A44-92E8-9053B59295A2}" type="presOf" srcId="{8F17743E-9ED6-B84F-89FB-2C7765BA8C0F}" destId="{040B678A-DC42-2B40-B9D8-4A88D1722665}" srcOrd="1" destOrd="0" presId="urn:microsoft.com/office/officeart/2005/8/layout/process1"/>
    <dgm:cxn modelId="{1F493C8A-C2AD-A94A-9BFF-F3FE59A68ECF}" type="presOf" srcId="{8E095F31-6553-7E45-A45C-CB01D78634DA}" destId="{5B2CFDBA-E43D-594A-97BB-7CA28F41C82F}" srcOrd="0" destOrd="0" presId="urn:microsoft.com/office/officeart/2005/8/layout/process1"/>
    <dgm:cxn modelId="{26021CAA-A3A8-F741-9707-EEF28821353B}" srcId="{4D569A19-EF1D-1848-90DF-BA06F416EF31}" destId="{8E095F31-6553-7E45-A45C-CB01D78634DA}" srcOrd="0" destOrd="0" parTransId="{A0A1A73E-5AAC-DA47-9E8A-CF51ABF90CE3}" sibTransId="{C36407F3-70F6-504E-837F-0F22777D3991}"/>
    <dgm:cxn modelId="{BF631DC2-17DF-4041-8CDB-39259291BDC1}" type="presOf" srcId="{A9038D3D-72AB-3D4E-B2A6-0F5E9BF5599C}" destId="{FDCEACCD-FB5B-EA4A-8526-CB7A838175C5}" srcOrd="0" destOrd="0" presId="urn:microsoft.com/office/officeart/2005/8/layout/process1"/>
    <dgm:cxn modelId="{159172C4-20BD-A344-99EA-BC583999AEA4}" type="presOf" srcId="{8F17743E-9ED6-B84F-89FB-2C7765BA8C0F}" destId="{675A0F33-5F70-EC42-BE82-726CCA538212}" srcOrd="0" destOrd="0" presId="urn:microsoft.com/office/officeart/2005/8/layout/process1"/>
    <dgm:cxn modelId="{B3B122DB-6296-E441-9B4E-8131428E1151}" type="presOf" srcId="{C36407F3-70F6-504E-837F-0F22777D3991}" destId="{FAE5EFB3-CA11-214A-8F75-CC1335AD7595}" srcOrd="0" destOrd="0" presId="urn:microsoft.com/office/officeart/2005/8/layout/process1"/>
    <dgm:cxn modelId="{CD4483F9-619E-9646-8988-DB9EEF84E1E0}" type="presOf" srcId="{2A4AA94A-DE64-1E43-B0D7-F921288B416B}" destId="{F1933F85-F714-6E48-BBC0-E492E25E5992}" srcOrd="0" destOrd="0" presId="urn:microsoft.com/office/officeart/2005/8/layout/process1"/>
    <dgm:cxn modelId="{BF3F16FD-CC65-2F47-93B9-FC22A777A8F6}" srcId="{4D569A19-EF1D-1848-90DF-BA06F416EF31}" destId="{A9038D3D-72AB-3D4E-B2A6-0F5E9BF5599C}" srcOrd="2" destOrd="0" parTransId="{5BE6C0AA-5BE7-4646-AFC8-65F2D9AF6063}" sibTransId="{1CEF7DAD-3656-BC47-B32B-7A02179E9448}"/>
    <dgm:cxn modelId="{B43CF764-BAC6-A24A-8BDE-E5E2D91DECE2}" type="presParOf" srcId="{1EAA94D8-1DEA-5248-8B2A-C963CD10A4AE}" destId="{5B2CFDBA-E43D-594A-97BB-7CA28F41C82F}" srcOrd="0" destOrd="0" presId="urn:microsoft.com/office/officeart/2005/8/layout/process1"/>
    <dgm:cxn modelId="{BF562044-16D2-B54A-AB8B-27576E6C2246}" type="presParOf" srcId="{1EAA94D8-1DEA-5248-8B2A-C963CD10A4AE}" destId="{FAE5EFB3-CA11-214A-8F75-CC1335AD7595}" srcOrd="1" destOrd="0" presId="urn:microsoft.com/office/officeart/2005/8/layout/process1"/>
    <dgm:cxn modelId="{E47D9C31-A3C7-7B41-91CB-4123027208F7}" type="presParOf" srcId="{FAE5EFB3-CA11-214A-8F75-CC1335AD7595}" destId="{F80DA9EC-E26F-F345-88A5-2CDFCAB593EA}" srcOrd="0" destOrd="0" presId="urn:microsoft.com/office/officeart/2005/8/layout/process1"/>
    <dgm:cxn modelId="{2A85658C-CBC5-3040-90C4-64DBB78AE39A}" type="presParOf" srcId="{1EAA94D8-1DEA-5248-8B2A-C963CD10A4AE}" destId="{F1933F85-F714-6E48-BBC0-E492E25E5992}" srcOrd="2" destOrd="0" presId="urn:microsoft.com/office/officeart/2005/8/layout/process1"/>
    <dgm:cxn modelId="{41386532-D380-AA4E-8CAC-8326FE715402}" type="presParOf" srcId="{1EAA94D8-1DEA-5248-8B2A-C963CD10A4AE}" destId="{675A0F33-5F70-EC42-BE82-726CCA538212}" srcOrd="3" destOrd="0" presId="urn:microsoft.com/office/officeart/2005/8/layout/process1"/>
    <dgm:cxn modelId="{92C4F0E2-3992-7748-8064-2C7CC97BEE29}" type="presParOf" srcId="{675A0F33-5F70-EC42-BE82-726CCA538212}" destId="{040B678A-DC42-2B40-B9D8-4A88D1722665}" srcOrd="0" destOrd="0" presId="urn:microsoft.com/office/officeart/2005/8/layout/process1"/>
    <dgm:cxn modelId="{6F193463-D0AE-4441-BF7E-F7D44D0F3881}" type="presParOf" srcId="{1EAA94D8-1DEA-5248-8B2A-C963CD10A4AE}" destId="{FDCEACCD-FB5B-EA4A-8526-CB7A838175C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FDBA-E43D-594A-97BB-7CA28F41C82F}">
      <dsp:nvSpPr>
        <dsp:cNvPr id="0" name=""/>
        <dsp:cNvSpPr/>
      </dsp:nvSpPr>
      <dsp:spPr>
        <a:xfrm>
          <a:off x="5985668" y="2068777"/>
          <a:ext cx="2135187" cy="1281112"/>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defRPr>
              <a:latin typeface="Arial" panose="020B0604020202020204" pitchFamily="34" charset="0"/>
              <a:cs typeface="Arial" panose="020B0604020202020204" pitchFamily="34" charset="0"/>
            </a:defRPr>
          </a:pPr>
          <a:r>
            <a:rPr lang="ar" sz="2500" kern="1200" dirty="0"/>
            <a:t>استجابة غير متخصصة للإفصاح</a:t>
          </a:r>
        </a:p>
      </dsp:txBody>
      <dsp:txXfrm>
        <a:off x="6023190" y="2106299"/>
        <a:ext cx="2060143" cy="1206068"/>
      </dsp:txXfrm>
    </dsp:sp>
    <dsp:sp modelId="{FAE5EFB3-CA11-214A-8F75-CC1335AD7595}">
      <dsp:nvSpPr>
        <dsp:cNvPr id="0" name=""/>
        <dsp:cNvSpPr/>
      </dsp:nvSpPr>
      <dsp:spPr>
        <a:xfrm rot="10800000">
          <a:off x="5319490" y="2444570"/>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r" defTabSz="889000" rtl="1">
            <a:lnSpc>
              <a:spcPct val="90000"/>
            </a:lnSpc>
            <a:spcBef>
              <a:spcPct val="0"/>
            </a:spcBef>
            <a:spcAft>
              <a:spcPct val="35000"/>
            </a:spcAft>
            <a:buNone/>
          </a:pPr>
          <a:endParaRPr sz="2000" kern="1200"/>
        </a:p>
      </dsp:txBody>
      <dsp:txXfrm rot="10800000">
        <a:off x="5455288" y="2550475"/>
        <a:ext cx="316861" cy="317716"/>
      </dsp:txXfrm>
    </dsp:sp>
    <dsp:sp modelId="{F1933F85-F714-6E48-BBC0-E492E25E5992}">
      <dsp:nvSpPr>
        <dsp:cNvPr id="0" name=""/>
        <dsp:cNvSpPr/>
      </dsp:nvSpPr>
      <dsp:spPr>
        <a:xfrm>
          <a:off x="2996406" y="2068777"/>
          <a:ext cx="2135187" cy="128111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 sz="2500" kern="1200" dirty="0"/>
            <a:t>دعم شامل وسريري وأولي </a:t>
          </a:r>
        </a:p>
      </dsp:txBody>
      <dsp:txXfrm>
        <a:off x="3033928" y="2106299"/>
        <a:ext cx="2060143" cy="1206068"/>
      </dsp:txXfrm>
    </dsp:sp>
    <dsp:sp modelId="{675A0F33-5F70-EC42-BE82-726CCA538212}">
      <dsp:nvSpPr>
        <dsp:cNvPr id="0" name=""/>
        <dsp:cNvSpPr/>
      </dsp:nvSpPr>
      <dsp:spPr>
        <a:xfrm rot="10800000">
          <a:off x="2330227" y="2444570"/>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r" defTabSz="889000" rtl="1">
            <a:lnSpc>
              <a:spcPct val="90000"/>
            </a:lnSpc>
            <a:spcBef>
              <a:spcPct val="0"/>
            </a:spcBef>
            <a:spcAft>
              <a:spcPct val="35000"/>
            </a:spcAft>
            <a:buNone/>
          </a:pPr>
          <a:endParaRPr sz="2000" kern="1200"/>
        </a:p>
      </dsp:txBody>
      <dsp:txXfrm rot="10800000">
        <a:off x="2466025" y="2550475"/>
        <a:ext cx="316861" cy="317716"/>
      </dsp:txXfrm>
    </dsp:sp>
    <dsp:sp modelId="{FDCEACCD-FB5B-EA4A-8526-CB7A838175C5}">
      <dsp:nvSpPr>
        <dsp:cNvPr id="0" name=""/>
        <dsp:cNvSpPr/>
      </dsp:nvSpPr>
      <dsp:spPr>
        <a:xfrm>
          <a:off x="7143" y="2068777"/>
          <a:ext cx="2135187" cy="128111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defRPr>
              <a:latin typeface="Arial" panose="020B0604020202020204" pitchFamily="34" charset="0"/>
              <a:cs typeface="Arial" panose="020B0604020202020204" pitchFamily="34" charset="0"/>
            </a:defRPr>
          </a:pPr>
          <a:r>
            <a:rPr lang="ar" sz="2500" kern="1200" dirty="0"/>
            <a:t>الاستجابة الطبية القانونية</a:t>
          </a:r>
        </a:p>
      </dsp:txBody>
      <dsp:txXfrm>
        <a:off x="44665"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B602-A774-3582-BF53-67D03E8A8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B70BC-985B-7B42-FAAF-C77BF4581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CF1FD-A869-CE9C-3DC1-5298F4D1CFF0}"/>
              </a:ext>
            </a:extLst>
          </p:cNvPr>
          <p:cNvSpPr>
            <a:spLocks noGrp="1"/>
          </p:cNvSpPr>
          <p:nvPr>
            <p:ph type="body" idx="1"/>
          </p:nvPr>
        </p:nvSpPr>
        <p:spPr/>
        <p:txBody>
          <a:bodyPr rtlCol="1"/>
          <a:lstStyle>
            <a:defPPr algn="r" rtl="1"/>
          </a:lstStyle>
          <a:p>
            <a:pPr algn="r" rtl="1">
              <a:defRPr>
                <a:effectLst/>
                <a:latin typeface="Aptos" panose="020B0004020202020204" pitchFamily="34" charset="0"/>
                <a:ea typeface="Aptos" panose="020B0004020202020204" pitchFamily="34" charset="0"/>
                <a:cs typeface="Aptos" panose="020B0004020202020204" pitchFamily="34" charset="0"/>
              </a:defRPr>
            </a:pPr>
            <a:r>
              <a:rPr lang="ar" b="1" dirty="0">
                <a:cs typeface="Arial" panose="020B0604020202020204" pitchFamily="34" charset="0"/>
              </a:rPr>
              <a:t>ملاحظات للميسر:</a:t>
            </a:r>
            <a:r>
              <a:rPr lang="ar" dirty="0">
                <a:cs typeface="Arial" panose="020B0604020202020204" pitchFamily="34" charset="0"/>
              </a:rPr>
              <a:t> </a:t>
            </a:r>
            <a:r>
              <a:rPr lang="ar" b="1" dirty="0">
                <a:cs typeface="Arial" panose="020B0604020202020204" pitchFamily="34" charset="0"/>
              </a:rPr>
              <a:t>علامة التعجب داخل المثلث </a:t>
            </a:r>
            <a:r>
              <a:rPr lang="ar" dirty="0">
                <a:cs typeface="Arial" panose="020B0604020202020204" pitchFamily="34" charset="0"/>
              </a:rPr>
              <a:t> تسلط الضوء على الشرائح التي تتطلب تعديلات للتكيف مع السياق.</a:t>
            </a:r>
            <a:endParaRPr sz="1200" dirty="0">
              <a:effectLst/>
              <a:ea typeface="Aptos" panose="020B0004020202020204" pitchFamily="34" charset="0"/>
              <a:cs typeface="Arial" panose="020B06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dirty="0">
                <a:cs typeface="Arial" panose="020B0604020202020204" pitchFamily="34" charset="0"/>
              </a:rPr>
              <a:t>راجع الشريحة وقم بإجراء التعديلات اللازمة (مثل تحديث الأمثلة أو البيانات أو اللغة).</a:t>
            </a:r>
            <a:endParaRPr sz="1200" dirty="0">
              <a:effectLst/>
              <a:ea typeface="Aptos" panose="020B0004020202020204" pitchFamily="34" charset="0"/>
              <a:cs typeface="Arial" panose="020B06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b="1" dirty="0">
                <a:cs typeface="Arial" panose="020B0604020202020204" pitchFamily="34" charset="0"/>
              </a:rPr>
              <a:t>احذف المثلث</a:t>
            </a:r>
            <a:r>
              <a:rPr lang="ar" dirty="0">
                <a:cs typeface="Arial" panose="020B0604020202020204" pitchFamily="34" charset="0"/>
              </a:rPr>
              <a:t> بمجرد اكتمال التعديلات. </a:t>
            </a:r>
            <a:endParaRPr sz="1200" dirty="0">
              <a:effectLst/>
              <a:ea typeface="Aptos" panose="020B0004020202020204" pitchFamily="34" charset="0"/>
              <a:cs typeface="Arial" panose="020B0604020202020204" pitchFamily="34" charset="0"/>
            </a:endParaRPr>
          </a:p>
          <a:p>
            <a:pPr algn="r" rtl="1">
              <a:defRPr>
                <a:effectLst/>
                <a:latin typeface="Aptos" panose="020B0004020202020204" pitchFamily="34" charset="0"/>
                <a:ea typeface="Aptos" panose="020B0004020202020204" pitchFamily="34" charset="0"/>
                <a:cs typeface="Aptos" panose="020B0004020202020204" pitchFamily="34" charset="0"/>
              </a:defRPr>
            </a:pPr>
            <a:r>
              <a:rPr lang="ar" dirty="0">
                <a:cs typeface="Arial" panose="020B0604020202020204" pitchFamily="34" charset="0"/>
              </a:rPr>
              <a:t> </a:t>
            </a:r>
            <a:endParaRPr sz="1200" dirty="0">
              <a:effectLst/>
              <a:ea typeface="Aptos" panose="020B0004020202020204" pitchFamily="34" charset="0"/>
              <a:cs typeface="Arial" panose="020B0604020202020204" pitchFamily="34" charset="0"/>
            </a:endParaRPr>
          </a:p>
          <a:p>
            <a:pPr algn="r" rtl="1"/>
            <a:r>
              <a:rPr lang="ar" dirty="0"/>
              <a:t>في الملاحظات، ما عليك فعله مسبوق بما يلي:</a:t>
            </a:r>
          </a:p>
          <a:p>
            <a:pPr algn="r" rtl="1">
              <a:defRPr b="1">
                <a:latin typeface="Arial"/>
                <a:cs typeface="Arial"/>
              </a:defRPr>
            </a:pPr>
            <a:r>
              <a:rPr lang="ar" dirty="0">
                <a:sym typeface="Wingdings 3" panose="05040102010807070707" pitchFamily="18" charset="2"/>
              </a:rPr>
              <a:t>&gt;</a:t>
            </a:r>
            <a:r>
              <a:rPr lang="ar" dirty="0"/>
              <a:t> </a:t>
            </a:r>
            <a:r>
              <a:rPr lang="ar" dirty="0">
                <a:highlight>
                  <a:srgbClr val="FFFF00"/>
                </a:highlight>
              </a:rPr>
              <a:t>خطوات الميسر:</a:t>
            </a:r>
          </a:p>
        </p:txBody>
      </p:sp>
      <p:sp>
        <p:nvSpPr>
          <p:cNvPr id="4" name="Slide Number Placeholder 3">
            <a:extLst>
              <a:ext uri="{FF2B5EF4-FFF2-40B4-BE49-F238E27FC236}">
                <a16:creationId xmlns:a16="http://schemas.microsoft.com/office/drawing/2014/main" id="{DCCFD59C-9E05-F090-3D62-843FD74A3C75}"/>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190613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9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9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dirty="0"/>
              <a:t>ملاحظات للميسر:</a:t>
            </a:r>
          </a:p>
          <a:p>
            <a:pPr marL="0" marR="0" lvl="0" indent="0" algn="r" defTabSz="914400" rtl="1" eaLnBrk="1" fontAlgn="auto" latinLnBrk="0" hangingPunct="1">
              <a:lnSpc>
                <a:spcPct val="100000"/>
              </a:lnSpc>
              <a:spcBef>
                <a:spcPts val="0"/>
              </a:spcBef>
              <a:spcAft>
                <a:spcPts val="0"/>
              </a:spcAft>
              <a:buClrTx/>
              <a:buSzPts val="1100"/>
              <a:buFontTx/>
              <a:buNone/>
              <a:tabLst/>
              <a:defRPr b="1"/>
            </a:pPr>
            <a:r>
              <a:rPr lang="ar" dirty="0">
                <a:sym typeface="Wingdings 3" panose="05040102010807070707" pitchFamily="18" charset="2"/>
              </a:rPr>
              <a:t>&gt; خطوات الميسر: </a:t>
            </a:r>
            <a:r>
              <a:rPr lang="ar" sz="1800" kern="100" dirty="0">
                <a:effectLst/>
                <a:ea typeface="Aptos" panose="020B0004020202020204" pitchFamily="34" charset="0"/>
                <a:cs typeface="Times New Roman" panose="02020603050405020304" pitchFamily="18" charset="0"/>
              </a:rPr>
              <a:t>يمكنك إضافة نقطة أخيرة توضح سنّ الإبلاغ الإلزامي المحدد حسب السياق المعني إذا كان يتعيّن على المشاركين مراعاة حد عمري معين عند طرح هذه الأسئلة</a:t>
            </a:r>
            <a:r>
              <a:rPr lang="ar" dirty="0"/>
              <a:t>. </a:t>
            </a:r>
          </a:p>
          <a:p>
            <a:pPr algn="r" rtl="1">
              <a:buSzPts val="1100"/>
            </a:pPr>
            <a:endParaRPr lang="ar" dirty="0"/>
          </a:p>
          <a:p>
            <a:pPr algn="r" rtl="1">
              <a:buSzPts val="1100"/>
            </a:pPr>
            <a:r>
              <a:rPr lang="ar" b="1" dirty="0"/>
              <a:t>توجّه إلى المشاركين بالقول: </a:t>
            </a:r>
            <a:r>
              <a:rPr lang="ar" dirty="0"/>
              <a:t>توفر منظمة الصحة العالمية مبادئ توجيهية شاملة لرعاية الأطفال والمراهقين الذين تعرضوا للعنف أو الاعتداء الجنسي ويمكن الاطلاع عليها عبر الإنترنت. </a:t>
            </a:r>
          </a:p>
          <a:p>
            <a:pPr algn="r" rtl="1">
              <a:buSzPts val="1100"/>
            </a:pPr>
            <a:endParaRPr lang="ar" dirty="0"/>
          </a:p>
          <a:p>
            <a:pPr algn="r" rtl="1">
              <a:buSzPts val="1100"/>
            </a:pPr>
            <a:r>
              <a:rPr lang="ar" dirty="0"/>
              <a:t>في الجلسة 8، نتناول مجدداً الطرق المناسبة من ناحية نمو الإنسان لإشراك الناجيات الأصغر سناً في عملية اتخاذ القرار. </a:t>
            </a:r>
          </a:p>
          <a:p>
            <a:pPr algn="r" rtl="1">
              <a:buSzPts val="1100"/>
            </a:pPr>
            <a:endParaRPr lang="a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9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Google Shape;692;p9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indent="0" algn="r" rtl="1">
              <a:buSzPts val="1100"/>
              <a:buNone/>
              <a:defRPr b="1"/>
            </a:pPr>
            <a:r>
              <a:rPr lang="ar"/>
              <a:t>توجّه إلى المشاركين بالقول:</a:t>
            </a:r>
          </a:p>
          <a:p>
            <a:pPr marL="181240" indent="-181240" algn="r" rtl="1">
              <a:buSzPts val="1100"/>
              <a:buChar char="●"/>
            </a:pPr>
            <a:r>
              <a:rPr lang="ar"/>
              <a:t>يمكن أن تكون هناك عواقب قصيرة وطويلة الأجل على الصحة والرفاه. ينبغي تنبيه المشاركين إلى أنّ الناجيات قد يلجأنَ إلى أي من هذه المرافق بعد وقت قصير من التعرّض للعنف، أو ربما بعد عدة أسابيع أو حتى بعد أشهر من حادثة معينة.  </a:t>
            </a:r>
          </a:p>
          <a:p>
            <a:pPr marL="181240" indent="-181240" algn="r" rtl="1">
              <a:buSzPts val="1100"/>
              <a:buChar char="●"/>
            </a:pPr>
            <a:r>
              <a:rPr lang="ar"/>
              <a:t>في حين أنّ الكثير من النساء لا يفصحنَ تلقائياً عن تعرّضهنّ للعنف، إلا أنهنّ يلجأنَ إلى التماس العلاج للحالات أو المضاعفات الناجمة عن العنف. بالطبع، بالإضافة إلى نقاط الدخول هذه للقطاع الصحي، يمكن أن تتوجّه الناجيات مباشرةً إلى أي من مركز من المراكز الجامعة للخدمات أو مراكز العنف القائم على النوع الاجتماعي والإبلاغ عن العنف فوراً. </a:t>
            </a:r>
          </a:p>
          <a:p>
            <a:pPr marL="181240" indent="-181240" algn="r" rtl="1">
              <a:buSzPts val="1100"/>
              <a:buChar char="●"/>
            </a:pPr>
            <a:r>
              <a:rPr lang="ar"/>
              <a:t>لذلك، يؤدي مقدمو الرعاية الصحية دوراً محورياً في تحديد الناجيات ودعمهنّ.</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9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9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نظراً إلى انتشار حالات العنف القائم على النوع الاجتماعي وأهمية الدور المنوط بقطاع الصحة في الاستجابة، من الطبيعي أن تُسأل الناجية خلال هذه المقابلات عمّا إذا كانت تريد الخضوع لبرامج الفحص الشامل. مع ذلك، لا توصي منظمة الصحة العالمية بإجراء فحص شامل.  </a:t>
            </a:r>
          </a:p>
          <a:p>
            <a:pPr algn="r" rtl="1">
              <a:buSzPts val="1100"/>
            </a:pPr>
            <a:endParaRPr lang="ar"/>
          </a:p>
          <a:p>
            <a:pPr algn="r" rtl="1">
              <a:buSzPts val="1100"/>
            </a:pPr>
            <a:r>
              <a:rPr lang="ar"/>
              <a:t>عندما تشتبه بأنّ الناجية قد تعرّضت للعنف بالرغم من عدم إفصاحها عن ذلك، قدّم لها معلومات عامة عن حق كل شخص في التمتع بالأمان، وأخبرها بتوافر موارد الدعم متى احتاجت للخدمات، وحدّد زيارة أخرى للمتابعة. إنّ الثقة التي تُبنى بين الزيارة الأولى والثانية تمكّن الناجية من الإفصاح أثناء زيارة المتابعة. </a:t>
            </a:r>
            <a:r>
              <a:rPr lang="ar" b="1">
                <a:solidFill>
                  <a:srgbClr val="C00000"/>
                </a:solidFill>
              </a:rPr>
              <a:t>في حالة الاشتباه بتعرّض الناجية للعنف القائم على النوع الاجتماعي، ينبغي تحديد زيارة للمتابعة مع نفس مقدم الرعاية الصحية إن أمكن</a:t>
            </a:r>
            <a:r>
              <a:rPr lang="a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9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9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dirty="0"/>
              <a:t>توجّه إلى المشاركين بالقول: </a:t>
            </a:r>
            <a:r>
              <a:rPr lang="ar" dirty="0"/>
              <a:t>توجد ثلاث بيئات أساسية يجب فيها توفير الاستجابة الصحية للعنف القائم على النوع الاجتماعي:</a:t>
            </a:r>
          </a:p>
          <a:p>
            <a:pPr marL="241653" indent="-241653" algn="r" rtl="1">
              <a:buSzPts val="1100"/>
              <a:buFont typeface="Arial"/>
              <a:buAutoNum type="arabicPeriod"/>
            </a:pPr>
            <a:r>
              <a:rPr lang="ar" dirty="0"/>
              <a:t>الأوضاع التي تكون النُظُم الصحية فيها إما محدودة للغاية أو غير فعالة، وحيث لا يوجد مقدمو رعاية صحية مدربون على الاستجابة الشاملة.</a:t>
            </a:r>
          </a:p>
          <a:p>
            <a:pPr marL="241653" indent="-241653" algn="r" rtl="1">
              <a:buSzPts val="1100"/>
              <a:buFont typeface="Arial"/>
              <a:buAutoNum type="arabicPeriod"/>
            </a:pPr>
            <a:r>
              <a:rPr lang="ar" dirty="0"/>
              <a:t>الأوضاع التي يتوفر فيها مقدمو رعاية صحية مدربون، وتوجد فيها درجة موثوقة من الخدمات الصحية (النُظُم الصحية المؤسسية، أو نظم الاستجابة للطوارئ).</a:t>
            </a:r>
          </a:p>
          <a:p>
            <a:pPr marL="241653" indent="-241653" algn="r" rtl="1">
              <a:buSzPts val="1100"/>
              <a:buFont typeface="Arial"/>
              <a:buAutoNum type="arabicPeriod"/>
            </a:pPr>
            <a:r>
              <a:rPr lang="ar" dirty="0"/>
              <a:t>الأوضاع التي تكون فيها النُظُم متعددة القطاعات قوية، ولا سيّما لناحية قدرتها على حماية سلاسل الأدلة ومعالجة الأدلة الجنائية.</a:t>
            </a:r>
          </a:p>
          <a:p>
            <a:pPr algn="r" rtl="1">
              <a:buSzPts val="1100"/>
            </a:pPr>
            <a:endParaRPr lang="ar" dirty="0"/>
          </a:p>
          <a:p>
            <a:pPr algn="r" rtl="1">
              <a:buSzPts val="1100"/>
              <a:defRPr>
                <a:latin typeface="Arial"/>
                <a:cs typeface="Arial"/>
              </a:defRPr>
            </a:pPr>
            <a:r>
              <a:rPr lang="ar" dirty="0"/>
              <a:t>في حين تُعتبر الخدمات الطبية والقانونية وخدمات الطب الشرعي جزءاً حيوياً من الاستجابة للعنف القائم على النوع الاجتماعي، إلا أن تقديم هذه الخدمات نادراً ما يكون ممكناً خلال حالات الطوارئ الإنسانية. نتناول في الجلسة 9 من هذا التدريب الاعتبارات الرئيسية للتوثيق، ونستعرض بعض المعلومات الأساسية عن كيفية جمع الأدلة الجنائية واستخدامها ودواعي القيام بذلك. ولكن في الأزمات الإنسانية، ينبغي التركيز غالباً على توفير إمكانية إجراء فحص شامل يركّز على الناجيات مع توثيق النتائج بشكل واضح ودقيق.</a:t>
            </a:r>
          </a:p>
          <a:p>
            <a:pPr algn="r" rtl="1">
              <a:buSzPts val="1100"/>
            </a:pPr>
            <a:endParaRPr lang="ar" dirty="0"/>
          </a:p>
          <a:p>
            <a:pPr algn="r" rtl="1">
              <a:buSzPts val="1100"/>
            </a:pPr>
            <a:r>
              <a:rPr lang="ar" dirty="0"/>
              <a:t>هناك خمس خطوات في العناصر الأساسية للدعم الأولي المتماشي مع المبادئ التوجيهية للرعاية التي تركّز على الناجيات، ويمكن تذكّرها بواسطة اختصار بسيط: LIVES</a:t>
            </a:r>
          </a:p>
          <a:p>
            <a:pPr algn="r" rtl="1">
              <a:buSzPts val="1100"/>
            </a:pPr>
            <a:endParaRPr lang="ar" dirty="0"/>
          </a:p>
          <a:p>
            <a:pPr algn="r" rtl="1">
              <a:buSzPts val="1100"/>
              <a:defRPr b="1">
                <a:latin typeface="Arial"/>
                <a:cs typeface="Arial"/>
              </a:defRPr>
            </a:pPr>
            <a:r>
              <a:rPr lang="ar" dirty="0"/>
              <a:t>إذا كنت تدرج الجلسة 15 (التكميلية) في الدورة التدريبية، ستلاحظ أنّ هناك جلسة تتناول اعتبارات الأدلة الجنائية في نهاية التدريب. </a:t>
            </a:r>
            <a:endParaRPr dirty="0">
              <a:latin typeface="Arial"/>
              <a:cs typeface="Arial"/>
            </a:endParaRPr>
          </a:p>
          <a:p>
            <a:pPr algn="r" rtl="1">
              <a:buSzPts val="1100"/>
            </a:pPr>
            <a:endParaRPr dirty="0">
              <a:latin typeface="Arial"/>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9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p9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يسهّل اختصار عنصرَي تعزيز السلامة والدعم من نهج LIVES إمكانية تذكر الخطوات الأساسية في الرعاية الأولية المقدمة للناجيات.</a:t>
            </a:r>
            <a:r>
              <a:rPr lang="ar"/>
              <a:t> يمكن تطبيق هذه الخطوات في مجموعة واسعة من الأوضاع على يد كوادر متنوعة من مقدمي الرعاية الصحية. تشكّل هذه الفحوصات دعماً أساسياً مباشراً إلى جانب بعض التقييمات البدنية وعلاجات الإصابات و/أو أمراض العدوى.</a:t>
            </a:r>
          </a:p>
          <a:p>
            <a:pPr algn="r" rtl="1">
              <a:buSzPts val="1100"/>
            </a:pPr>
            <a:endParaRPr lang="ar"/>
          </a:p>
          <a:p>
            <a:pPr algn="r" rtl="1">
              <a:buSzPts val="1100"/>
            </a:pPr>
            <a:r>
              <a:rPr lang="ar"/>
              <a:t>في معظم مراكز الرعاية الصحية، يمكن تقديم الخطوات اللاحقة لتعزيز سلامة الناجية ودعمها للوصول إلى خدمات إضافية، ولكن هذا الأمر يتطلب إجراء دورات تدريبية إضافية وتحقيق درجات إضافية من الخصوصية. عند إتمام هذه الدورة التدريبية، ستكون جاهزاً بشكل جيد لتطبيق جميع الخطوات الخمس للدعم الأولي. في </a:t>
            </a:r>
            <a:r>
              <a:rPr lang="ar" b="1"/>
              <a:t>الجلستين 7 و8</a:t>
            </a:r>
            <a:r>
              <a:rPr lang="ar"/>
              <a:t>، سوف نتناول كل خطوة من نهج LIVES (الإصغاء، والاستفسار عن الاحتياجات والشواغل، والإقرار، وتعزيز السلامة، والدعم) بشكل متعمق ونخصّص بعض الوقت لتطبيق المهارات.  </a:t>
            </a:r>
          </a:p>
          <a:p>
            <a:pPr algn="r" rtl="1">
              <a:buSzPts val="1100"/>
            </a:pPr>
            <a:endParaRPr lang="ar"/>
          </a:p>
          <a:p>
            <a:pPr algn="r" rtl="1">
              <a:buSzPts val="1100"/>
              <a:defRPr>
                <a:latin typeface="Arial"/>
                <a:cs typeface="Arial"/>
              </a:defRPr>
            </a:pPr>
            <a:r>
              <a:rPr lang="ar"/>
              <a:t>وبالتالي، سوف تصبح على دراية كبيرة بهذا النهج في نهاية الدورة التدريبية. اطلب من المشاركين الاطلاع على أداة المساعدة على العمل (3أ): بطاقة الجيب لنهج LIVES (الإصغاء، والاستفسار عن الاحتياجات والشواغل، والإقرار، وتعزيز السلامة، والدعم).  </a:t>
            </a:r>
          </a:p>
          <a:p>
            <a:pPr algn="r" rtl="1">
              <a:buSzPts val="1100"/>
            </a:pPr>
            <a:endParaRPr lang="ar"/>
          </a:p>
          <a:p>
            <a:pPr algn="r" rtl="1">
              <a:buSzPts val="1100"/>
              <a:defRPr b="1"/>
            </a:pPr>
            <a:r>
              <a:rPr lang="ar"/>
              <a:t>إذا كنت توزع بطاقات الجيب المغلفة، فيُرجى توزيعها الآن.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9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a:latin typeface="Arial"/>
                <a:cs typeface="Arial"/>
              </a:defRPr>
            </a:pPr>
            <a:r>
              <a:rPr lang="ar" b="1"/>
              <a:t>توجّه إلى المشاركين بالقول: </a:t>
            </a:r>
            <a:r>
              <a:rPr lang="ar"/>
              <a:t>في الجلسة 12، سوف نتناول المهارات اللازمة لتوفير الدعم الأساسي النفسي والاجتماعي. من السهل عليك أن تنفذ أنواع التدخلات التي يمكنك تقديمها في غضون دقائق، مثل تقنيات الحدّ من التوتر وتعزيز آليات التأقلم الإيجابية، ويمكن دمجها في الزيارة العادية إلى العيادة.</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0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6" name="Google Shape;756;p10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8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8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8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8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marR="60315" indent="0" algn="r" rtl="1">
              <a:lnSpc>
                <a:spcPct val="118000"/>
              </a:lnSpc>
              <a:buSzPts val="1100"/>
              <a:buNone/>
              <a:defRPr b="1"/>
            </a:pPr>
            <a:r>
              <a:rPr lang="ar"/>
              <a:t>توجّه إلى المشاركين بالقول:</a:t>
            </a:r>
          </a:p>
          <a:p>
            <a:pPr marL="278158" marR="60315" indent="-278158" algn="r" rtl="1">
              <a:lnSpc>
                <a:spcPct val="118000"/>
              </a:lnSpc>
              <a:buSzPts val="1100"/>
              <a:buChar char="●"/>
            </a:pPr>
            <a:r>
              <a:rPr lang="ar"/>
              <a:t>لقد تبلور لدينا فهمٌ أوضح الآن حول دواعي أهمية معتقداتنا ومواقفنا، وكذلك حول كيفية نقل هذه الأمور إلى الآخرين. </a:t>
            </a:r>
          </a:p>
          <a:p>
            <a:pPr marL="278158" marR="60315" indent="-278158" algn="r" rtl="1">
              <a:lnSpc>
                <a:spcPct val="118000"/>
              </a:lnSpc>
              <a:buSzPts val="1100"/>
              <a:buChar char="●"/>
            </a:pPr>
            <a:r>
              <a:rPr lang="ar"/>
              <a:t>كيف يمكن للمرء تقديم الرعاية في الواقع بطريقة تركز على الناجيات وتساعدهنّ في استعادة قدرتهنّ على التصرّف بعد تعرضهنّ للعنف القائم على النوع الاجتماعي؟</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8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8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97790" marR="683260" algn="r" rtl="1">
              <a:lnSpc>
                <a:spcPct val="113000"/>
              </a:lnSpc>
              <a:buSzPts val="1100"/>
              <a:defRPr>
                <a:solidFill>
                  <a:srgbClr val="000000"/>
                </a:solidFill>
                <a:latin typeface="Arial"/>
                <a:ea typeface="Arial"/>
                <a:cs typeface="Arial"/>
                <a:sym typeface="Arial"/>
              </a:defRPr>
            </a:pPr>
            <a:r>
              <a:rPr lang="ar" b="1"/>
              <a:t>توجّه إلى المشاركين بالقول: </a:t>
            </a:r>
            <a:r>
              <a:rPr lang="ar"/>
              <a:t>إنّ المبادئ الأساسية للرعاية التي تركز على الناجيات تعطي الأولوية لحقوق الناجيات واحتياجاتهنّ ورغباتهنّ. وإنّ الرعاية التي تركز على الناجيات تعزز الحقوق التالية للناجيات:</a:t>
            </a:r>
            <a:endParaRPr sz="1200">
              <a:latin typeface="Arial"/>
              <a:ea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8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p8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a:t>
            </a:r>
          </a:p>
          <a:p>
            <a:pPr algn="r" rtl="1">
              <a:buSzPts val="1100"/>
            </a:pPr>
            <a:r>
              <a:rPr lang="ar"/>
              <a:t>تنبيه السلامة في حالات الطوارئ الإنسانية: قد لا تتمكن من تأمين أوضاع آمنة تماماً لجميع المرضى لديك. أنت في خضم حالة طوارئ إنسانية! مع ذلك، وكما هو الحال في جميع أشكال الرعاية التي تقدمها، فإنّ مهمتك الأساسية تتمثل في إجراء تقييمات مستمرة للمخاطر وترتيب الأولويات بالنسبة للحالات التي تهدد الحياة. كما أنك مسؤول أيضاً عن التأكيد على </a:t>
            </a:r>
            <a:r>
              <a:rPr lang="ar" b="1"/>
              <a:t>حق</a:t>
            </a:r>
            <a:r>
              <a:rPr lang="ar"/>
              <a:t>المرضى بحياة خالية من الخوف والعنف حتى لو لم يكونوا قادرين على إعمال هذا الحق في الوقت الحاضر. </a:t>
            </a:r>
            <a:endParaRPr b="0"/>
          </a:p>
          <a:p>
            <a:pPr algn="r" rtl="1">
              <a:buSzPts val="1100"/>
            </a:pPr>
            <a:endParaRPr b="0"/>
          </a:p>
          <a:p>
            <a:pPr algn="r" rtl="1">
              <a:buSzPts val="1100"/>
            </a:pPr>
            <a:r>
              <a:rPr lang="ar"/>
              <a:t>وينبغي اتّخاذ إجراءات فورية وشاملة لمواجهة خطر إيذاء النفس أو الانتحار، أو لمواجهة الخطر المتزايد بالتعرض للعنف المميت مِن قِبَل الشريك أو الإصابات المهددة للحياة.  </a:t>
            </a:r>
          </a:p>
          <a:p>
            <a:pPr algn="r" rtl="1">
              <a:buSzPts val="1100"/>
            </a:pPr>
            <a:r>
              <a:rPr lang="ar"/>
              <a:t>نتناول في الجلسات القادمة كيفية تقييم هذه الحالات وكيفية ضمان الإحالة عندما تكون الرعاية خارج نطاق إمكانياتك أو نطاق عملك.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9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9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نواصل استعراض هذه المبادئ والتمرُّن على تطبيقها خلال التدريب. قد يكون تطبيق هذه الإرشادات صعباً جداً عند مواجهة أوضاع معقدة ومروعة في بعض الأحيان، ولا سيّما في خضم حالة طوارئ مستمرة.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9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9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a:t>
            </a:r>
          </a:p>
          <a:p>
            <a:pPr algn="r" rtl="1">
              <a:buSzPts val="1100"/>
            </a:pPr>
            <a:r>
              <a:rPr lang="ar"/>
              <a:t>حقائق مهمة:</a:t>
            </a:r>
          </a:p>
          <a:p>
            <a:pPr marL="181240" indent="-181240" algn="r" rtl="1">
              <a:buSzPts val="1100"/>
              <a:buChar char="●"/>
            </a:pPr>
            <a:r>
              <a:rPr lang="ar"/>
              <a:t>يحدث العنف الجنسي وعنف الشريك الحميم نتيجة عدم المساواة في السلطة بين المرأة والرجل (عدم المساواة بين الجنسين).</a:t>
            </a:r>
          </a:p>
          <a:p>
            <a:pPr marL="181240" indent="-181240" algn="r" rtl="1">
              <a:buSzPts val="1100"/>
              <a:buChar char="●"/>
              <a:defRPr>
                <a:latin typeface="Arial"/>
                <a:ea typeface="Arial"/>
                <a:cs typeface="Arial"/>
                <a:sym typeface="Arial"/>
              </a:defRPr>
            </a:pPr>
            <a:r>
              <a:rPr lang="ar"/>
              <a:t>وتتضرّر الناجيات على وجه الخصوص من عدم المساواة بين الجنسين. </a:t>
            </a:r>
            <a:endParaRPr sz="1200"/>
          </a:p>
          <a:p>
            <a:pPr marL="181240" indent="-181240" algn="r" rtl="1">
              <a:buClr>
                <a:srgbClr val="000000"/>
              </a:buClr>
              <a:buSzPts val="1100"/>
              <a:buFont typeface="Arial"/>
              <a:buChar char="●"/>
            </a:pPr>
            <a:r>
              <a:rPr lang="ar"/>
              <a:t>قد تكون النساء أقل قدرة من الرجال في الوصول إلى الموارد مثل المال أو المعلومات </a:t>
            </a:r>
            <a:r>
              <a:rPr lang="ar">
                <a:latin typeface="Arial"/>
                <a:ea typeface="Arial"/>
                <a:cs typeface="Arial"/>
                <a:sym typeface="Arial"/>
              </a:rPr>
              <a:t>أو الإلمام بالقراءة والكتابة.</a:t>
            </a:r>
            <a:endParaRPr sz="1200"/>
          </a:p>
          <a:p>
            <a:pPr marL="181240" indent="-181240" algn="r" rtl="1">
              <a:buSzPts val="1100"/>
              <a:buChar char="●"/>
            </a:pPr>
            <a:r>
              <a:rPr lang="ar"/>
              <a:t>قد لا تتمتع النساء بالحرية الكافية لاتخاذ القرارات التي تخصّهنّ، ولا سيّما فيما يتعلق بالرعاية الصحية التي يتلقينها (</a:t>
            </a:r>
            <a:r>
              <a:rPr lang="ar">
                <a:latin typeface="Arial"/>
                <a:ea typeface="Arial"/>
                <a:cs typeface="Arial"/>
                <a:sym typeface="Arial"/>
              </a:rPr>
              <a:t>على سبيل المثال: في بعض البيئات، قد تُطلب الموافقة من طرف ثالث مثل الزوج لتنفيذ بعض الإجراءات)</a:t>
            </a:r>
            <a:r>
              <a:rPr lang="ar"/>
              <a:t>.  </a:t>
            </a:r>
          </a:p>
          <a:p>
            <a:pPr marL="181240" indent="-181240" algn="r" rtl="1">
              <a:buSzPts val="1100"/>
              <a:buChar char="●"/>
            </a:pPr>
            <a:r>
              <a:rPr lang="ar"/>
              <a:t>تواجه النساء خطر التعرّض للعنف على أساس حصائلهنّ الصحية (على سبيل المثال: إذا أصيبت المرأة بعدوى منقولة جنسياً أو أصبحت حاملاً). </a:t>
            </a:r>
          </a:p>
          <a:p>
            <a:pPr marL="180975" indent="-180975" algn="r" rtl="1">
              <a:buSzPts val="1100"/>
              <a:buChar char="●"/>
              <a:defRPr>
                <a:latin typeface="Arial"/>
                <a:cs typeface="Arial"/>
              </a:defRPr>
            </a:pPr>
            <a:r>
              <a:rPr lang="ar"/>
              <a:t>قد تتعرّض النساء للوم والوصم بسبب العنف الذي يتعرّضنَ له وقد يشعرنَ بالعار وتدني احترام الذات نتيجة لذلك.  </a:t>
            </a:r>
            <a:endParaRPr>
              <a:latin typeface="Arial"/>
              <a:cs typeface="Arial"/>
            </a:endParaRPr>
          </a:p>
          <a:p>
            <a:pPr marL="180975" indent="-180975" algn="r" rtl="1">
              <a:buSzPts val="1100"/>
              <a:buChar char="●"/>
              <a:defRPr>
                <a:latin typeface="Arial"/>
                <a:ea typeface="Arial"/>
                <a:cs typeface="Arial"/>
                <a:sym typeface="Arial"/>
              </a:defRPr>
            </a:pPr>
            <a:r>
              <a:rPr lang="ar"/>
              <a:t>باعتبارك عاملاً في مجال الصحة وعلى دراية بديناميات القوة هذه، يكمن دورك بعدم إلحاق أي ضرر وعدم تعريض الناجية لمزيد من الخطر من خلال إجراءاتك.</a:t>
            </a:r>
          </a:p>
          <a:p>
            <a:pPr marL="180975" indent="-180975" algn="r" rtl="1">
              <a:buSzPts val="1100"/>
              <a:buChar char="●"/>
              <a:defRPr>
                <a:latin typeface="Arial"/>
                <a:ea typeface="Arial"/>
                <a:cs typeface="Arial"/>
                <a:sym typeface="Arial"/>
              </a:defRPr>
            </a:pPr>
            <a:r>
              <a:rPr lang="ar"/>
              <a:t>من المهم الاستماع إلى الناجية وتصديقها وأخذ قصتها على محمل الجد. </a:t>
            </a:r>
            <a:endParaRPr>
              <a:latin typeface="Arial"/>
              <a:ea typeface="Arial"/>
              <a:cs typeface="Arial"/>
              <a:sym typeface="Arial"/>
            </a:endParaRPr>
          </a:p>
          <a:p>
            <a:pPr marL="180975" indent="-180975" algn="r" rtl="1">
              <a:buSzPts val="1100"/>
              <a:buChar char="●"/>
              <a:defRPr>
                <a:latin typeface="Arial"/>
                <a:ea typeface="Arial"/>
                <a:cs typeface="Arial"/>
                <a:sym typeface="Arial"/>
              </a:defRPr>
            </a:pPr>
            <a:r>
              <a:rPr lang="ar"/>
              <a:t>من المهم ألا تُلقي اللوم على الناجية أو تحكم عليها.</a:t>
            </a:r>
            <a:endParaRPr sz="1200">
              <a:latin typeface="Arial"/>
              <a:ea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9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9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ea typeface="Arial"/>
                <a:cs typeface="Arial"/>
                <a:sym typeface="Arial"/>
              </a:defRPr>
            </a:pPr>
            <a:r>
              <a:rPr lang="ar"/>
              <a:t>توجّه إلى المشاركين بالقول:</a:t>
            </a:r>
          </a:p>
          <a:p>
            <a:pPr algn="r" rtl="1">
              <a:buSzPts val="1100"/>
              <a:defRPr>
                <a:latin typeface="Arial"/>
                <a:ea typeface="Arial"/>
                <a:cs typeface="Arial"/>
                <a:sym typeface="Arial"/>
              </a:defRPr>
            </a:pPr>
            <a:r>
              <a:rPr lang="ar"/>
              <a:t>يجب على مقدمي الرعاية الصحية أن يبذلوا قصارى جهدهم لاتباع المبادئ الأساسية للرعاية التي تركّز على الناجيات، وفي حال الشك، يجب أن يستفسروا من الناجية عمّا تحتاج إليه أو تفضله من خلال طرح السؤال بنبرة لا تنطوي على إصدار أحكام.  </a:t>
            </a:r>
            <a:endParaRPr sz="1200">
              <a:cs typeface="Arial"/>
            </a:endParaRPr>
          </a:p>
          <a:p>
            <a:pPr algn="r" rtl="1">
              <a:buSzPts val="1100"/>
            </a:pPr>
            <a:endParaRPr sz="1200">
              <a:latin typeface="Arial"/>
              <a:ea typeface="Arial"/>
              <a:cs typeface="Arial"/>
              <a:sym typeface="Arial"/>
            </a:endParaRPr>
          </a:p>
          <a:p>
            <a:pPr algn="r" rtl="1">
              <a:buSzPts val="1100"/>
              <a:defRPr>
                <a:latin typeface="Arial"/>
                <a:ea typeface="Arial"/>
                <a:cs typeface="Arial"/>
                <a:sym typeface="Arial"/>
              </a:defRPr>
            </a:pPr>
            <a:r>
              <a:rPr lang="ar"/>
              <a:t>على سبيل المثال، إذا كانت المقابلات مع الناجية لا تجعلك متأكداً من قدرتها على الحمل من الناحية البيولوجية، فما عليك سوى طرح السؤال عليها لمعرفة ما إذا كانت تأتيها الدورة الشهرية و/أو إذا كان لديها رحم. هذا الأمر ينطبق تحديداً على النساء المسنات اللواتي يُرجّح أن يكُنّ في مرحلة ما بعد انقطاع الطمث و/أو أن يكُنّ قد تعرّضنَ لاستئصال الرحم في مرحلة ما من حياتهنّ.  </a:t>
            </a:r>
            <a:endParaRPr sz="1200"/>
          </a:p>
          <a:p>
            <a:pPr algn="r" rtl="1">
              <a:buSzPts val="1100"/>
            </a:pPr>
            <a:endParaRPr sz="1200">
              <a:latin typeface="Arial"/>
              <a:ea typeface="Arial"/>
              <a:cs typeface="Arial"/>
              <a:sym typeface="Arial"/>
            </a:endParaRPr>
          </a:p>
          <a:p>
            <a:pPr algn="r" rtl="1">
              <a:buSzPts val="1100"/>
              <a:defRPr b="1">
                <a:latin typeface="Arial"/>
                <a:ea typeface="Arial"/>
                <a:cs typeface="Arial"/>
                <a:sym typeface="Arial"/>
              </a:defRPr>
            </a:pPr>
            <a:r>
              <a:rPr lang="ar"/>
              <a:t>تذكر أن تسعى لتمكين الناجية كي تكون جزءاً من الرعاية المقدمة لها. لا تفترض أبداً أنك على علم بما تحتاج إليه الناجية أو ما تريده. </a:t>
            </a:r>
          </a:p>
          <a:p>
            <a:pPr algn="r" rtl="1">
              <a:buSzPts val="1100"/>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9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p9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a:t>
            </a:r>
          </a:p>
          <a:p>
            <a:pPr algn="r" rtl="1">
              <a:buSzPts val="1100"/>
            </a:pPr>
            <a:r>
              <a:rPr lang="ar"/>
              <a:t>في عام 2020،، طوّرت منظمة الصحة العالمية مسار تجربة المريض كجزء من مجموعة الأدوات التدريبية على الخدمات الصحية اللازمة المراعية لمنظور الإعاقة وغير المخصصة للعنف القائم على النوع الاجتماعي. في حين أنّ ما تواجهه الناجية أو الفئة السكانية الفرعية من عوائق قد لا تكون مرتبطة بالكراسي المتحركة أو القدرة المحدودة على الحركة أو غيرها من الإعاقات البدنية، فإنّ مراحل تجربة المريض تنطبق على أي فئة مهمشة. ينبغي أن تسأل نفسك ما إذا كان السياق أو المجتمع أو المرفق الخاص بك، أو ربما أسلوبك الشخصي أو طريقة تقديمك للرعاية، أو جميع هذه العناصر، تلبي مجموعة واسعة من الاحتياجات والقدرات. </a:t>
            </a:r>
          </a:p>
          <a:p>
            <a:pPr algn="r" rtl="1">
              <a:buSzPts val="1100"/>
            </a:pPr>
            <a:endParaRPr lang="ar"/>
          </a:p>
          <a:p>
            <a:pPr algn="r" rtl="1">
              <a:buSzPts val="1100"/>
            </a:pPr>
            <a:r>
              <a:rPr lang="ar"/>
              <a:t>يمكن طرح هذه الأسئلة على أي مجموعة تكافح من أجل الحصول على الخدمات، بما في ذلك الأشخاص الذين يعانون من ضعف البصر، والمراهقون، والذكور الناجون من العنف الجنسي، وما إلى ذلك. </a:t>
            </a:r>
          </a:p>
          <a:p>
            <a:pPr algn="r" rtl="1">
              <a:buSzPts val="1100"/>
            </a:pPr>
            <a:endParaRPr lang="ar"/>
          </a:p>
          <a:p>
            <a:pPr algn="r" rtl="1">
              <a:buSzPts val="1100"/>
            </a:pPr>
            <a:endParaRPr b="1"/>
          </a:p>
          <a:p>
            <a:pPr algn="r" rtl="1">
              <a:buSzPts val="1100"/>
            </a:pPr>
            <a:endParaRPr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8" name="Chord 27">
            <a:extLst>
              <a:ext uri="{FF2B5EF4-FFF2-40B4-BE49-F238E27FC236}">
                <a16:creationId xmlns:a16="http://schemas.microsoft.com/office/drawing/2014/main" id="{2A9FD3F8-9E37-D9C6-0E5F-DF2DBC3A41C1}"/>
              </a:ext>
            </a:extLst>
          </p:cNvPr>
          <p:cNvSpPr/>
          <p:nvPr userDrawn="1"/>
        </p:nvSpPr>
        <p:spPr>
          <a:xfrm rot="17558262">
            <a:off x="5024427" y="-1960871"/>
            <a:ext cx="1504841" cy="1495639"/>
          </a:xfrm>
          <a:prstGeom prst="chord">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Arial" panose="020B0604020202020204" pitchFamily="34" charset="0"/>
                <a:cs typeface="Arial" panose="020B0604020202020204" pitchFamily="34" charset="0"/>
              </a:defRPr>
            </a:lvl1pPr>
          </a:lstStyle>
          <a:p>
            <a:pPr lvl="0"/>
            <a:r>
              <a:rPr lang="en-US" dirty="0"/>
              <a:t>title</a:t>
            </a:r>
          </a:p>
        </p:txBody>
      </p:sp>
      <p:pic>
        <p:nvPicPr>
          <p:cNvPr id="22" name="Picture 21" descr="A black and white world map&#10;&#10;Description automatically generated">
            <a:extLst>
              <a:ext uri="{FF2B5EF4-FFF2-40B4-BE49-F238E27FC236}">
                <a16:creationId xmlns:a16="http://schemas.microsoft.com/office/drawing/2014/main" id="{F1D476E7-5333-8769-54FB-7A8F2750F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65" y="123904"/>
            <a:ext cx="7363999" cy="5764192"/>
          </a:xfrm>
          <a:prstGeom prst="rect">
            <a:avLst/>
          </a:prstGeom>
        </p:spPr>
      </p:pic>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Arial" panose="020B0604020202020204" pitchFamily="34" charset="0"/>
                <a:cs typeface="Arial" panose="020B060402020202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1" name="Picture 30">
            <a:extLst>
              <a:ext uri="{FF2B5EF4-FFF2-40B4-BE49-F238E27FC236}">
                <a16:creationId xmlns:a16="http://schemas.microsoft.com/office/drawing/2014/main" id="{5AC74985-2799-7DD1-0520-ABDC830E03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
        <p:nvSpPr>
          <p:cNvPr id="3" name="TextBox 2">
            <a:extLst>
              <a:ext uri="{FF2B5EF4-FFF2-40B4-BE49-F238E27FC236}">
                <a16:creationId xmlns:a16="http://schemas.microsoft.com/office/drawing/2014/main" id="{ABA62A1C-F9D1-154F-6088-AA983C4DDC1F}"/>
              </a:ext>
            </a:extLst>
          </p:cNvPr>
          <p:cNvSpPr txBox="1"/>
          <p:nvPr userDrawn="1"/>
        </p:nvSpPr>
        <p:spPr>
          <a:xfrm>
            <a:off x="7500395" y="6458673"/>
            <a:ext cx="184731" cy="369332"/>
          </a:xfrm>
          <a:prstGeom prst="rect">
            <a:avLst/>
          </a:prstGeom>
          <a:noFill/>
        </p:spPr>
        <p:txBody>
          <a:bodyPr wrap="non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2429060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9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rtlCol="1" anchor="ctr" anchorCtr="0">
            <a:noAutofit/>
          </a:bodyPr>
          <a:lstStyle>
            <a:defPPr algn="r" rtl="1"/>
            <a:lvl1pPr marL="609585" marR="0" lvl="0" indent="-423323" algn="r" rtl="1">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a:p>
        </p:txBody>
      </p:sp>
    </p:spTree>
    <p:extLst>
      <p:ext uri="{BB962C8B-B14F-4D97-AF65-F5344CB8AC3E}">
        <p14:creationId xmlns:p14="http://schemas.microsoft.com/office/powerpoint/2010/main" val="3714933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79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2.sv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336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5" name="Graphic 24">
            <a:extLst>
              <a:ext uri="{FF2B5EF4-FFF2-40B4-BE49-F238E27FC236}">
                <a16:creationId xmlns:a16="http://schemas.microsoft.com/office/drawing/2014/main" id="{5591DD80-B7CB-7EE1-7F46-9E3824FE4D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62244" y="6241316"/>
            <a:ext cx="957553" cy="411851"/>
          </a:xfrm>
          <a:prstGeom prst="rect">
            <a:avLst/>
          </a:prstGeom>
        </p:spPr>
      </p:pic>
    </p:spTree>
    <p:extLst>
      <p:ext uri="{BB962C8B-B14F-4D97-AF65-F5344CB8AC3E}">
        <p14:creationId xmlns:p14="http://schemas.microsoft.com/office/powerpoint/2010/main" val="3564903295"/>
      </p:ext>
    </p:extLst>
  </p:cSld>
  <p:clrMap bg1="lt1" tx1="dk1" bg2="lt2" tx2="dk2" accent1="accent1" accent2="accent2" accent3="accent3" accent4="accent4" accent5="accent5" accent6="accent6" hlink="hlink" folHlink="folHlink"/>
  <p:sldLayoutIdLst>
    <p:sldLayoutId id="2147483677" r:id="rId1"/>
    <p:sldLayoutId id="2147483675" r:id="rId2"/>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462E3-05A5-1153-86DD-0F6CE9EBCBF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DB8750-C108-7FF7-5C99-B2D9FDED8AAB}"/>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D8A52EF2-C6D7-6463-B887-2BB300769CEC}"/>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5E32AD55-0157-74B4-57AD-5B1BD912D063}"/>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7008AA4E-8287-0E7F-7EF4-5FBF052CEBE2}"/>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A6B0D3EC-5685-A2F3-1479-6028F08A3A78}"/>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A513F3A6-B6BE-9615-100B-1E0204E3B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BCCDE396-53D2-0610-C930-A61539140A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AC8C780E-1D4C-07B2-F858-69DA5DFFEED8}"/>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E044242C-459C-D0B8-4376-F549E1E27FE3}"/>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80B8D8E8-5BD6-9A40-0229-AADEA709DB20}"/>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F52AB013-4B1B-CF87-D605-E237C5B42309}"/>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42980B53-A20E-2FE8-D404-552FFAAAC762}"/>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95F5FD79-A0F3-EC67-D909-68CD063FEBF4}"/>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9CF41B4A-CDA4-A30A-EAE5-C138F490365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BBC3E83E-FFB1-D40B-F30F-2F325F0A41CE}"/>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6E5DCE66-BF8A-51A0-8C2A-B2E43447E6A8}"/>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21F723BF-1DB5-1A4F-F938-DAB680C26A89}"/>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2A70B77E-A582-FA47-6DB3-5742EBC5E8C2}"/>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5AAB1792-B22F-195C-AB4A-7D87FDC8922F}"/>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8BEA266F-45F1-A047-D530-811AD8F84548}"/>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19D31072-37EC-0F1C-2828-DB9735E62ECB}"/>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367384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94"/>
          <p:cNvSpPr txBox="1"/>
          <p:nvPr/>
        </p:nvSpPr>
        <p:spPr>
          <a:xfrm>
            <a:off x="175260" y="160021"/>
            <a:ext cx="11841480" cy="108585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المبادئ التوجيهية لرعاية الأطفال والمراهقين</a:t>
            </a:r>
          </a:p>
        </p:txBody>
      </p:sp>
      <p:sp>
        <p:nvSpPr>
          <p:cNvPr id="689" name="Google Shape;689;p94"/>
          <p:cNvSpPr txBox="1"/>
          <p:nvPr/>
        </p:nvSpPr>
        <p:spPr>
          <a:xfrm>
            <a:off x="571928" y="1568325"/>
            <a:ext cx="9583884" cy="3274688"/>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تنطبق جميع المبادئ الأساسية على الناجيات من أي عمر.</a:t>
            </a:r>
            <a:endParaRPr sz="2200" dirty="0">
              <a:latin typeface="Arial" panose="020B0604020202020204" pitchFamily="34" charset="0"/>
            </a:endParaRPr>
          </a:p>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اهتم بالمصالح الفضلى للأطفال والمراهقين، إذ قد لا يكون هناك شخص آخر بالغ يهتم بالمصلحة الفضلى للطفل.</a:t>
            </a:r>
            <a:endParaRPr sz="2200" dirty="0">
              <a:latin typeface="Arial" panose="020B0604020202020204" pitchFamily="34" charset="0"/>
            </a:endParaRPr>
          </a:p>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قدِّم المعلومات والخيارات المناسبة لعمر الناجية: استخدم أدوات الاتصال ووسائل تسجيل التاريخ المرضي بما يناسب عمر الناجية ومرحلة نموها.</a:t>
            </a:r>
            <a:endParaRPr sz="2200" dirty="0">
              <a:latin typeface="Arial" panose="020B0604020202020204" pitchFamily="34" charset="0"/>
            </a:endParaRPr>
          </a:p>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احترم استقلالية الشباب وقدرتهم على اتخاذ القرارات حتى عندما يكونون دون السنّ القانونية للموافقة، واحرص على مشاركة الأطفال أو المراهقين في اتخاذ القرارات التي تؤثر على حياتهم.</a:t>
            </a:r>
            <a:endParaRPr sz="2200" dirty="0">
              <a:latin typeface="Arial" panose="020B0604020202020204" pitchFamily="34" charset="0"/>
            </a:endParaRPr>
          </a:p>
        </p:txBody>
      </p:sp>
      <p:pic>
        <p:nvPicPr>
          <p:cNvPr id="2" name="Graphic 1">
            <a:extLst>
              <a:ext uri="{FF2B5EF4-FFF2-40B4-BE49-F238E27FC236}">
                <a16:creationId xmlns:a16="http://schemas.microsoft.com/office/drawing/2014/main" id="{4E63D69B-5784-FB03-CD5D-2712A352D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345" y="1106345"/>
            <a:ext cx="2322655" cy="2322655"/>
          </a:xfrm>
          <a:prstGeom prst="rect">
            <a:avLst/>
          </a:prstGeom>
        </p:spPr>
      </p:pic>
      <p:sp>
        <p:nvSpPr>
          <p:cNvPr id="3" name="TextBox 2">
            <a:extLst>
              <a:ext uri="{FF2B5EF4-FFF2-40B4-BE49-F238E27FC236}">
                <a16:creationId xmlns:a16="http://schemas.microsoft.com/office/drawing/2014/main" id="{650E6483-9CD3-E47B-3111-CF745D14248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10</a:t>
            </a:r>
          </a:p>
        </p:txBody>
      </p:sp>
      <p:pic>
        <p:nvPicPr>
          <p:cNvPr id="5" name="Graphic 4" descr="Warning with solid fill">
            <a:extLst>
              <a:ext uri="{FF2B5EF4-FFF2-40B4-BE49-F238E27FC236}">
                <a16:creationId xmlns:a16="http://schemas.microsoft.com/office/drawing/2014/main" id="{088D06B7-60C5-2B3A-72A4-90B8A16D75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591" y="0"/>
            <a:ext cx="914400" cy="914400"/>
          </a:xfrm>
          <a:prstGeom prst="rect">
            <a:avLst/>
          </a:prstGeom>
        </p:spPr>
      </p:pic>
    </p:spTree>
    <p:extLst>
      <p:ext uri="{BB962C8B-B14F-4D97-AF65-F5344CB8AC3E}">
        <p14:creationId xmlns:p14="http://schemas.microsoft.com/office/powerpoint/2010/main" val="136589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5" name="Google Shape;695;p95"/>
          <p:cNvSpPr txBox="1"/>
          <p:nvPr/>
        </p:nvSpPr>
        <p:spPr>
          <a:xfrm>
            <a:off x="1534533" y="313701"/>
            <a:ext cx="8939600" cy="107520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pPr>
            <a:endParaRPr sz="4000">
              <a:solidFill>
                <a:srgbClr val="000000"/>
              </a:solidFill>
              <a:latin typeface="Arial"/>
              <a:ea typeface="Arial"/>
              <a:cs typeface="Arial"/>
              <a:sym typeface="Arial"/>
            </a:endParaRPr>
          </a:p>
        </p:txBody>
      </p:sp>
      <p:sp>
        <p:nvSpPr>
          <p:cNvPr id="696" name="Google Shape;696;p95"/>
          <p:cNvSpPr txBox="1"/>
          <p:nvPr/>
        </p:nvSpPr>
        <p:spPr>
          <a:xfrm>
            <a:off x="560453" y="1786605"/>
            <a:ext cx="11082907" cy="3575283"/>
          </a:xfrm>
          <a:prstGeom prst="rect">
            <a:avLst/>
          </a:prstGeom>
          <a:noFill/>
          <a:ln>
            <a:noFill/>
          </a:ln>
        </p:spPr>
        <p:txBody>
          <a:bodyPr spcFirstLastPara="1" wrap="square" lIns="121900" tIns="60933" rIns="121900" bIns="60933" rtlCol="1" anchor="t" anchorCtr="0">
            <a:spAutoFit/>
          </a:bodyPr>
          <a:lstStyle>
            <a:defPPr algn="r" rtl="1"/>
          </a:lstStyle>
          <a:p>
            <a:pPr algn="r" rtl="1">
              <a:spcAft>
                <a:spcPts val="1800"/>
              </a:spcAft>
              <a:defRPr sz="2200">
                <a:solidFill>
                  <a:schemeClr val="accent2"/>
                </a:solidFill>
                <a:latin typeface="Arial"/>
                <a:ea typeface="Arial"/>
                <a:cs typeface="Arial"/>
                <a:sym typeface="Arial"/>
              </a:defRPr>
            </a:pPr>
            <a:r>
              <a:rPr lang="ar" dirty="0"/>
              <a:t>من المرجح أن يتعامل العاملون في مجال الصحة مع ناجيات من الاعتداء الجنسي أو عنف الشريك الحميم في مجموعة من البيئات السريرية، بما في ذلك:</a:t>
            </a: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الرعاية الخاصة بالعدوى المنقولة جنسياً </a:t>
            </a:r>
            <a:br>
              <a:rPr lang="ar-EG" dirty="0"/>
            </a:br>
            <a:r>
              <a:rPr lang="ar" dirty="0"/>
              <a:t>وفيروس العوز المناعي البشري</a:t>
            </a:r>
            <a:endParaRPr sz="2200" dirty="0">
              <a:latin typeface="Arial" panose="020B0604020202020204" pitchFamily="34" charset="0"/>
              <a:cs typeface="Arial" panose="020B0604020202020204" pitchFamily="34" charset="0"/>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تحصين الأطفال</a:t>
            </a:r>
            <a:endParaRPr sz="2200" dirty="0">
              <a:latin typeface="Arial" panose="020B0604020202020204" pitchFamily="34" charset="0"/>
              <a:cs typeface="Arial" panose="020B0604020202020204" pitchFamily="34" charset="0"/>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برامج تغذية الطفل</a:t>
            </a:r>
            <a:endParaRPr sz="2200" dirty="0">
              <a:solidFill>
                <a:srgbClr val="000000"/>
              </a:solidFill>
              <a:latin typeface="Arial"/>
              <a:ea typeface="Arial"/>
              <a:cs typeface="Arial"/>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صحة المراهقين</a:t>
            </a:r>
            <a:endParaRPr sz="2200" dirty="0">
              <a:latin typeface="Arial" panose="020B0604020202020204" pitchFamily="34" charset="0"/>
              <a:cs typeface="Arial" panose="020B0604020202020204" pitchFamily="34" charset="0"/>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الصحة النفسية</a:t>
            </a:r>
            <a:endParaRPr sz="2200" dirty="0">
              <a:latin typeface="Arial" panose="020B0604020202020204" pitchFamily="34" charset="0"/>
              <a:cs typeface="Arial" panose="020B0604020202020204" pitchFamily="34" charset="0"/>
            </a:endParaRPr>
          </a:p>
        </p:txBody>
      </p:sp>
      <p:sp>
        <p:nvSpPr>
          <p:cNvPr id="697" name="Google Shape;697;p95"/>
          <p:cNvSpPr txBox="1"/>
          <p:nvPr/>
        </p:nvSpPr>
        <p:spPr>
          <a:xfrm>
            <a:off x="651706" y="2694546"/>
            <a:ext cx="5779770" cy="2328788"/>
          </a:xfrm>
          <a:prstGeom prst="rect">
            <a:avLst/>
          </a:prstGeom>
          <a:noFill/>
          <a:ln>
            <a:noFill/>
          </a:ln>
        </p:spPr>
        <p:txBody>
          <a:bodyPr spcFirstLastPara="1" wrap="square" lIns="121900" tIns="60933" rIns="121900" bIns="60933" rtlCol="1" anchor="t" anchorCtr="0">
            <a:spAutoFit/>
          </a:bodyPr>
          <a:lstStyle>
            <a:defPPr algn="r" rtl="1"/>
          </a:lstStyle>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الرعاية الخاصة بالإجهاض أو الرعاية اللاحقة للإجهاض</a:t>
            </a: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صحة الأم (قبل الولادة أو بعدها)</a:t>
            </a:r>
            <a:endParaRPr sz="2200">
              <a:solidFill>
                <a:srgbClr val="000000"/>
              </a:solidFill>
              <a:latin typeface="Arial"/>
              <a:cs typeface="Arial"/>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خدمات تنظيم الأسرة</a:t>
            </a:r>
            <a:endParaRPr sz="2200">
              <a:solidFill>
                <a:srgbClr val="000000"/>
              </a:solidFill>
              <a:latin typeface="Arial"/>
              <a:cs typeface="Arial"/>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حملات التوعية المتنقلة</a:t>
            </a:r>
            <a:endParaRPr sz="2200">
              <a:solidFill>
                <a:srgbClr val="000000"/>
              </a:solidFill>
              <a:latin typeface="Arial"/>
              <a:cs typeface="Arial"/>
            </a:endParaRPr>
          </a:p>
          <a:p>
            <a:pPr marL="456565" indent="-456565" algn="r" rtl="1">
              <a:spcAft>
                <a:spcPts val="8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أقسام الطوارئ</a:t>
            </a:r>
            <a:endParaRPr sz="2200">
              <a:solidFill>
                <a:srgbClr val="000000"/>
              </a:solidFill>
              <a:latin typeface="Arial"/>
              <a:cs typeface="Arial"/>
            </a:endParaRPr>
          </a:p>
        </p:txBody>
      </p:sp>
      <p:sp>
        <p:nvSpPr>
          <p:cNvPr id="698" name="Google Shape;698;p95"/>
          <p:cNvSpPr txBox="1"/>
          <p:nvPr/>
        </p:nvSpPr>
        <p:spPr>
          <a:xfrm>
            <a:off x="1216325" y="313701"/>
            <a:ext cx="10170543" cy="1107941"/>
          </a:xfrm>
          <a:prstGeom prst="rect">
            <a:avLst/>
          </a:prstGeom>
          <a:noFill/>
          <a:ln>
            <a:noFill/>
          </a:ln>
        </p:spPr>
        <p:txBody>
          <a:bodyPr spcFirstLastPara="1" wrap="square" lIns="121900" tIns="60933" rIns="121900" bIns="60933" rtlCol="1" anchor="t" anchorCtr="0">
            <a:sp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ضمان تنفيذ استجابات قائمة على الأدلة وتركّز على الناجيات بغض النظر عن السبب الأولي الذي دفع الشخص إلى التماس الرعاية</a:t>
            </a:r>
            <a:endParaRPr sz="3200" b="1" dirty="0">
              <a:solidFill>
                <a:schemeClr val="accent3"/>
              </a:solidFill>
              <a:latin typeface="Arial" panose="020B0604020202020204" pitchFamily="34" charset="0"/>
              <a:cs typeface="Arial"/>
            </a:endParaRPr>
          </a:p>
        </p:txBody>
      </p:sp>
      <p:cxnSp>
        <p:nvCxnSpPr>
          <p:cNvPr id="2" name="Straight Connector 1">
            <a:extLst>
              <a:ext uri="{FF2B5EF4-FFF2-40B4-BE49-F238E27FC236}">
                <a16:creationId xmlns:a16="http://schemas.microsoft.com/office/drawing/2014/main" id="{7D264D68-EB2B-5DF1-2B08-25779B324DD2}"/>
              </a:ext>
            </a:extLst>
          </p:cNvPr>
          <p:cNvCxnSpPr>
            <a:cxnSpLocks/>
          </p:cNvCxnSpPr>
          <p:nvPr/>
        </p:nvCxnSpPr>
        <p:spPr>
          <a:xfrm>
            <a:off x="6564198" y="2694546"/>
            <a:ext cx="0" cy="215083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D922345-FAD4-82D3-1692-369FEB41610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11</a:t>
            </a:r>
          </a:p>
        </p:txBody>
      </p:sp>
    </p:spTree>
    <p:extLst>
      <p:ext uri="{BB962C8B-B14F-4D97-AF65-F5344CB8AC3E}">
        <p14:creationId xmlns:p14="http://schemas.microsoft.com/office/powerpoint/2010/main" val="263815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96"/>
          <p:cNvSpPr txBox="1"/>
          <p:nvPr/>
        </p:nvSpPr>
        <p:spPr>
          <a:xfrm>
            <a:off x="0" y="0"/>
            <a:ext cx="12192000" cy="123444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لماذا لا يتم إجراء فحص شامل؟</a:t>
            </a:r>
          </a:p>
        </p:txBody>
      </p:sp>
      <p:sp>
        <p:nvSpPr>
          <p:cNvPr id="705" name="Google Shape;705;p96"/>
          <p:cNvSpPr txBox="1"/>
          <p:nvPr/>
        </p:nvSpPr>
        <p:spPr>
          <a:xfrm>
            <a:off x="819150" y="1494846"/>
            <a:ext cx="10675620" cy="3458328"/>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نادراً ما يكون النظام الصحي قادراً على الاستجابة لجميع الأشخاص الذين تعرّضوا للعنف. وبالتالي، فإنّ طرح موضوع العنف القائم على النوع الاجتماعي قد لا يكون مناسباً طالما أنّ خيارات الإحالة لا تُطبّق على نطاق المرفق بكامله. </a:t>
            </a:r>
            <a:endParaRPr sz="2200" dirty="0">
              <a:latin typeface="Arial" panose="020B0604020202020204" pitchFamily="34" charset="0"/>
            </a:endParaRPr>
          </a:p>
          <a:p>
            <a:pPr marL="457189" indent="-457189" algn="r" rtl="1">
              <a:lnSpc>
                <a:spcPct val="120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عندما يتم إبداء التعاطف مع الناجيات وتتوفر لهنّ المساحة الكافية والفرصة الآمنة، فإنّ أولئك اللواتي يرغبنَ في الكشف عن تجاربهنّ سيفعلنَ ذلك.</a:t>
            </a:r>
            <a:endParaRPr sz="2200" dirty="0">
              <a:latin typeface="Arial" panose="020B0604020202020204" pitchFamily="34" charset="0"/>
            </a:endParaRPr>
          </a:p>
          <a:p>
            <a:pPr marL="457189" indent="-457189" algn="r" rtl="1">
              <a:lnSpc>
                <a:spcPct val="120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يمكن تقديم رسائل عامة مفادها أنّ العنف القائم على النوع الاجتماعي ليس من ذنب الناجية أبداً، مع تعداد الموارد المتاحة للناجية والتعبير عن جهوزية مقدم الرعاية للإصغاء وتقديم الدعم بدون داعي الكشف عن تفاصيل العنف. </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32BE9276-9B1F-886F-C13A-B80B20E5934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12</a:t>
            </a:r>
          </a:p>
        </p:txBody>
      </p:sp>
    </p:spTree>
    <p:extLst>
      <p:ext uri="{BB962C8B-B14F-4D97-AF65-F5344CB8AC3E}">
        <p14:creationId xmlns:p14="http://schemas.microsoft.com/office/powerpoint/2010/main" val="136923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28" name="Google Shape;728;p97"/>
          <p:cNvSpPr txBox="1"/>
          <p:nvPr/>
        </p:nvSpPr>
        <p:spPr>
          <a:xfrm>
            <a:off x="1626200" y="176451"/>
            <a:ext cx="8939600" cy="107520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الدعم الأولي</a:t>
            </a:r>
            <a:endParaRPr sz="3400" b="1" dirty="0">
              <a:solidFill>
                <a:schemeClr val="accent3"/>
              </a:solidFill>
              <a:latin typeface="Arial" panose="020B0604020202020204" pitchFamily="34" charset="0"/>
              <a:cs typeface="Arial"/>
            </a:endParaRPr>
          </a:p>
          <a:p>
            <a:pPr algn="ctr" rtl="1">
              <a:spcBef>
                <a:spcPts val="600"/>
              </a:spcBef>
              <a:buClr>
                <a:srgbClr val="000000"/>
              </a:buClr>
              <a:buSzPts val="2400"/>
              <a:defRPr sz="2400" b="1">
                <a:solidFill>
                  <a:schemeClr val="accent1"/>
                </a:solidFill>
                <a:latin typeface="Arial"/>
                <a:ea typeface="Arial"/>
                <a:cs typeface="Arial"/>
                <a:sym typeface="Arial"/>
              </a:defRPr>
            </a:pPr>
            <a:r>
              <a:rPr lang="ar" dirty="0"/>
              <a:t>سلسلة متصلة من خدمات القطاع الصحي</a:t>
            </a:r>
            <a:endParaRPr sz="2400" dirty="0">
              <a:solidFill>
                <a:schemeClr val="accent1"/>
              </a:solidFill>
              <a:latin typeface="Arial"/>
              <a:ea typeface="Arial"/>
              <a:cs typeface="Arial"/>
              <a:sym typeface="Arial"/>
            </a:endParaRPr>
          </a:p>
        </p:txBody>
      </p:sp>
      <p:sp>
        <p:nvSpPr>
          <p:cNvPr id="729" name="Google Shape;729;p97" descr="alt"/>
          <p:cNvSpPr/>
          <p:nvPr/>
        </p:nvSpPr>
        <p:spPr>
          <a:xfrm>
            <a:off x="8460187" y="3252845"/>
            <a:ext cx="1889613" cy="2920967"/>
          </a:xfrm>
          <a:prstGeom prst="rect">
            <a:avLst/>
          </a:prstGeom>
          <a:noFill/>
          <a:ln>
            <a:noFill/>
          </a:ln>
        </p:spPr>
        <p:txBody>
          <a:bodyPr rtlCol="1"/>
          <a:lstStyle>
            <a:defPPr algn="r" rtl="1"/>
          </a:lstStyle>
          <a:p>
            <a:pPr algn="ctr" rtl="1"/>
            <a:endParaRPr sz="2400">
              <a:latin typeface="Arial" panose="020B0604020202020204" pitchFamily="34" charset="0"/>
            </a:endParaRPr>
          </a:p>
        </p:txBody>
      </p:sp>
      <p:sp>
        <p:nvSpPr>
          <p:cNvPr id="730" name="Google Shape;730;p97"/>
          <p:cNvSpPr/>
          <p:nvPr/>
        </p:nvSpPr>
        <p:spPr>
          <a:xfrm>
            <a:off x="4749578" y="3252844"/>
            <a:ext cx="2073399" cy="2909445"/>
          </a:xfrm>
          <a:prstGeom prst="rect">
            <a:avLst/>
          </a:prstGeom>
          <a:noFill/>
          <a:ln>
            <a:noFill/>
          </a:ln>
        </p:spPr>
        <p:txBody>
          <a:bodyPr rtlCol="1"/>
          <a:lstStyle>
            <a:defPPr algn="r" rtl="1"/>
          </a:lstStyle>
          <a:p>
            <a:pPr algn="ctr" rtl="1"/>
            <a:endParaRPr sz="2400">
              <a:latin typeface="Arial" panose="020B0604020202020204" pitchFamily="34" charset="0"/>
            </a:endParaRPr>
          </a:p>
        </p:txBody>
      </p:sp>
      <p:sp>
        <p:nvSpPr>
          <p:cNvPr id="731" name="Google Shape;731;p97"/>
          <p:cNvSpPr/>
          <p:nvPr/>
        </p:nvSpPr>
        <p:spPr>
          <a:xfrm>
            <a:off x="1220398" y="3229339"/>
            <a:ext cx="2073399" cy="2944472"/>
          </a:xfrm>
          <a:prstGeom prst="rect">
            <a:avLst/>
          </a:prstGeom>
          <a:noFill/>
          <a:ln>
            <a:noFill/>
          </a:ln>
        </p:spPr>
        <p:txBody>
          <a:bodyPr rtlCol="1"/>
          <a:lstStyle>
            <a:defPPr algn="r" rtl="1"/>
          </a:lstStyle>
          <a:p>
            <a:pPr algn="ctr" rtl="1"/>
            <a:endParaRPr sz="2400">
              <a:latin typeface="Arial" panose="020B0604020202020204" pitchFamily="34" charset="0"/>
            </a:endParaRPr>
          </a:p>
        </p:txBody>
      </p:sp>
      <p:cxnSp>
        <p:nvCxnSpPr>
          <p:cNvPr id="732" name="Google Shape;732;p97"/>
          <p:cNvCxnSpPr>
            <a:cxnSpLocks/>
          </p:cNvCxnSpPr>
          <p:nvPr/>
        </p:nvCxnSpPr>
        <p:spPr>
          <a:xfrm>
            <a:off x="6099840" y="2270612"/>
            <a:ext cx="0" cy="376920"/>
          </a:xfrm>
          <a:prstGeom prst="straightConnector1">
            <a:avLst/>
          </a:prstGeom>
          <a:noFill/>
          <a:ln w="38100" cap="flat" cmpd="sng">
            <a:solidFill>
              <a:srgbClr val="EF8600"/>
            </a:solidFill>
            <a:prstDash val="solid"/>
            <a:round/>
            <a:headEnd type="none" w="sm" len="sm"/>
            <a:tailEnd type="triangle" w="med" len="med"/>
          </a:ln>
        </p:spPr>
      </p:cxnSp>
      <p:sp>
        <p:nvSpPr>
          <p:cNvPr id="733" name="Google Shape;733;p97"/>
          <p:cNvSpPr txBox="1"/>
          <p:nvPr/>
        </p:nvSpPr>
        <p:spPr>
          <a:xfrm>
            <a:off x="4078548" y="1860298"/>
            <a:ext cx="4122831" cy="410379"/>
          </a:xfrm>
          <a:prstGeom prst="rect">
            <a:avLst/>
          </a:prstGeom>
          <a:noFill/>
          <a:ln>
            <a:noFill/>
          </a:ln>
        </p:spPr>
        <p:txBody>
          <a:bodyPr spcFirstLastPara="1" wrap="square" lIns="121900" tIns="60933" rIns="121900" bIns="60933" rtlCol="1" anchor="t" anchorCtr="0">
            <a:spAutoFit/>
          </a:bodyPr>
          <a:lstStyle>
            <a:defPPr algn="r" rtl="1"/>
          </a:lstStyle>
          <a:p>
            <a:pPr algn="ctr" rtl="1">
              <a:defRPr sz="1867" b="1" i="1">
                <a:solidFill>
                  <a:srgbClr val="EF8600"/>
                </a:solidFill>
                <a:latin typeface="Arial"/>
                <a:ea typeface="Arial"/>
                <a:cs typeface="Arial"/>
                <a:sym typeface="Arial"/>
              </a:defRPr>
            </a:pPr>
            <a:r>
              <a:rPr lang="ar"/>
              <a:t>التركيز الأساسي لهذا التدريب</a:t>
            </a:r>
            <a:endParaRPr sz="2400">
              <a:latin typeface="Arial" panose="020B0604020202020204" pitchFamily="34" charset="0"/>
            </a:endParaRPr>
          </a:p>
        </p:txBody>
      </p:sp>
      <p:graphicFrame>
        <p:nvGraphicFramePr>
          <p:cNvPr id="3" name="Diagram 2">
            <a:extLst>
              <a:ext uri="{FF2B5EF4-FFF2-40B4-BE49-F238E27FC236}">
                <a16:creationId xmlns:a16="http://schemas.microsoft.com/office/drawing/2014/main" id="{A4ACF23A-66AD-5206-2E6C-8E039A773C06}"/>
              </a:ext>
            </a:extLst>
          </p:cNvPr>
          <p:cNvGraphicFramePr/>
          <p:nvPr>
            <p:extLst>
              <p:ext uri="{D42A27DB-BD31-4B8C-83A1-F6EECF244321}">
                <p14:modId xmlns:p14="http://schemas.microsoft.com/office/powerpoint/2010/main" val="3473703025"/>
              </p:ext>
            </p:extLst>
          </p:nvPr>
        </p:nvGraphicFramePr>
        <p:xfrm>
          <a:off x="2326768" y="13610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4" name="Google Shape;734;p97"/>
          <p:cNvSpPr/>
          <p:nvPr/>
        </p:nvSpPr>
        <p:spPr>
          <a:xfrm>
            <a:off x="4636800" y="2680928"/>
            <a:ext cx="2926080" cy="2851761"/>
          </a:xfrm>
          <a:prstGeom prst="rect">
            <a:avLst/>
          </a:prstGeom>
          <a:solidFill>
            <a:srgbClr val="F6630D">
              <a:alpha val="4705"/>
            </a:srgbClr>
          </a:solidFill>
          <a:ln w="12600" cap="flat" cmpd="sng">
            <a:solidFill>
              <a:srgbClr val="F6630D"/>
            </a:solidFill>
            <a:prstDash val="solid"/>
            <a:round/>
            <a:headEnd type="none" w="sm" len="sm"/>
            <a:tailEnd type="none" w="sm" len="sm"/>
          </a:ln>
        </p:spPr>
        <p:txBody>
          <a:bodyPr spcFirstLastPara="1" wrap="square" lIns="121900" tIns="60933" rIns="121900" bIns="60933" rtlCol="1" anchor="ctr" anchorCtr="1">
            <a:noAutofit/>
          </a:bodyPr>
          <a:lstStyle>
            <a:defPPr algn="r" rtl="1"/>
          </a:lstStyle>
          <a:p>
            <a:pPr algn="ctr" rtl="1"/>
            <a:endParaRPr sz="1867" dirty="0">
              <a:solidFill>
                <a:srgbClr val="F6630D"/>
              </a:solidFill>
              <a:latin typeface="Arial"/>
              <a:ea typeface="Arial"/>
              <a:cs typeface="Arial"/>
              <a:sym typeface="Arial"/>
            </a:endParaRPr>
          </a:p>
        </p:txBody>
      </p:sp>
      <p:sp>
        <p:nvSpPr>
          <p:cNvPr id="2" name="TextBox 1">
            <a:extLst>
              <a:ext uri="{FF2B5EF4-FFF2-40B4-BE49-F238E27FC236}">
                <a16:creationId xmlns:a16="http://schemas.microsoft.com/office/drawing/2014/main" id="{8B37A948-41BA-FD73-A0A5-6F0D1E3AAE7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ctr"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13</a:t>
            </a:r>
          </a:p>
        </p:txBody>
      </p:sp>
    </p:spTree>
    <p:extLst>
      <p:ext uri="{BB962C8B-B14F-4D97-AF65-F5344CB8AC3E}">
        <p14:creationId xmlns:p14="http://schemas.microsoft.com/office/powerpoint/2010/main" val="6075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1" name="Google Shape;741;p98"/>
          <p:cNvSpPr/>
          <p:nvPr/>
        </p:nvSpPr>
        <p:spPr>
          <a:xfrm>
            <a:off x="6509467" y="1145634"/>
            <a:ext cx="4611757" cy="4855909"/>
          </a:xfrm>
          <a:prstGeom prst="rect">
            <a:avLst/>
          </a:prstGeom>
          <a:noFill/>
          <a:ln>
            <a:noFill/>
          </a:ln>
        </p:spPr>
        <p:txBody>
          <a:bodyPr rtlCol="1"/>
          <a:lstStyle>
            <a:defPPr algn="r" rtl="1"/>
          </a:lstStyle>
          <a:p>
            <a:pPr algn="r" rtl="1"/>
            <a:endParaRPr sz="2400">
              <a:latin typeface="Arial" panose="020B0604020202020204" pitchFamily="34" charset="0"/>
            </a:endParaRPr>
          </a:p>
        </p:txBody>
      </p:sp>
      <p:grpSp>
        <p:nvGrpSpPr>
          <p:cNvPr id="18" name="Group 17">
            <a:extLst>
              <a:ext uri="{FF2B5EF4-FFF2-40B4-BE49-F238E27FC236}">
                <a16:creationId xmlns:a16="http://schemas.microsoft.com/office/drawing/2014/main" id="{D35B8C34-812E-254A-D215-39D7A13F7D99}"/>
              </a:ext>
            </a:extLst>
          </p:cNvPr>
          <p:cNvGrpSpPr/>
          <p:nvPr/>
        </p:nvGrpSpPr>
        <p:grpSpPr>
          <a:xfrm flipH="1">
            <a:off x="276045" y="1541243"/>
            <a:ext cx="5515156" cy="3747510"/>
            <a:chOff x="6400799" y="1541243"/>
            <a:chExt cx="5515156" cy="3747510"/>
          </a:xfrm>
        </p:grpSpPr>
        <p:sp>
          <p:nvSpPr>
            <p:cNvPr id="742" name="Google Shape;742;p98"/>
            <p:cNvSpPr txBox="1"/>
            <p:nvPr/>
          </p:nvSpPr>
          <p:spPr>
            <a:xfrm>
              <a:off x="6445097" y="1541243"/>
              <a:ext cx="5470858" cy="374751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2400"/>
                </a:spcAft>
                <a:defRPr sz="2400">
                  <a:solidFill>
                    <a:srgbClr val="000000"/>
                  </a:solidFill>
                  <a:latin typeface="Arial"/>
                  <a:ea typeface="Arial"/>
                  <a:cs typeface="Arial"/>
                  <a:sym typeface="Arial"/>
                </a:defRPr>
              </a:pPr>
              <a:r>
                <a:rPr lang="ar" dirty="0"/>
                <a:t>تعلّم كيف تُصغي من خلال:</a:t>
              </a:r>
              <a:endParaRPr sz="2400" dirty="0">
                <a:solidFill>
                  <a:srgbClr val="000000"/>
                </a:solidFill>
                <a:latin typeface="Arial"/>
                <a:ea typeface="Arial"/>
                <a:cs typeface="Arial"/>
                <a:sym typeface="Arial"/>
              </a:endParaRPr>
            </a:p>
            <a:p>
              <a:pPr algn="r" rtl="1">
                <a:lnSpc>
                  <a:spcPct val="108000"/>
                </a:lnSpc>
                <a:spcAft>
                  <a:spcPts val="2400"/>
                </a:spcAft>
                <a:defRPr sz="2400">
                  <a:solidFill>
                    <a:srgbClr val="000000"/>
                  </a:solidFill>
                  <a:latin typeface="Arial"/>
                  <a:ea typeface="Arial"/>
                  <a:cs typeface="Arial"/>
                  <a:sym typeface="Arial"/>
                </a:defRPr>
              </a:pPr>
              <a:r>
                <a:rPr lang="ar" dirty="0"/>
                <a:t>	العينين: امنحها انتباهك بالكامل</a:t>
              </a:r>
              <a:br>
                <a:rPr lang="ar-EG" dirty="0"/>
              </a:br>
              <a:endParaRPr sz="2400" dirty="0">
                <a:solidFill>
                  <a:srgbClr val="000000"/>
                </a:solidFill>
                <a:latin typeface="Arial"/>
                <a:ea typeface="Arial"/>
                <a:cs typeface="Arial"/>
                <a:sym typeface="Arial"/>
              </a:endParaRPr>
            </a:p>
            <a:p>
              <a:pPr algn="r" rtl="1">
                <a:lnSpc>
                  <a:spcPct val="108000"/>
                </a:lnSpc>
                <a:spcAft>
                  <a:spcPts val="2400"/>
                </a:spcAft>
                <a:defRPr sz="2400">
                  <a:solidFill>
                    <a:srgbClr val="000000"/>
                  </a:solidFill>
                  <a:latin typeface="Arial"/>
                  <a:ea typeface="Arial"/>
                  <a:cs typeface="Arial"/>
                  <a:sym typeface="Arial"/>
                </a:defRPr>
              </a:pPr>
              <a:r>
                <a:rPr lang="ar" dirty="0"/>
                <a:t>	الأذنين: استمع إلى مخاوفها وأسئلتها بصدق</a:t>
              </a:r>
              <a:br>
                <a:rPr lang="ar-EG" dirty="0"/>
              </a:br>
              <a:endParaRPr sz="2400" dirty="0">
                <a:solidFill>
                  <a:srgbClr val="000000"/>
                </a:solidFill>
                <a:latin typeface="Arial"/>
                <a:ea typeface="Arial"/>
                <a:cs typeface="Arial"/>
                <a:sym typeface="Arial"/>
              </a:endParaRPr>
            </a:p>
            <a:p>
              <a:pPr algn="r" rtl="1">
                <a:lnSpc>
                  <a:spcPct val="108000"/>
                </a:lnSpc>
                <a:spcAft>
                  <a:spcPts val="2400"/>
                </a:spcAft>
                <a:defRPr sz="2400">
                  <a:solidFill>
                    <a:srgbClr val="000000"/>
                  </a:solidFill>
                  <a:latin typeface="Arial"/>
                  <a:ea typeface="Arial"/>
                  <a:cs typeface="Arial"/>
                  <a:sym typeface="Arial"/>
                </a:defRPr>
              </a:pPr>
              <a:r>
                <a:rPr lang="ar" dirty="0"/>
                <a:t>	القلب: أصغِ بعناية واحترام</a:t>
              </a:r>
              <a:endParaRPr sz="2400" dirty="0">
                <a:latin typeface="Arial" panose="020B0604020202020204" pitchFamily="34" charset="0"/>
              </a:endParaRPr>
            </a:p>
          </p:txBody>
        </p:sp>
        <p:pic>
          <p:nvPicPr>
            <p:cNvPr id="11" name="Graphic 13" descr="Ear outline">
              <a:extLst>
                <a:ext uri="{FF2B5EF4-FFF2-40B4-BE49-F238E27FC236}">
                  <a16:creationId xmlns:a16="http://schemas.microsoft.com/office/drawing/2014/main" id="{2D0C9C1F-F920-7C24-8E03-11DD10CBB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0799" y="3182244"/>
              <a:ext cx="1007167" cy="1007167"/>
            </a:xfrm>
            <a:prstGeom prst="rect">
              <a:avLst/>
            </a:prstGeom>
          </p:spPr>
        </p:pic>
        <p:pic>
          <p:nvPicPr>
            <p:cNvPr id="15" name="Graphic 15" descr="Sparkling Heart outline">
              <a:extLst>
                <a:ext uri="{FF2B5EF4-FFF2-40B4-BE49-F238E27FC236}">
                  <a16:creationId xmlns:a16="http://schemas.microsoft.com/office/drawing/2014/main" id="{2E434A38-6197-BF47-9596-DD1445683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110" y="4189411"/>
              <a:ext cx="906448" cy="906448"/>
            </a:xfrm>
            <a:prstGeom prst="rect">
              <a:avLst/>
            </a:prstGeom>
          </p:spPr>
        </p:pic>
        <p:pic>
          <p:nvPicPr>
            <p:cNvPr id="10" name="Graphic 11" descr="Eye with solid fill">
              <a:extLst>
                <a:ext uri="{FF2B5EF4-FFF2-40B4-BE49-F238E27FC236}">
                  <a16:creationId xmlns:a16="http://schemas.microsoft.com/office/drawing/2014/main" id="{59B58135-51B2-F5E3-2CA7-E70088205A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2948" y="2073050"/>
              <a:ext cx="906448" cy="906448"/>
            </a:xfrm>
            <a:prstGeom prst="rect">
              <a:avLst/>
            </a:prstGeom>
          </p:spPr>
        </p:pic>
      </p:grpSp>
      <p:sp>
        <p:nvSpPr>
          <p:cNvPr id="4" name="Google Shape;1101;p140">
            <a:extLst>
              <a:ext uri="{FF2B5EF4-FFF2-40B4-BE49-F238E27FC236}">
                <a16:creationId xmlns:a16="http://schemas.microsoft.com/office/drawing/2014/main" id="{1E07F42A-3AB9-B108-D7F1-DE5F0CDD1249}"/>
              </a:ext>
            </a:extLst>
          </p:cNvPr>
          <p:cNvSpPr/>
          <p:nvPr/>
        </p:nvSpPr>
        <p:spPr>
          <a:xfrm>
            <a:off x="6509467" y="1145634"/>
            <a:ext cx="4611757" cy="4855909"/>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8" name="Picture 7">
            <a:extLst>
              <a:ext uri="{FF2B5EF4-FFF2-40B4-BE49-F238E27FC236}">
                <a16:creationId xmlns:a16="http://schemas.microsoft.com/office/drawing/2014/main" id="{19BC538E-7AA4-6247-855D-75A703492D4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451333" y="-42547"/>
            <a:ext cx="5739448" cy="6044090"/>
          </a:xfrm>
          <a:prstGeom prst="rect">
            <a:avLst/>
          </a:prstGeom>
        </p:spPr>
      </p:pic>
      <p:sp>
        <p:nvSpPr>
          <p:cNvPr id="16" name="Title 2">
            <a:extLst>
              <a:ext uri="{FF2B5EF4-FFF2-40B4-BE49-F238E27FC236}">
                <a16:creationId xmlns:a16="http://schemas.microsoft.com/office/drawing/2014/main" id="{9545DD58-5AC4-7AAA-227B-1FBE052B4B18}"/>
              </a:ext>
            </a:extLst>
          </p:cNvPr>
          <p:cNvSpPr>
            <a:spLocks noGrp="1"/>
          </p:cNvSpPr>
          <p:nvPr>
            <p:ph type="title"/>
          </p:nvPr>
        </p:nvSpPr>
        <p:spPr>
          <a:xfrm>
            <a:off x="354114" y="288000"/>
            <a:ext cx="5741886" cy="1062508"/>
          </a:xfrm>
        </p:spPr>
        <p:txBody>
          <a:bodyPr rtlCol="1"/>
          <a:lstStyle>
            <a:defPPr algn="r" rtl="1"/>
          </a:lstStyle>
          <a:p>
            <a:pPr algn="r" rtl="1">
              <a:buNone/>
              <a:defRPr sz="3400" b="1">
                <a:solidFill>
                  <a:schemeClr val="accent3"/>
                </a:solidFill>
                <a:latin typeface="+mj-lt"/>
                <a:cs typeface="Arial"/>
              </a:defRPr>
            </a:pPr>
            <a:r>
              <a:rPr lang="ar" dirty="0"/>
              <a:t>الدعم الأولي</a:t>
            </a:r>
          </a:p>
        </p:txBody>
      </p:sp>
      <p:sp>
        <p:nvSpPr>
          <p:cNvPr id="2" name="TextBox 1">
            <a:extLst>
              <a:ext uri="{FF2B5EF4-FFF2-40B4-BE49-F238E27FC236}">
                <a16:creationId xmlns:a16="http://schemas.microsoft.com/office/drawing/2014/main" id="{AF46F768-A5C3-3E5C-6791-5C4D2F5BF0A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14</a:t>
            </a:r>
          </a:p>
        </p:txBody>
      </p:sp>
    </p:spTree>
    <p:extLst>
      <p:ext uri="{BB962C8B-B14F-4D97-AF65-F5344CB8AC3E}">
        <p14:creationId xmlns:p14="http://schemas.microsoft.com/office/powerpoint/2010/main" val="164553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2" name="Google Shape;752;p99"/>
          <p:cNvSpPr/>
          <p:nvPr/>
        </p:nvSpPr>
        <p:spPr>
          <a:xfrm>
            <a:off x="6509467" y="1145634"/>
            <a:ext cx="4611757" cy="4855909"/>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53" name="Google Shape;753;p99"/>
          <p:cNvSpPr txBox="1"/>
          <p:nvPr/>
        </p:nvSpPr>
        <p:spPr>
          <a:xfrm>
            <a:off x="724619" y="1301165"/>
            <a:ext cx="5471934" cy="4334978"/>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200">
                <a:solidFill>
                  <a:srgbClr val="000000"/>
                </a:solidFill>
                <a:latin typeface="Arial"/>
                <a:ea typeface="Arial"/>
                <a:cs typeface="Arial"/>
                <a:sym typeface="Arial"/>
              </a:defRPr>
            </a:pPr>
            <a:r>
              <a:rPr lang="ar" dirty="0"/>
              <a:t>الدعم عبر تقديم الرعاية الأساسية النفسية والاجتماعية يتم من خلال:</a:t>
            </a:r>
            <a:endParaRPr sz="2200" dirty="0">
              <a:latin typeface="Arial" panose="020B0604020202020204" pitchFamily="34" charset="0"/>
            </a:endParaRPr>
          </a:p>
          <a:p>
            <a:pPr marL="457189" indent="-457189" algn="r" rtl="1">
              <a:lnSpc>
                <a:spcPct val="120000"/>
              </a:lnSpc>
              <a:spcBef>
                <a:spcPts val="1067"/>
              </a:spcBef>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المساعدة في تعزيز </a:t>
            </a:r>
            <a:r>
              <a:rPr lang="ar" b="1" dirty="0">
                <a:solidFill>
                  <a:schemeClr val="accent2"/>
                </a:solidFill>
              </a:rPr>
              <a:t>أساليب التأقلم الإيجابية</a:t>
            </a:r>
            <a:endParaRPr sz="2200" dirty="0">
              <a:solidFill>
                <a:schemeClr val="accent2"/>
              </a:solidFill>
              <a:latin typeface="Arial" panose="020B0604020202020204" pitchFamily="34" charset="0"/>
            </a:endParaRPr>
          </a:p>
          <a:p>
            <a:pPr marL="457189" indent="-457189" algn="r" rtl="1">
              <a:lnSpc>
                <a:spcPct val="120000"/>
              </a:lnSpc>
              <a:spcBef>
                <a:spcPts val="1600"/>
              </a:spcBef>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استكشاف مدى توافر </a:t>
            </a:r>
            <a:r>
              <a:rPr lang="ar" b="1" dirty="0">
                <a:solidFill>
                  <a:schemeClr val="accent2"/>
                </a:solidFill>
              </a:rPr>
              <a:t>الدعم الاجتماعي</a:t>
            </a:r>
            <a:endParaRPr sz="2200" dirty="0">
              <a:solidFill>
                <a:schemeClr val="accent2"/>
              </a:solidFill>
              <a:latin typeface="Arial" panose="020B0604020202020204" pitchFamily="34" charset="0"/>
            </a:endParaRPr>
          </a:p>
          <a:p>
            <a:pPr marL="457189" indent="-457189" algn="r" rtl="1">
              <a:lnSpc>
                <a:spcPct val="120000"/>
              </a:lnSpc>
              <a:spcBef>
                <a:spcPts val="1600"/>
              </a:spcBef>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تعليم تمارين الحدّ من الإجهاد</a:t>
            </a:r>
            <a:endParaRPr sz="2200" dirty="0">
              <a:latin typeface="Arial" panose="020B0604020202020204" pitchFamily="34" charset="0"/>
            </a:endParaRPr>
          </a:p>
          <a:p>
            <a:pPr marL="457189" indent="-457189" algn="r" rtl="1">
              <a:lnSpc>
                <a:spcPct val="120000"/>
              </a:lnSpc>
              <a:spcBef>
                <a:spcPts val="1600"/>
              </a:spcBef>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تحديد مواعيد منتظمة </a:t>
            </a:r>
            <a:r>
              <a:rPr lang="ar" b="1" dirty="0">
                <a:solidFill>
                  <a:schemeClr val="accent2"/>
                </a:solidFill>
              </a:rPr>
              <a:t>للمتابعة</a:t>
            </a:r>
            <a:r>
              <a:rPr lang="ar" dirty="0">
                <a:solidFill>
                  <a:schemeClr val="accent2"/>
                </a:solidFill>
              </a:rPr>
              <a:t> </a:t>
            </a:r>
            <a:endParaRPr sz="2200" dirty="0">
              <a:latin typeface="Arial" panose="020B0604020202020204" pitchFamily="34" charset="0"/>
            </a:endParaRPr>
          </a:p>
          <a:p>
            <a:pPr marL="457189" indent="-457189" algn="r" rtl="1">
              <a:lnSpc>
                <a:spcPct val="120000"/>
              </a:lnSpc>
              <a:spcBef>
                <a:spcPts val="1600"/>
              </a:spcBef>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تقييم </a:t>
            </a:r>
            <a:r>
              <a:rPr lang="ar" b="1" dirty="0">
                <a:solidFill>
                  <a:schemeClr val="accent2"/>
                </a:solidFill>
              </a:rPr>
              <a:t>الاكتئاب أو اضطراب ما بعد الصدمة</a:t>
            </a:r>
            <a:r>
              <a:rPr lang="ar" dirty="0">
                <a:solidFill>
                  <a:srgbClr val="000000"/>
                </a:solidFill>
              </a:rPr>
              <a:t> بدرجة متوسطة أو شديدة</a:t>
            </a:r>
            <a:endParaRPr sz="2200" dirty="0">
              <a:solidFill>
                <a:schemeClr val="accent2"/>
              </a:solidFill>
              <a:latin typeface="Arial"/>
              <a:ea typeface="Arial"/>
              <a:cs typeface="Arial"/>
              <a:sym typeface="Arial"/>
            </a:endParaRPr>
          </a:p>
        </p:txBody>
      </p:sp>
      <p:pic>
        <p:nvPicPr>
          <p:cNvPr id="2" name="Picture 1">
            <a:extLst>
              <a:ext uri="{FF2B5EF4-FFF2-40B4-BE49-F238E27FC236}">
                <a16:creationId xmlns:a16="http://schemas.microsoft.com/office/drawing/2014/main" id="{90871730-332C-599D-D664-68B21909DEF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6451333" y="-42547"/>
            <a:ext cx="5739448" cy="6044090"/>
          </a:xfrm>
          <a:prstGeom prst="rect">
            <a:avLst/>
          </a:prstGeom>
        </p:spPr>
      </p:pic>
      <p:sp>
        <p:nvSpPr>
          <p:cNvPr id="8" name="Title 2">
            <a:extLst>
              <a:ext uri="{FF2B5EF4-FFF2-40B4-BE49-F238E27FC236}">
                <a16:creationId xmlns:a16="http://schemas.microsoft.com/office/drawing/2014/main" id="{8D6E1323-A7B4-10AA-B804-5CE32367453B}"/>
              </a:ext>
            </a:extLst>
          </p:cNvPr>
          <p:cNvSpPr>
            <a:spLocks noGrp="1"/>
          </p:cNvSpPr>
          <p:nvPr>
            <p:ph type="title"/>
          </p:nvPr>
        </p:nvSpPr>
        <p:spPr>
          <a:xfrm>
            <a:off x="285946" y="288000"/>
            <a:ext cx="5810054" cy="819468"/>
          </a:xfrm>
        </p:spPr>
        <p:txBody>
          <a:bodyPr rtlCol="1"/>
          <a:lstStyle>
            <a:defPPr algn="r" rtl="1"/>
          </a:lstStyle>
          <a:p>
            <a:pPr algn="r" rtl="1">
              <a:buNone/>
              <a:defRPr sz="3400" b="1">
                <a:solidFill>
                  <a:schemeClr val="accent3"/>
                </a:solidFill>
                <a:latin typeface="+mj-lt"/>
                <a:cs typeface="Arial"/>
              </a:defRPr>
            </a:pPr>
            <a:r>
              <a:rPr lang="ar" dirty="0"/>
              <a:t>الدعم الأولي</a:t>
            </a:r>
          </a:p>
        </p:txBody>
      </p:sp>
      <p:sp>
        <p:nvSpPr>
          <p:cNvPr id="3" name="TextBox 2">
            <a:extLst>
              <a:ext uri="{FF2B5EF4-FFF2-40B4-BE49-F238E27FC236}">
                <a16:creationId xmlns:a16="http://schemas.microsoft.com/office/drawing/2014/main" id="{7564E6D8-1202-8052-6CA1-F3AE2EF66C1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15</a:t>
            </a:r>
          </a:p>
        </p:txBody>
      </p:sp>
    </p:spTree>
    <p:extLst>
      <p:ext uri="{BB962C8B-B14F-4D97-AF65-F5344CB8AC3E}">
        <p14:creationId xmlns:p14="http://schemas.microsoft.com/office/powerpoint/2010/main" val="210502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9" name="Google Shape;759;p100"/>
          <p:cNvSpPr txBox="1"/>
          <p:nvPr/>
        </p:nvSpPr>
        <p:spPr>
          <a:xfrm>
            <a:off x="0" y="0"/>
            <a:ext cx="12192000" cy="125917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الجلسة 3: وصلنا إلى الملخص!</a:t>
            </a:r>
          </a:p>
        </p:txBody>
      </p:sp>
      <p:sp>
        <p:nvSpPr>
          <p:cNvPr id="760" name="Google Shape;760;p100"/>
          <p:cNvSpPr txBox="1"/>
          <p:nvPr/>
        </p:nvSpPr>
        <p:spPr>
          <a:xfrm>
            <a:off x="431322" y="1536311"/>
            <a:ext cx="10974144" cy="2921771"/>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16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يجب أن تكون استجابة النظام الصحي قائمة على احترام حقوق الإنسان وتعزيز المساواة بين الجنسين.</a:t>
            </a:r>
            <a:endParaRPr sz="2400" dirty="0">
              <a:latin typeface="Arial" panose="020B0604020202020204" pitchFamily="34" charset="0"/>
            </a:endParaRPr>
          </a:p>
          <a:p>
            <a:pPr marL="457189" indent="-457189" algn="r" rtl="1">
              <a:lnSpc>
                <a:spcPct val="120000"/>
              </a:lnSpc>
              <a:spcBef>
                <a:spcPts val="1600"/>
              </a:spcBef>
              <a:spcAft>
                <a:spcPts val="16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سيحتاج الأطفال والمراهقون إلى اعتبارات إضافية قائمة على مبادئ المصلحة الفضلى والقدرات المتطورة.</a:t>
            </a:r>
            <a:endParaRPr sz="2400" dirty="0">
              <a:latin typeface="Arial" panose="020B0604020202020204" pitchFamily="34" charset="0"/>
            </a:endParaRPr>
          </a:p>
          <a:p>
            <a:pPr marL="457189" indent="-457189" algn="r" rtl="1">
              <a:lnSpc>
                <a:spcPct val="120000"/>
              </a:lnSpc>
              <a:spcBef>
                <a:spcPts val="1600"/>
              </a:spcBef>
              <a:spcAft>
                <a:spcPts val="1600"/>
              </a:spcAft>
              <a:buClr>
                <a:schemeClr val="accent3"/>
              </a:buClr>
              <a:buSzPct val="125000"/>
              <a:buFont typeface="Wingdings" panose="05000000000000000000" pitchFamily="2" charset="2"/>
              <a:buChar char="×"/>
              <a:defRPr sz="2400"/>
            </a:pPr>
            <a:r>
              <a:rPr lang="ar" dirty="0">
                <a:solidFill>
                  <a:srgbClr val="000000"/>
                </a:solidFill>
                <a:latin typeface="Arial"/>
                <a:ea typeface="Arial"/>
                <a:cs typeface="Arial"/>
                <a:sym typeface="Arial"/>
              </a:rPr>
              <a:t>يهدف</a:t>
            </a:r>
            <a:r>
              <a:rPr lang="ar" dirty="0">
                <a:latin typeface="Arial" panose="020B0604020202020204" pitchFamily="34" charset="0"/>
              </a:rPr>
              <a:t> التدريب إلى إعداد العاملين المؤهلين في مجال الصحة لتقديم </a:t>
            </a:r>
            <a:r>
              <a:rPr lang="ar" dirty="0">
                <a:solidFill>
                  <a:srgbClr val="000000"/>
                </a:solidFill>
                <a:latin typeface="Arial"/>
                <a:ea typeface="Arial"/>
                <a:cs typeface="Arial"/>
                <a:sym typeface="Arial"/>
              </a:rPr>
              <a:t>الدعم الأولي والرعاية السريرية للناجيات</a:t>
            </a:r>
            <a:r>
              <a:rPr lang="ar" dirty="0">
                <a:latin typeface="Arial" panose="020B0604020202020204" pitchFamily="34" charset="0"/>
              </a:rPr>
              <a:t> من العنف الجنسي وعنف الشريك الحميم.</a:t>
            </a:r>
          </a:p>
        </p:txBody>
      </p:sp>
      <p:sp>
        <p:nvSpPr>
          <p:cNvPr id="2" name="TextBox 1">
            <a:extLst>
              <a:ext uri="{FF2B5EF4-FFF2-40B4-BE49-F238E27FC236}">
                <a16:creationId xmlns:a16="http://schemas.microsoft.com/office/drawing/2014/main" id="{77717D50-8CA4-2A4D-A8CE-B127251A781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16</a:t>
            </a:r>
          </a:p>
        </p:txBody>
      </p:sp>
    </p:spTree>
    <p:extLst>
      <p:ext uri="{BB962C8B-B14F-4D97-AF65-F5344CB8AC3E}">
        <p14:creationId xmlns:p14="http://schemas.microsoft.com/office/powerpoint/2010/main" val="428726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35AB-6E81-B586-3920-36CD4C668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28BE3-0542-B7AE-382F-69B96A67CAF0}"/>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المرجع</a:t>
            </a:r>
          </a:p>
        </p:txBody>
      </p:sp>
      <p:sp>
        <p:nvSpPr>
          <p:cNvPr id="3" name="Content Placeholder 2">
            <a:extLst>
              <a:ext uri="{FF2B5EF4-FFF2-40B4-BE49-F238E27FC236}">
                <a16:creationId xmlns:a16="http://schemas.microsoft.com/office/drawing/2014/main" id="{2436EC47-F20C-4A72-85A9-764CDD5929B0}"/>
              </a:ext>
            </a:extLst>
          </p:cNvPr>
          <p:cNvSpPr>
            <a:spLocks noGrp="1"/>
          </p:cNvSpPr>
          <p:nvPr>
            <p:ph idx="1"/>
          </p:nvPr>
        </p:nvSpPr>
        <p:spPr>
          <a:xfrm>
            <a:off x="838200" y="1623598"/>
            <a:ext cx="10515600" cy="4351338"/>
          </a:xfrm>
        </p:spPr>
        <p:txBody>
          <a:bodyPr rtlCol="1">
            <a:normAutofit/>
          </a:bodyPr>
          <a:lstStyle>
            <a:defPPr algn="r" rtl="1"/>
          </a:lstStyle>
          <a:p>
            <a:pPr marL="457200" indent="-360000" algn="r" rtl="1">
              <a:lnSpc>
                <a:spcPct val="12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مقتبس بتصرُّف من: مجموعة أدوات الخدمات الصحية الشاملة للإعاقة: مورد للمرافق الصحية في منطقة غرب المحيط الهادئ. مانيلا: المكتب الإقليمي لمنظمة الصحة العالمية في منطقة غرب المحيط الهادئ.  2020؛ 11.</a:t>
            </a:r>
            <a:endParaRPr sz="2000" dirty="0">
              <a:solidFill>
                <a:schemeClr val="tx1"/>
              </a:solidFill>
              <a:cs typeface="Arial" panose="020B0604020202020204" pitchFamily="34" charset="0"/>
            </a:endParaRPr>
          </a:p>
        </p:txBody>
      </p:sp>
      <p:sp>
        <p:nvSpPr>
          <p:cNvPr id="4" name="Rectangle 3">
            <a:extLst>
              <a:ext uri="{FF2B5EF4-FFF2-40B4-BE49-F238E27FC236}">
                <a16:creationId xmlns:a16="http://schemas.microsoft.com/office/drawing/2014/main" id="{BBA96BF7-4F2D-0D5B-2A65-391800C0A507}"/>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23172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6"/>
          <p:cNvSpPr txBox="1"/>
          <p:nvPr/>
        </p:nvSpPr>
        <p:spPr>
          <a:xfrm>
            <a:off x="7400" y="29434"/>
            <a:ext cx="12177200" cy="533504"/>
          </a:xfrm>
          <a:prstGeom prst="rect">
            <a:avLst/>
          </a:prstGeom>
          <a:noFill/>
          <a:ln>
            <a:noFill/>
          </a:ln>
        </p:spPr>
        <p:txBody>
          <a:bodyPr spcFirstLastPara="1" wrap="square" lIns="121900" tIns="121900" rIns="121900" bIns="121900" rtlCol="1" anchor="t" anchorCtr="0">
            <a:spAutoFit/>
          </a:bodyPr>
          <a:lstStyle>
            <a:defPPr algn="r" rtl="1"/>
          </a:lstStyle>
          <a:p>
            <a:pPr algn="r" rtl="1">
              <a:buClr>
                <a:srgbClr val="000000"/>
              </a:buClr>
              <a:buSzPts val="1400"/>
            </a:pPr>
            <a:endParaRPr sz="1867">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8204B2BC-0BFE-0280-8661-2D0569A0C6EF}"/>
              </a:ext>
            </a:extLst>
          </p:cNvPr>
          <p:cNvSpPr>
            <a:spLocks noGrp="1"/>
          </p:cNvSpPr>
          <p:nvPr>
            <p:ph type="body" sz="quarter" idx="11"/>
          </p:nvPr>
        </p:nvSpPr>
        <p:spPr>
          <a:xfrm>
            <a:off x="1029067" y="2609855"/>
            <a:ext cx="3780000" cy="2416150"/>
          </a:xfrm>
        </p:spPr>
        <p:txBody>
          <a:bodyPr rtlCol="1"/>
          <a:lstStyle>
            <a:defPPr algn="r" rtl="1"/>
          </a:lstStyle>
          <a:p>
            <a:pPr rtl="1">
              <a:lnSpc>
                <a:spcPct val="110000"/>
              </a:lnSpc>
            </a:pPr>
            <a:r>
              <a:rPr lang="ar" dirty="0"/>
              <a:t> المبادئ التوجيهية بشأن الاستجابة الصحية للاعتداء الجنسي</a:t>
            </a:r>
            <a:r>
              <a:rPr lang="ar-EG" dirty="0"/>
              <a:t> </a:t>
            </a:r>
            <a:r>
              <a:rPr lang="ar" dirty="0"/>
              <a:t>وعنف الشريك الحميم في حالات الطوارئ</a:t>
            </a:r>
          </a:p>
        </p:txBody>
      </p:sp>
      <p:sp>
        <p:nvSpPr>
          <p:cNvPr id="2" name="Text Placeholder 1">
            <a:extLst>
              <a:ext uri="{FF2B5EF4-FFF2-40B4-BE49-F238E27FC236}">
                <a16:creationId xmlns:a16="http://schemas.microsoft.com/office/drawing/2014/main" id="{ABF40CD0-56A4-25A1-DBD5-E25C788CEA45}"/>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3</a:t>
            </a:r>
          </a:p>
        </p:txBody>
      </p:sp>
      <p:pic>
        <p:nvPicPr>
          <p:cNvPr id="8" name="Google Shape;36;p34" descr="Mountain reflected in lake at sunset">
            <a:extLst>
              <a:ext uri="{FF2B5EF4-FFF2-40B4-BE49-F238E27FC236}">
                <a16:creationId xmlns:a16="http://schemas.microsoft.com/office/drawing/2014/main" id="{4AC7E159-56B1-32BF-A5ED-239633B78DA3}"/>
              </a:ext>
            </a:extLst>
          </p:cNvPr>
          <p:cNvPicPr preferRelativeResize="0">
            <a:picLocks noGrp="1"/>
          </p:cNvPicPr>
          <p:nvPr>
            <p:ph type="pic" sz="quarter" idx="12"/>
          </p:nvPr>
        </p:nvPicPr>
        <p:blipFill rotWithShape="1">
          <a:blip r:embed="rId3"/>
          <a:srcRect l="12525" r="12525"/>
          <a:stretch/>
        </p:blipFill>
        <p:spPr>
          <a:xfrm>
            <a:off x="5496000" y="0"/>
            <a:ext cx="6696000" cy="6012000"/>
          </a:xfrm>
          <a:prstGeom prst="rect">
            <a:avLst/>
          </a:prstGeom>
          <a:noFill/>
          <a:ln>
            <a:noFill/>
          </a:ln>
        </p:spPr>
      </p:pic>
      <p:sp>
        <p:nvSpPr>
          <p:cNvPr id="5" name="TextBox 4">
            <a:extLst>
              <a:ext uri="{FF2B5EF4-FFF2-40B4-BE49-F238E27FC236}">
                <a16:creationId xmlns:a16="http://schemas.microsoft.com/office/drawing/2014/main" id="{BFFC0956-DCAA-28E4-8A98-9D953FDBF3F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2</a:t>
            </a:r>
          </a:p>
        </p:txBody>
      </p:sp>
    </p:spTree>
    <p:extLst>
      <p:ext uri="{BB962C8B-B14F-4D97-AF65-F5344CB8AC3E}">
        <p14:creationId xmlns:p14="http://schemas.microsoft.com/office/powerpoint/2010/main" val="35927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30" name="Google Shape;630;p87" descr="Bullseye with solid fill"/>
          <p:cNvSpPr/>
          <p:nvPr/>
        </p:nvSpPr>
        <p:spPr>
          <a:xfrm>
            <a:off x="7247705" y="1275070"/>
            <a:ext cx="3876165" cy="3876165"/>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3" name="Title 2">
            <a:extLst>
              <a:ext uri="{FF2B5EF4-FFF2-40B4-BE49-F238E27FC236}">
                <a16:creationId xmlns:a16="http://schemas.microsoft.com/office/drawing/2014/main" id="{806AE3AB-6878-45B0-19DB-1F8CA0C94336}"/>
              </a:ext>
            </a:extLst>
          </p:cNvPr>
          <p:cNvSpPr>
            <a:spLocks noGrp="1"/>
          </p:cNvSpPr>
          <p:nvPr>
            <p:ph type="title"/>
          </p:nvPr>
        </p:nvSpPr>
        <p:spPr>
          <a:xfrm>
            <a:off x="415600" y="432000"/>
            <a:ext cx="10557200" cy="720000"/>
          </a:xfrm>
        </p:spPr>
        <p:txBody>
          <a:bodyPr rtlCol="1"/>
          <a:lstStyle>
            <a:defPPr algn="r" rtl="1"/>
          </a:lstStyle>
          <a:p>
            <a:pPr rtl="1"/>
            <a:r>
              <a:rPr lang="ar" dirty="0"/>
              <a:t>أهداف الجلسة</a:t>
            </a:r>
          </a:p>
        </p:txBody>
      </p:sp>
      <p:sp>
        <p:nvSpPr>
          <p:cNvPr id="2" name="TextBox 1">
            <a:extLst>
              <a:ext uri="{FF2B5EF4-FFF2-40B4-BE49-F238E27FC236}">
                <a16:creationId xmlns:a16="http://schemas.microsoft.com/office/drawing/2014/main" id="{B14E4AE7-2EFD-B06E-C9E1-840AC0AC1A4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3</a:t>
            </a:r>
          </a:p>
        </p:txBody>
      </p:sp>
      <p:sp>
        <p:nvSpPr>
          <p:cNvPr id="4" name="Google Shape;631;p87">
            <a:extLst>
              <a:ext uri="{FF2B5EF4-FFF2-40B4-BE49-F238E27FC236}">
                <a16:creationId xmlns:a16="http://schemas.microsoft.com/office/drawing/2014/main" id="{41B451EA-3A3C-E1BF-5DA2-A22B72B27B31}"/>
              </a:ext>
            </a:extLst>
          </p:cNvPr>
          <p:cNvSpPr txBox="1"/>
          <p:nvPr/>
        </p:nvSpPr>
        <p:spPr>
          <a:xfrm>
            <a:off x="830581" y="1264371"/>
            <a:ext cx="10904219" cy="3707679"/>
          </a:xfrm>
          <a:prstGeom prst="rect">
            <a:avLst/>
          </a:prstGeom>
          <a:noFill/>
          <a:ln>
            <a:noFill/>
          </a:ln>
        </p:spPr>
        <p:txBody>
          <a:bodyPr spcFirstLastPara="1" wrap="square" lIns="121900" tIns="60933" rIns="121900" bIns="60933" rtlCol="1" anchor="t" anchorCtr="0">
            <a:noAutofit/>
          </a:bodyPr>
          <a:lstStyle>
            <a:defPPr algn="r" rtl="1"/>
          </a:lstStyle>
          <a:p>
            <a:pPr marL="1431925" marR="118530" indent="-1431925" algn="r" rtl="1">
              <a:lnSpc>
                <a:spcPct val="108000"/>
              </a:lnSpc>
              <a:spcBef>
                <a:spcPts val="800"/>
              </a:spcBef>
              <a:spcAft>
                <a:spcPts val="800"/>
              </a:spcAft>
              <a:defRPr sz="2400">
                <a:latin typeface="Arial" panose="020B0604020202020204" pitchFamily="34" charset="0"/>
                <a:sym typeface="Arial"/>
              </a:defRPr>
            </a:pPr>
            <a:r>
              <a:rPr lang="ar" u="sng" dirty="0">
                <a:solidFill>
                  <a:schemeClr val="accent3"/>
                </a:solidFill>
                <a:cs typeface="Arial" panose="020B0604020202020204" pitchFamily="34" charset="0"/>
              </a:rPr>
              <a:t>الهدف 2:</a:t>
            </a:r>
            <a:r>
              <a:rPr lang="ar-EG" dirty="0">
                <a:solidFill>
                  <a:srgbClr val="00B0F0"/>
                </a:solidFill>
              </a:rPr>
              <a:t>	</a:t>
            </a:r>
            <a:r>
              <a:rPr lang="ar" dirty="0">
                <a:solidFill>
                  <a:srgbClr val="00B0F0"/>
                </a:solidFill>
              </a:rPr>
              <a:t>عرض السلوكيات وفهم القيم التي تسهم في تقديم خدمات آمنة وداعمة</a:t>
            </a:r>
            <a:endParaRPr sz="2400" dirty="0">
              <a:solidFill>
                <a:srgbClr val="00B0F0"/>
              </a:solidFill>
              <a:latin typeface="Arial" panose="020B0604020202020204" pitchFamily="34" charset="0"/>
            </a:endParaRP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18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المبادئ التوجيهية لتقديم الرعاية التي تركّز على الناجيات وتطبيقها بطريقة تراعي الاعتبارات الثقافية</a:t>
            </a:r>
          </a:p>
          <a:p>
            <a:pPr marL="360000" marR="18626" indent="-360000" algn="r" rtl="1">
              <a:lnSpc>
                <a:spcPct val="108000"/>
              </a:lnSpc>
              <a:spcAft>
                <a:spcPts val="18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فهم كيفية تطبيق المبادئ التوجيهية للرعاية التي تركّز على الناجيات في مجال عملكم</a:t>
            </a:r>
            <a:endParaRPr sz="2000" dirty="0">
              <a:solidFill>
                <a:srgbClr val="000000"/>
              </a:solidFill>
              <a:latin typeface="Arial" panose="020B0604020202020204" pitchFamily="34" charset="0"/>
            </a:endParaRPr>
          </a:p>
          <a:p>
            <a:pPr marL="360000" marR="18626" indent="-360000" algn="r" rtl="1">
              <a:lnSpc>
                <a:spcPct val="108000"/>
              </a:lnSpc>
              <a:spcAft>
                <a:spcPts val="18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فهم كيف يؤدي تقديم الدعم الأولي أو تطبيق نهج LIVES (الإصغاء، والاستفسار عن الاحتياجات والشواغل، والإقرار، </a:t>
            </a:r>
            <a:br>
              <a:rPr lang="ar-EG" dirty="0"/>
            </a:br>
            <a:r>
              <a:rPr lang="ar" dirty="0"/>
              <a:t>وتعزيز السلامة، والدعم) إلى دعم الرعاية التي تركّز على الناجيات</a:t>
            </a:r>
            <a:endParaRPr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4504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88"/>
          <p:cNvSpPr txBox="1"/>
          <p:nvPr/>
        </p:nvSpPr>
        <p:spPr>
          <a:xfrm>
            <a:off x="0" y="1"/>
            <a:ext cx="12192000" cy="113157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المبادئ التوجيهية (1)</a:t>
            </a:r>
          </a:p>
        </p:txBody>
      </p:sp>
      <p:sp>
        <p:nvSpPr>
          <p:cNvPr id="641" name="Google Shape;641;p88"/>
          <p:cNvSpPr txBox="1"/>
          <p:nvPr/>
        </p:nvSpPr>
        <p:spPr>
          <a:xfrm>
            <a:off x="1233577" y="1287460"/>
            <a:ext cx="8884526" cy="4390891"/>
          </a:xfrm>
          <a:prstGeom prst="rect">
            <a:avLst/>
          </a:prstGeom>
          <a:noFill/>
          <a:ln>
            <a:noFill/>
          </a:ln>
        </p:spPr>
        <p:txBody>
          <a:bodyPr spcFirstLastPara="1" wrap="square" lIns="121900" tIns="60933" rIns="121900" bIns="60933" rtlCol="1" anchor="t" anchorCtr="0">
            <a:spAutoFit/>
          </a:bodyPr>
          <a:lstStyle>
            <a:defPPr algn="r" rtl="1"/>
          </a:lstStyle>
          <a:p>
            <a:pPr marL="380990" indent="-380990" algn="r" rtl="1">
              <a:lnSpc>
                <a:spcPct val="120000"/>
              </a:lnSpc>
              <a:spcAft>
                <a:spcPts val="400"/>
              </a:spcAft>
              <a:buClr>
                <a:schemeClr val="accent2"/>
              </a:buClr>
              <a:buSzPct val="125000"/>
              <a:buFont typeface="Arial" panose="020B0604020202020204" pitchFamily="34" charset="0"/>
              <a:buChar char="•"/>
              <a:defRPr sz="2200">
                <a:latin typeface="Arial"/>
                <a:ea typeface="Arial"/>
                <a:cs typeface="Arial"/>
                <a:sym typeface="Arial"/>
              </a:defRPr>
            </a:pPr>
            <a:r>
              <a:rPr lang="ar" b="1" dirty="0">
                <a:solidFill>
                  <a:schemeClr val="accent3"/>
                </a:solidFill>
              </a:rPr>
              <a:t>الكرامة والاحترام</a:t>
            </a:r>
            <a:r>
              <a:rPr lang="ar" dirty="0">
                <a:solidFill>
                  <a:srgbClr val="000000"/>
                </a:solidFill>
              </a:rPr>
              <a:t>:</a:t>
            </a:r>
            <a:r>
              <a:rPr lang="ar" b="1" dirty="0">
                <a:solidFill>
                  <a:srgbClr val="000000"/>
                </a:solidFill>
              </a:rPr>
              <a:t> </a:t>
            </a:r>
            <a:r>
              <a:rPr lang="ar" dirty="0">
                <a:solidFill>
                  <a:srgbClr val="000000"/>
                </a:solidFill>
              </a:rPr>
              <a:t>الحق في أن تتمّ معاملتهن بكرامة واحترام، وعدم لومهن على العنف الذي تعرّضنَ له</a:t>
            </a:r>
            <a:endParaRPr sz="2200" dirty="0">
              <a:solidFill>
                <a:srgbClr val="000000"/>
              </a:solidFill>
              <a:latin typeface="Arial"/>
              <a:ea typeface="Arial"/>
              <a:cs typeface="Arial"/>
              <a:sym typeface="Arial"/>
            </a:endParaRPr>
          </a:p>
          <a:p>
            <a:pPr marL="380990" indent="-380990">
              <a:lnSpc>
                <a:spcPct val="120000"/>
              </a:lnSpc>
              <a:spcAft>
                <a:spcPts val="400"/>
              </a:spcAft>
              <a:buClr>
                <a:schemeClr val="accent2"/>
              </a:buClr>
              <a:buSzPct val="125000"/>
              <a:buFont typeface="Arial" panose="020B0604020202020204" pitchFamily="34" charset="0"/>
              <a:buChar char="•"/>
              <a:defRPr sz="2200">
                <a:latin typeface="Arial"/>
                <a:ea typeface="Arial"/>
                <a:cs typeface="Arial"/>
                <a:sym typeface="Arial"/>
              </a:defRPr>
            </a:pPr>
            <a:r>
              <a:rPr lang="ar" b="1" dirty="0">
                <a:solidFill>
                  <a:schemeClr val="accent3"/>
                </a:solidFill>
              </a:rPr>
              <a:t>الخصوصية والسريّة</a:t>
            </a:r>
            <a:r>
              <a:rPr lang="ar" dirty="0">
                <a:solidFill>
                  <a:srgbClr val="000000"/>
                </a:solidFill>
              </a:rPr>
              <a:t>:</a:t>
            </a:r>
            <a:r>
              <a:rPr lang="ar" b="1" dirty="0">
                <a:solidFill>
                  <a:srgbClr val="000000"/>
                </a:solidFill>
              </a:rPr>
              <a:t> </a:t>
            </a:r>
            <a:r>
              <a:rPr lang="ar" dirty="0">
                <a:solidFill>
                  <a:srgbClr val="000000"/>
                </a:solidFill>
              </a:rPr>
              <a:t>يحق للناجية دائماً اختيار الأشخاص الذين تريد أو ترفض أن تخبرهم بقصتها، ولا يمكن مشاركة المعلومات مع أي طرف آخر من دون موافقة مستنيرة من الناجية.</a:t>
            </a:r>
            <a:endParaRPr sz="2200" b="1" dirty="0">
              <a:solidFill>
                <a:srgbClr val="000000"/>
              </a:solidFill>
              <a:latin typeface="Arial"/>
              <a:ea typeface="Arial"/>
              <a:cs typeface="Arial"/>
              <a:sym typeface="Arial"/>
            </a:endParaRPr>
          </a:p>
          <a:p>
            <a:pPr marL="380990" indent="-380990" algn="r" rtl="1">
              <a:lnSpc>
                <a:spcPct val="120000"/>
              </a:lnSpc>
              <a:spcAft>
                <a:spcPts val="400"/>
              </a:spcAft>
              <a:buClr>
                <a:schemeClr val="accent2"/>
              </a:buClr>
              <a:buSzPct val="125000"/>
              <a:buFont typeface="Arial" panose="020B0604020202020204" pitchFamily="34" charset="0"/>
              <a:buChar char="•"/>
              <a:defRPr sz="2200">
                <a:latin typeface="Arial"/>
                <a:ea typeface="Arial"/>
                <a:cs typeface="Arial"/>
                <a:sym typeface="Arial"/>
              </a:defRPr>
            </a:pPr>
            <a:r>
              <a:rPr lang="ar" b="1" dirty="0">
                <a:solidFill>
                  <a:schemeClr val="accent3"/>
                </a:solidFill>
              </a:rPr>
              <a:t>تقرير المصير</a:t>
            </a:r>
            <a:r>
              <a:rPr lang="ar" dirty="0">
                <a:solidFill>
                  <a:srgbClr val="000000"/>
                </a:solidFill>
              </a:rPr>
              <a:t>:</a:t>
            </a:r>
            <a:r>
              <a:rPr lang="ar" b="1" dirty="0">
                <a:solidFill>
                  <a:srgbClr val="000000"/>
                </a:solidFill>
              </a:rPr>
              <a:t> </a:t>
            </a:r>
            <a:r>
              <a:rPr lang="ar" dirty="0">
                <a:solidFill>
                  <a:srgbClr val="000000"/>
                </a:solidFill>
              </a:rPr>
              <a:t>حق الناجية في اتخاذ القرارات التي تعنيها بنفسها، بما في ذلك القرارات الجنسية والإنجابية، وحقها في رفض الإجراءات الطبية و/أو اتخاذ الإجراءات القانونية، واختيار مسار العمل المناسب لها.</a:t>
            </a:r>
            <a:endParaRPr sz="2200" b="1" dirty="0">
              <a:solidFill>
                <a:srgbClr val="000000"/>
              </a:solidFill>
              <a:latin typeface="Arial"/>
              <a:ea typeface="Arial"/>
              <a:cs typeface="Arial"/>
              <a:sym typeface="Arial"/>
            </a:endParaRPr>
          </a:p>
          <a:p>
            <a:pPr marL="380990" indent="-380990">
              <a:lnSpc>
                <a:spcPct val="120000"/>
              </a:lnSpc>
              <a:spcAft>
                <a:spcPts val="400"/>
              </a:spcAft>
              <a:buClr>
                <a:schemeClr val="accent2"/>
              </a:buClr>
              <a:buSzPct val="125000"/>
              <a:buFont typeface="Arial" panose="020B0604020202020204" pitchFamily="34" charset="0"/>
              <a:buChar char="•"/>
              <a:defRPr sz="2200">
                <a:latin typeface="Arial"/>
                <a:ea typeface="Arial"/>
                <a:cs typeface="Arial"/>
                <a:sym typeface="Arial"/>
              </a:defRPr>
            </a:pPr>
            <a:r>
              <a:rPr lang="ar" b="1" dirty="0">
                <a:solidFill>
                  <a:schemeClr val="accent3"/>
                </a:solidFill>
              </a:rPr>
              <a:t>عدم التمييز</a:t>
            </a:r>
            <a:r>
              <a:rPr lang="ar" dirty="0">
                <a:solidFill>
                  <a:srgbClr val="000000"/>
                </a:solidFill>
              </a:rPr>
              <a:t>:</a:t>
            </a:r>
            <a:r>
              <a:rPr lang="ar" dirty="0">
                <a:solidFill>
                  <a:schemeClr val="accent3"/>
                </a:solidFill>
              </a:rPr>
              <a:t> </a:t>
            </a:r>
            <a:r>
              <a:rPr lang="ar" dirty="0">
                <a:solidFill>
                  <a:srgbClr val="000000"/>
                </a:solidFill>
              </a:rPr>
              <a:t>يجب أن تحظى الناجيات بمعاملة متساوية وعادلة بغض النظر عن العمر أو الإعاقة أو الهوية الجنسانية أو الميل الجنسي أو الدين أو الجنسية أو الانتماء الإثني أو الوظيفة أو أي سمة أخرى</a:t>
            </a:r>
            <a:endParaRPr sz="2200" b="1" dirty="0">
              <a:solidFill>
                <a:srgbClr val="000000"/>
              </a:solidFill>
              <a:latin typeface="Arial"/>
              <a:ea typeface="Arial"/>
              <a:cs typeface="Arial"/>
              <a:sym typeface="Arial"/>
            </a:endParaRPr>
          </a:p>
        </p:txBody>
      </p:sp>
      <p:pic>
        <p:nvPicPr>
          <p:cNvPr id="2" name="Graphic 1">
            <a:extLst>
              <a:ext uri="{FF2B5EF4-FFF2-40B4-BE49-F238E27FC236}">
                <a16:creationId xmlns:a16="http://schemas.microsoft.com/office/drawing/2014/main" id="{83A4DB0D-9F3C-BF4B-89BB-FA71FA137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345" y="1106345"/>
            <a:ext cx="2322655" cy="2322655"/>
          </a:xfrm>
          <a:prstGeom prst="rect">
            <a:avLst/>
          </a:prstGeom>
        </p:spPr>
      </p:pic>
      <p:sp>
        <p:nvSpPr>
          <p:cNvPr id="3" name="TextBox 2">
            <a:extLst>
              <a:ext uri="{FF2B5EF4-FFF2-40B4-BE49-F238E27FC236}">
                <a16:creationId xmlns:a16="http://schemas.microsoft.com/office/drawing/2014/main" id="{4D05AD40-008F-5CC7-87EE-A18CDD77BA2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4</a:t>
            </a:r>
          </a:p>
        </p:txBody>
      </p:sp>
    </p:spTree>
    <p:extLst>
      <p:ext uri="{BB962C8B-B14F-4D97-AF65-F5344CB8AC3E}">
        <p14:creationId xmlns:p14="http://schemas.microsoft.com/office/powerpoint/2010/main" val="245927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8" name="Google Shape;648;p89"/>
          <p:cNvSpPr txBox="1"/>
          <p:nvPr/>
        </p:nvSpPr>
        <p:spPr>
          <a:xfrm>
            <a:off x="487680" y="1508761"/>
            <a:ext cx="9715264" cy="3059245"/>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spcAft>
                <a:spcPts val="2400"/>
              </a:spcAft>
              <a:defRPr sz="2400" b="1">
                <a:solidFill>
                  <a:schemeClr val="accent2"/>
                </a:solidFill>
                <a:latin typeface="Arial"/>
                <a:ea typeface="Arial"/>
                <a:cs typeface="Arial"/>
                <a:sym typeface="Arial"/>
              </a:defRPr>
            </a:pPr>
            <a:r>
              <a:rPr lang="ar" dirty="0"/>
              <a:t>الرعاية التي تركّز على الناجيات تعزز كذلك ما يلي</a:t>
            </a:r>
          </a:p>
          <a:p>
            <a:pPr marL="380990" indent="-380990">
              <a:lnSpc>
                <a:spcPct val="120000"/>
              </a:lnSpc>
              <a:spcAft>
                <a:spcPts val="400"/>
              </a:spcAft>
              <a:buClr>
                <a:schemeClr val="accent2"/>
              </a:buClr>
              <a:buSzPct val="125000"/>
              <a:buFont typeface="Arial" panose="020B0604020202020204" pitchFamily="34" charset="0"/>
              <a:buChar char="•"/>
              <a:defRPr sz="2200">
                <a:latin typeface="Arial"/>
                <a:cs typeface="Arial"/>
                <a:sym typeface="Arial"/>
              </a:defRPr>
            </a:pPr>
            <a:r>
              <a:rPr lang="ar" b="1" dirty="0">
                <a:solidFill>
                  <a:schemeClr val="accent3"/>
                </a:solidFill>
              </a:rPr>
              <a:t>الحياة</a:t>
            </a:r>
            <a:r>
              <a:rPr lang="ar" dirty="0">
                <a:solidFill>
                  <a:srgbClr val="000000"/>
                </a:solidFill>
              </a:rPr>
              <a:t>:</a:t>
            </a:r>
            <a:r>
              <a:rPr lang="ar" b="1" dirty="0">
                <a:solidFill>
                  <a:schemeClr val="accent2"/>
                </a:solidFill>
              </a:rPr>
              <a:t> </a:t>
            </a:r>
            <a:r>
              <a:rPr lang="ar" dirty="0"/>
              <a:t>الحق في حياة خالية من الخوف والعنف</a:t>
            </a:r>
          </a:p>
          <a:p>
            <a:pPr marL="380990" indent="-380990">
              <a:lnSpc>
                <a:spcPct val="120000"/>
              </a:lnSpc>
              <a:spcAft>
                <a:spcPts val="400"/>
              </a:spcAft>
              <a:buClr>
                <a:schemeClr val="accent2"/>
              </a:buClr>
              <a:buSzPct val="125000"/>
              <a:buFont typeface="Arial" panose="020B0604020202020204" pitchFamily="34" charset="0"/>
              <a:buChar char="•"/>
              <a:defRPr sz="2200">
                <a:latin typeface="Arial"/>
                <a:cs typeface="Arial"/>
                <a:sym typeface="Arial"/>
              </a:defRPr>
            </a:pPr>
            <a:r>
              <a:rPr lang="ar" b="1" dirty="0">
                <a:solidFill>
                  <a:schemeClr val="accent3"/>
                </a:solidFill>
              </a:rPr>
              <a:t>أعلى مستوى من الصحة يمكن بلوغه</a:t>
            </a:r>
            <a:r>
              <a:rPr lang="ar" dirty="0">
                <a:solidFill>
                  <a:srgbClr val="000000"/>
                </a:solidFill>
              </a:rPr>
              <a:t>:</a:t>
            </a:r>
            <a:r>
              <a:rPr lang="ar" b="1" dirty="0">
                <a:solidFill>
                  <a:schemeClr val="accent2"/>
                </a:solidFill>
              </a:rPr>
              <a:t> </a:t>
            </a:r>
            <a:r>
              <a:rPr lang="ar" dirty="0"/>
              <a:t>الحق في الحصول على خدمات رعاية صحية ذات نوعية جيدة ومتاحة ويمكن الوصول إليها ومقبولة</a:t>
            </a:r>
          </a:p>
          <a:p>
            <a:pPr marL="380990" indent="-380990">
              <a:lnSpc>
                <a:spcPct val="120000"/>
              </a:lnSpc>
              <a:spcAft>
                <a:spcPts val="400"/>
              </a:spcAft>
              <a:buClr>
                <a:schemeClr val="accent2"/>
              </a:buClr>
              <a:buSzPct val="125000"/>
              <a:buFont typeface="Arial" panose="020B0604020202020204" pitchFamily="34" charset="0"/>
              <a:buChar char="•"/>
              <a:defRPr sz="2200">
                <a:latin typeface="Arial"/>
                <a:cs typeface="Arial"/>
                <a:sym typeface="Arial"/>
              </a:defRPr>
            </a:pPr>
            <a:r>
              <a:rPr lang="ar" b="1" dirty="0">
                <a:solidFill>
                  <a:schemeClr val="accent3"/>
                </a:solidFill>
              </a:rPr>
              <a:t>المعلومات</a:t>
            </a:r>
            <a:r>
              <a:rPr lang="ar" dirty="0">
                <a:solidFill>
                  <a:srgbClr val="000000"/>
                </a:solidFill>
              </a:rPr>
              <a:t>:</a:t>
            </a:r>
            <a:r>
              <a:rPr lang="ar" b="1" dirty="0">
                <a:solidFill>
                  <a:schemeClr val="accent2"/>
                </a:solidFill>
              </a:rPr>
              <a:t> </a:t>
            </a:r>
            <a:r>
              <a:rPr lang="ar" dirty="0"/>
              <a:t>الحق في معرفة ما هي المعلومات التي جُمعت عن حالتك الصحية الحق في الاطلاع عليها، بما في ذلك السجلات الطبية</a:t>
            </a:r>
            <a:endParaRPr sz="2200" dirty="0">
              <a:latin typeface="Arial"/>
              <a:cs typeface="Arial"/>
            </a:endParaRPr>
          </a:p>
        </p:txBody>
      </p:sp>
      <p:sp>
        <p:nvSpPr>
          <p:cNvPr id="4" name="Google Shape;640;p88">
            <a:extLst>
              <a:ext uri="{FF2B5EF4-FFF2-40B4-BE49-F238E27FC236}">
                <a16:creationId xmlns:a16="http://schemas.microsoft.com/office/drawing/2014/main" id="{98BB4496-6544-8B78-00B3-311DB428330B}"/>
              </a:ext>
            </a:extLst>
          </p:cNvPr>
          <p:cNvSpPr txBox="1"/>
          <p:nvPr/>
        </p:nvSpPr>
        <p:spPr>
          <a:xfrm>
            <a:off x="0" y="1"/>
            <a:ext cx="12192000" cy="113157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المبادئ التوجيهية (2)</a:t>
            </a:r>
          </a:p>
        </p:txBody>
      </p:sp>
      <p:pic>
        <p:nvPicPr>
          <p:cNvPr id="2" name="Graphic 1">
            <a:extLst>
              <a:ext uri="{FF2B5EF4-FFF2-40B4-BE49-F238E27FC236}">
                <a16:creationId xmlns:a16="http://schemas.microsoft.com/office/drawing/2014/main" id="{F40A9BF9-8798-0CE2-8B17-6CA7B560F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345" y="1106345"/>
            <a:ext cx="2322655" cy="2322655"/>
          </a:xfrm>
          <a:prstGeom prst="rect">
            <a:avLst/>
          </a:prstGeom>
        </p:spPr>
      </p:pic>
      <p:sp>
        <p:nvSpPr>
          <p:cNvPr id="3" name="TextBox 2">
            <a:extLst>
              <a:ext uri="{FF2B5EF4-FFF2-40B4-BE49-F238E27FC236}">
                <a16:creationId xmlns:a16="http://schemas.microsoft.com/office/drawing/2014/main" id="{F967590A-8729-EA4D-F109-ABADC355271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5</a:t>
            </a:r>
          </a:p>
        </p:txBody>
      </p:sp>
    </p:spTree>
    <p:extLst>
      <p:ext uri="{BB962C8B-B14F-4D97-AF65-F5344CB8AC3E}">
        <p14:creationId xmlns:p14="http://schemas.microsoft.com/office/powerpoint/2010/main" val="40592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90"/>
          <p:cNvSpPr txBox="1"/>
          <p:nvPr/>
        </p:nvSpPr>
        <p:spPr>
          <a:xfrm>
            <a:off x="0" y="86528"/>
            <a:ext cx="12192000" cy="1102191"/>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تطبيق المبادئ التوجيهية</a:t>
            </a:r>
          </a:p>
        </p:txBody>
      </p:sp>
      <p:sp>
        <p:nvSpPr>
          <p:cNvPr id="655" name="Google Shape;655;p90"/>
          <p:cNvSpPr txBox="1"/>
          <p:nvPr/>
        </p:nvSpPr>
        <p:spPr>
          <a:xfrm>
            <a:off x="590551" y="1571780"/>
            <a:ext cx="9461565" cy="3016156"/>
          </a:xfrm>
          <a:prstGeom prst="rect">
            <a:avLst/>
          </a:prstGeom>
          <a:noFill/>
          <a:ln>
            <a:noFill/>
          </a:ln>
        </p:spPr>
        <p:txBody>
          <a:bodyPr spcFirstLastPara="1" wrap="square" lIns="121900" tIns="60933" rIns="121900" bIns="60933" rtlCol="1" anchor="t" anchorCtr="0">
            <a:spAutoFit/>
          </a:bodyPr>
          <a:lstStyle>
            <a:defPPr algn="r" rtl="1"/>
          </a:lstStyle>
          <a:p>
            <a:pPr marL="342900" indent="-342900" algn="r" rtl="1">
              <a:spcAft>
                <a:spcPts val="400"/>
              </a:spcAft>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رغبات الناجية هي التي تحدّد الرعاية التي تقدمها لها</a:t>
            </a:r>
            <a:endParaRPr sz="2400" dirty="0">
              <a:latin typeface="Arial" panose="020B0604020202020204" pitchFamily="34" charset="0"/>
            </a:endParaRPr>
          </a:p>
          <a:p>
            <a:pPr marL="342900" indent="-342900" algn="r" rtl="1">
              <a:spcAft>
                <a:spcPts val="400"/>
              </a:spcAft>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لا توجّه اللوم ولا تصدر الأحكام</a:t>
            </a:r>
            <a:endParaRPr sz="2400" dirty="0">
              <a:latin typeface="Arial" panose="020B0604020202020204" pitchFamily="34" charset="0"/>
            </a:endParaRPr>
          </a:p>
          <a:p>
            <a:pPr marL="342900" indent="-342900" algn="r" rtl="1">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لا تلحق الضرر من خلال:</a:t>
            </a:r>
            <a:endParaRPr sz="2400" dirty="0">
              <a:latin typeface="Arial" panose="020B0604020202020204" pitchFamily="34" charset="0"/>
            </a:endParaRPr>
          </a:p>
          <a:p>
            <a:pPr marL="912244" lvl="1" indent="-380990" algn="r" rtl="1">
              <a:spcBef>
                <a:spcPts val="400"/>
              </a:spcBef>
              <a:buClr>
                <a:schemeClr val="accent2"/>
              </a:buClr>
              <a:buSzPct val="100000"/>
              <a:buFont typeface="Arial" panose="020B0604020202020204" pitchFamily="34" charset="0"/>
              <a:buChar char="•"/>
              <a:defRPr sz="2400">
                <a:latin typeface="Arial"/>
                <a:ea typeface="Arial"/>
                <a:cs typeface="Arial"/>
                <a:sym typeface="Arial"/>
              </a:defRPr>
            </a:pPr>
            <a:r>
              <a:rPr lang="ar" b="1" dirty="0">
                <a:solidFill>
                  <a:schemeClr val="accent3"/>
                </a:solidFill>
              </a:rPr>
              <a:t>تقييد الإجراءات ضمن نطاق ملائم</a:t>
            </a:r>
            <a:r>
              <a:rPr lang="ar" dirty="0">
                <a:solidFill>
                  <a:srgbClr val="002060"/>
                </a:solidFill>
              </a:rPr>
              <a:t> </a:t>
            </a:r>
            <a:r>
              <a:rPr lang="ar" dirty="0">
                <a:solidFill>
                  <a:srgbClr val="000000"/>
                </a:solidFill>
              </a:rPr>
              <a:t>للسياق</a:t>
            </a:r>
            <a:endParaRPr sz="2400" dirty="0">
              <a:latin typeface="Arial" panose="020B0604020202020204" pitchFamily="34" charset="0"/>
            </a:endParaRPr>
          </a:p>
          <a:p>
            <a:pPr marL="912244" lvl="1" indent="-380990" algn="r" rtl="1">
              <a:spcBef>
                <a:spcPts val="400"/>
              </a:spcBef>
              <a:buClr>
                <a:schemeClr val="accent2"/>
              </a:buClr>
              <a:buSzPct val="100000"/>
              <a:buFont typeface="Arial" panose="020B0604020202020204" pitchFamily="34" charset="0"/>
              <a:buChar char="•"/>
              <a:defRPr sz="2400">
                <a:latin typeface="Arial"/>
                <a:ea typeface="Arial"/>
                <a:cs typeface="Arial"/>
                <a:sym typeface="Arial"/>
              </a:defRPr>
            </a:pPr>
            <a:r>
              <a:rPr lang="ar" dirty="0">
                <a:solidFill>
                  <a:srgbClr val="000000"/>
                </a:solidFill>
              </a:rPr>
              <a:t>عدم احترام </a:t>
            </a:r>
            <a:r>
              <a:rPr lang="ar" b="1" dirty="0">
                <a:solidFill>
                  <a:schemeClr val="accent3"/>
                </a:solidFill>
              </a:rPr>
              <a:t>حقوق الإنسان</a:t>
            </a:r>
            <a:endParaRPr sz="2400" dirty="0">
              <a:solidFill>
                <a:schemeClr val="accent3"/>
              </a:solidFill>
              <a:latin typeface="Arial" panose="020B0604020202020204" pitchFamily="34" charset="0"/>
            </a:endParaRPr>
          </a:p>
          <a:p>
            <a:pPr marL="912244" lvl="1" indent="-380990" algn="r" rtl="1">
              <a:spcBef>
                <a:spcPts val="400"/>
              </a:spcBef>
              <a:buClr>
                <a:schemeClr val="accent2"/>
              </a:buClr>
              <a:buSzPct val="100000"/>
              <a:buFont typeface="Arial" panose="020B0604020202020204" pitchFamily="34" charset="0"/>
              <a:buChar char="•"/>
              <a:defRPr sz="2400">
                <a:latin typeface="Arial"/>
                <a:ea typeface="Arial"/>
                <a:cs typeface="Arial"/>
                <a:sym typeface="Arial"/>
              </a:defRPr>
            </a:pPr>
            <a:r>
              <a:rPr lang="ar" dirty="0">
                <a:solidFill>
                  <a:srgbClr val="000000"/>
                </a:solidFill>
              </a:rPr>
              <a:t>تعزيز </a:t>
            </a:r>
            <a:r>
              <a:rPr lang="ar" b="1" dirty="0">
                <a:solidFill>
                  <a:schemeClr val="accent3"/>
                </a:solidFill>
              </a:rPr>
              <a:t>المساواة بين الجنسين</a:t>
            </a:r>
            <a:endParaRPr sz="2400" dirty="0">
              <a:solidFill>
                <a:schemeClr val="accent3"/>
              </a:solidFill>
              <a:latin typeface="Arial" panose="020B0604020202020204" pitchFamily="34" charset="0"/>
            </a:endParaRPr>
          </a:p>
          <a:p>
            <a:pPr marL="912244" lvl="1" indent="-380990" algn="r" rtl="1">
              <a:spcBef>
                <a:spcPts val="400"/>
              </a:spcBef>
              <a:buClr>
                <a:schemeClr val="accent2"/>
              </a:buClr>
              <a:buSzPct val="100000"/>
              <a:buFont typeface="Arial" panose="020B0604020202020204" pitchFamily="34" charset="0"/>
              <a:buChar char="•"/>
              <a:defRPr sz="2400">
                <a:latin typeface="Arial"/>
                <a:ea typeface="Arial"/>
                <a:cs typeface="Arial"/>
                <a:sym typeface="Arial"/>
              </a:defRPr>
            </a:pPr>
            <a:r>
              <a:rPr lang="ar" dirty="0">
                <a:solidFill>
                  <a:srgbClr val="000000"/>
                </a:solidFill>
              </a:rPr>
              <a:t>ضمان </a:t>
            </a:r>
            <a:r>
              <a:rPr lang="ar" b="1" dirty="0">
                <a:solidFill>
                  <a:schemeClr val="accent3"/>
                </a:solidFill>
              </a:rPr>
              <a:t>السرية</a:t>
            </a:r>
            <a:r>
              <a:rPr lang="ar" dirty="0">
                <a:solidFill>
                  <a:srgbClr val="000000"/>
                </a:solidFill>
              </a:rPr>
              <a:t> دائماً</a:t>
            </a:r>
            <a:endParaRPr sz="2400" dirty="0">
              <a:solidFill>
                <a:schemeClr val="accent3"/>
              </a:solidFill>
              <a:latin typeface="Arial" panose="020B0604020202020204" pitchFamily="34" charset="0"/>
            </a:endParaRPr>
          </a:p>
        </p:txBody>
      </p:sp>
      <p:pic>
        <p:nvPicPr>
          <p:cNvPr id="2" name="Graphic 1">
            <a:extLst>
              <a:ext uri="{FF2B5EF4-FFF2-40B4-BE49-F238E27FC236}">
                <a16:creationId xmlns:a16="http://schemas.microsoft.com/office/drawing/2014/main" id="{2171B9B5-C165-D764-BDEF-FB35913922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345" y="1106345"/>
            <a:ext cx="2322655" cy="2322655"/>
          </a:xfrm>
          <a:prstGeom prst="rect">
            <a:avLst/>
          </a:prstGeom>
        </p:spPr>
      </p:pic>
      <p:sp>
        <p:nvSpPr>
          <p:cNvPr id="3" name="TextBox 2">
            <a:extLst>
              <a:ext uri="{FF2B5EF4-FFF2-40B4-BE49-F238E27FC236}">
                <a16:creationId xmlns:a16="http://schemas.microsoft.com/office/drawing/2014/main" id="{B7EF4AD9-D072-3A75-3B20-84FE4BFFE6F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6</a:t>
            </a:r>
          </a:p>
        </p:txBody>
      </p:sp>
    </p:spTree>
    <p:extLst>
      <p:ext uri="{BB962C8B-B14F-4D97-AF65-F5344CB8AC3E}">
        <p14:creationId xmlns:p14="http://schemas.microsoft.com/office/powerpoint/2010/main" val="21511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91"/>
          <p:cNvSpPr txBox="1"/>
          <p:nvPr/>
        </p:nvSpPr>
        <p:spPr>
          <a:xfrm>
            <a:off x="0" y="80011"/>
            <a:ext cx="12192000" cy="1177692"/>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تعزيز المساواة بين الجنسين</a:t>
            </a:r>
          </a:p>
        </p:txBody>
      </p:sp>
      <p:sp>
        <p:nvSpPr>
          <p:cNvPr id="662" name="Google Shape;662;p91"/>
          <p:cNvSpPr txBox="1"/>
          <p:nvPr/>
        </p:nvSpPr>
        <p:spPr>
          <a:xfrm>
            <a:off x="1984075" y="1745786"/>
            <a:ext cx="9045602" cy="283149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spcAft>
                <a:spcPts val="600"/>
              </a:spcAft>
              <a:buClr>
                <a:schemeClr val="accent2"/>
              </a:buClr>
              <a:buSzPct val="125000"/>
              <a:defRPr sz="2000" b="1">
                <a:latin typeface="Arial"/>
                <a:ea typeface="Arial"/>
                <a:cs typeface="Arial"/>
                <a:sym typeface="Arial"/>
              </a:defRPr>
            </a:pPr>
            <a:r>
              <a:rPr lang="ar" dirty="0"/>
              <a:t>يجب على العاملين في مجال الصحة تعزيز استقلالية المرأة وكرامتها</a:t>
            </a:r>
            <a:endParaRPr sz="2200" dirty="0">
              <a:latin typeface="Arial"/>
              <a:ea typeface="Arial"/>
              <a:cs typeface="Arial"/>
              <a:sym typeface="Arial"/>
            </a:endParaRPr>
          </a:p>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كُن على عِلم بديناميات القوة والمعايير التي تعزّز حالات العنف القائم على النوع الاجتماعي، وكُن على دراية بكيفية تأثير هذه العوامل في قدرة الناجية على الوصول الآمن إلى الرعاية الصحية واستمرارها في تلقي الرعاية</a:t>
            </a:r>
            <a:endParaRPr sz="2200" dirty="0">
              <a:latin typeface="Arial" panose="020B0604020202020204" pitchFamily="34" charset="0"/>
            </a:endParaRPr>
          </a:p>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احرص على عدم تعريض الناجية لمزيد من الخطر من خلال إجراءاتك أو توصياتك</a:t>
            </a:r>
            <a:endParaRPr sz="2200" dirty="0">
              <a:latin typeface="Arial" panose="020B0604020202020204" pitchFamily="34" charset="0"/>
            </a:endParaRPr>
          </a:p>
          <a:p>
            <a:pPr marL="457189" indent="-457189" algn="r" rtl="1">
              <a:lnSpc>
                <a:spcPct val="120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وفّر المعلومات والمشورة التي تساعد الناجية على اتخاذ قراراتها بنفسها</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B28FE723-87DD-7BEB-AF98-8D2B5EB4854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7</a:t>
            </a:r>
          </a:p>
        </p:txBody>
      </p:sp>
    </p:spTree>
    <p:extLst>
      <p:ext uri="{BB962C8B-B14F-4D97-AF65-F5344CB8AC3E}">
        <p14:creationId xmlns:p14="http://schemas.microsoft.com/office/powerpoint/2010/main" val="30044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8" name="Google Shape;668;p92"/>
          <p:cNvSpPr txBox="1"/>
          <p:nvPr/>
        </p:nvSpPr>
        <p:spPr>
          <a:xfrm>
            <a:off x="1513329" y="212259"/>
            <a:ext cx="8939600" cy="107520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الإنصاف في الرعاية وفي إمكانية الحصول عليها</a:t>
            </a:r>
          </a:p>
        </p:txBody>
      </p:sp>
      <p:sp>
        <p:nvSpPr>
          <p:cNvPr id="669" name="Google Shape;669;p92"/>
          <p:cNvSpPr txBox="1"/>
          <p:nvPr/>
        </p:nvSpPr>
        <p:spPr>
          <a:xfrm>
            <a:off x="696183" y="2350974"/>
            <a:ext cx="9251582" cy="1649628"/>
          </a:xfrm>
          <a:prstGeom prst="rect">
            <a:avLst/>
          </a:prstGeom>
          <a:noFill/>
          <a:ln>
            <a:noFill/>
          </a:ln>
        </p:spPr>
        <p:txBody>
          <a:bodyPr spcFirstLastPara="1" wrap="square" lIns="121900" tIns="60933" rIns="121900" bIns="60933" rtlCol="1" anchor="t" anchorCtr="0">
            <a:spAutoFit/>
          </a:bodyPr>
          <a:lstStyle>
            <a:defPPr algn="r" rtl="1"/>
          </a:lstStyle>
          <a:p>
            <a:pPr marL="456565" indent="-456565" algn="r" rtl="1">
              <a:lnSpc>
                <a:spcPct val="120000"/>
              </a:lnSpc>
              <a:spcAft>
                <a:spcPts val="12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a:t>لا تفترض أبداً أنك على علم بما تحتاج إليه الناجية أو بما تريده. لذلك، ساعدها لتكون جزءاً من عملية تقديم الرعاية من خلال تشجيعها على طلب ما تريده أولاً. </a:t>
            </a:r>
            <a:endParaRPr sz="2200">
              <a:latin typeface="Arial" panose="020B0604020202020204" pitchFamily="34" charset="0"/>
              <a:cs typeface="Arial" panose="020B0604020202020204" pitchFamily="34" charset="0"/>
            </a:endParaRPr>
          </a:p>
          <a:p>
            <a:pPr marL="456565" indent="-456565" algn="r" rtl="1">
              <a:lnSpc>
                <a:spcPct val="120000"/>
              </a:lnSpc>
              <a:spcAft>
                <a:spcPts val="1200"/>
              </a:spcAft>
              <a:buClr>
                <a:srgbClr val="00B0F0"/>
              </a:buClr>
              <a:buSzPct val="125000"/>
              <a:buFont typeface="Arial" panose="020B0604020202020204" pitchFamily="34" charset="0"/>
              <a:buChar char="•"/>
              <a:defRPr sz="2200">
                <a:latin typeface="Arial"/>
                <a:ea typeface="Arial"/>
                <a:cs typeface="Arial"/>
                <a:sym typeface="Arial"/>
              </a:defRPr>
            </a:pPr>
            <a:r>
              <a:rPr lang="ar">
                <a:solidFill>
                  <a:srgbClr val="000000"/>
                </a:solidFill>
              </a:rPr>
              <a:t>تذكّر أنّ </a:t>
            </a:r>
            <a:r>
              <a:rPr lang="ar" b="1">
                <a:solidFill>
                  <a:schemeClr val="accent3"/>
                </a:solidFill>
              </a:rPr>
              <a:t>رغبات الناجية</a:t>
            </a:r>
            <a:r>
              <a:rPr lang="ar">
                <a:solidFill>
                  <a:srgbClr val="000000"/>
                </a:solidFill>
              </a:rPr>
              <a:t> هي التي تحدّد الرعاية التي تقدمها.</a:t>
            </a:r>
            <a:endParaRPr sz="220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BFDF6FEC-3B5E-DFE0-7B3F-368A1F5BFB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5471" y="2012780"/>
            <a:ext cx="2050173" cy="2050173"/>
          </a:xfrm>
          <a:prstGeom prst="rect">
            <a:avLst/>
          </a:prstGeom>
        </p:spPr>
      </p:pic>
      <p:sp>
        <p:nvSpPr>
          <p:cNvPr id="2" name="TextBox 1">
            <a:extLst>
              <a:ext uri="{FF2B5EF4-FFF2-40B4-BE49-F238E27FC236}">
                <a16:creationId xmlns:a16="http://schemas.microsoft.com/office/drawing/2014/main" id="{4D3E9C07-551F-830F-0532-2AD03585693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8</a:t>
            </a:r>
          </a:p>
        </p:txBody>
      </p:sp>
    </p:spTree>
    <p:extLst>
      <p:ext uri="{BB962C8B-B14F-4D97-AF65-F5344CB8AC3E}">
        <p14:creationId xmlns:p14="http://schemas.microsoft.com/office/powerpoint/2010/main" val="401696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5" name="Google Shape;675;p93"/>
          <p:cNvSpPr txBox="1"/>
          <p:nvPr/>
        </p:nvSpPr>
        <p:spPr>
          <a:xfrm>
            <a:off x="3" y="15040"/>
            <a:ext cx="12191999" cy="106299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الإنصاف في الرعاية وفي إمكانية الحصول عليها</a:t>
            </a:r>
            <a:r>
              <a:rPr lang="ar" baseline="30000" dirty="0">
                <a:latin typeface="Arial" panose="020B0604020202020204" pitchFamily="34" charset="0"/>
              </a:rPr>
              <a:t>1</a:t>
            </a:r>
            <a:endParaRPr sz="3400" b="1" dirty="0">
              <a:solidFill>
                <a:schemeClr val="accent3"/>
              </a:solidFill>
              <a:latin typeface="Arial" panose="020B0604020202020204" pitchFamily="34" charset="0"/>
              <a:cs typeface="Arial"/>
              <a:sym typeface="Arial"/>
            </a:endParaRPr>
          </a:p>
        </p:txBody>
      </p:sp>
      <p:pic>
        <p:nvPicPr>
          <p:cNvPr id="10" name="Picture 9">
            <a:extLst>
              <a:ext uri="{FF2B5EF4-FFF2-40B4-BE49-F238E27FC236}">
                <a16:creationId xmlns:a16="http://schemas.microsoft.com/office/drawing/2014/main" id="{21D2D088-10C4-ECC3-CBD7-278DD3BEB0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5669" y="1973734"/>
            <a:ext cx="8400664" cy="3133580"/>
          </a:xfrm>
          <a:prstGeom prst="rect">
            <a:avLst/>
          </a:prstGeom>
        </p:spPr>
      </p:pic>
      <p:sp>
        <p:nvSpPr>
          <p:cNvPr id="11" name="Google Shape;677;p93"/>
          <p:cNvSpPr/>
          <p:nvPr/>
        </p:nvSpPr>
        <p:spPr>
          <a:xfrm>
            <a:off x="295374" y="1020193"/>
            <a:ext cx="1894787" cy="1355534"/>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rtl="1">
              <a:defRPr sz="1400">
                <a:solidFill>
                  <a:schemeClr val="lt1"/>
                </a:solidFill>
                <a:latin typeface="Arial" panose="020B0604020202020204" pitchFamily="34" charset="0"/>
                <a:sym typeface="Arial"/>
              </a:defRPr>
            </a:pPr>
            <a:r>
              <a:rPr lang="ar" dirty="0"/>
              <a:t>هل يمكن للناجية أن تحصل على معلومات يمكنها فهمها وذات صلة بتجربتها؟</a:t>
            </a:r>
            <a:endParaRPr sz="1400" dirty="0">
              <a:latin typeface="Arial" panose="020B0604020202020204" pitchFamily="34" charset="0"/>
            </a:endParaRPr>
          </a:p>
        </p:txBody>
      </p:sp>
      <p:sp>
        <p:nvSpPr>
          <p:cNvPr id="12" name="Google Shape;679;p93"/>
          <p:cNvSpPr/>
          <p:nvPr/>
        </p:nvSpPr>
        <p:spPr>
          <a:xfrm flipV="1">
            <a:off x="295373" y="3831347"/>
            <a:ext cx="1894786" cy="1455455"/>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sz="1400">
              <a:latin typeface="Arial" panose="020B0604020202020204" pitchFamily="34" charset="0"/>
            </a:endParaRPr>
          </a:p>
        </p:txBody>
      </p:sp>
      <p:sp>
        <p:nvSpPr>
          <p:cNvPr id="13" name="Google Shape;678;p93"/>
          <p:cNvSpPr/>
          <p:nvPr/>
        </p:nvSpPr>
        <p:spPr>
          <a:xfrm flipH="1">
            <a:off x="10169855" y="1020193"/>
            <a:ext cx="1777051" cy="1355534"/>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l" rtl="1">
              <a:defRPr sz="1400">
                <a:solidFill>
                  <a:schemeClr val="lt1"/>
                </a:solidFill>
                <a:latin typeface="Arial" panose="020B0604020202020204" pitchFamily="34" charset="0"/>
                <a:sym typeface="Arial"/>
              </a:defRPr>
            </a:pPr>
            <a:r>
              <a:rPr lang="ar" dirty="0"/>
              <a:t>هل تحتاج الناجية إلى دعم إضافي للوصول </a:t>
            </a:r>
            <a:br>
              <a:rPr lang="ar-EG" dirty="0"/>
            </a:br>
            <a:r>
              <a:rPr lang="ar" dirty="0"/>
              <a:t>إلى الخدمات؟</a:t>
            </a:r>
            <a:endParaRPr sz="1400" dirty="0">
              <a:latin typeface="Arial" panose="020B0604020202020204" pitchFamily="34" charset="0"/>
            </a:endParaRPr>
          </a:p>
        </p:txBody>
      </p:sp>
      <p:sp>
        <p:nvSpPr>
          <p:cNvPr id="14" name="Google Shape;680;p93"/>
          <p:cNvSpPr/>
          <p:nvPr/>
        </p:nvSpPr>
        <p:spPr>
          <a:xfrm flipH="1" flipV="1">
            <a:off x="9609059" y="3831347"/>
            <a:ext cx="2403835" cy="1455458"/>
          </a:xfrm>
          <a:prstGeom prst="roundRect">
            <a:avLst/>
          </a:prstGeom>
          <a:solidFill>
            <a:srgbClr val="EF8600"/>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sz="1600">
              <a:latin typeface="Arial" panose="020B0604020202020204" pitchFamily="34" charset="0"/>
            </a:endParaRPr>
          </a:p>
        </p:txBody>
      </p:sp>
      <p:sp>
        <p:nvSpPr>
          <p:cNvPr id="4" name="TextBox 3">
            <a:extLst>
              <a:ext uri="{FF2B5EF4-FFF2-40B4-BE49-F238E27FC236}">
                <a16:creationId xmlns:a16="http://schemas.microsoft.com/office/drawing/2014/main" id="{F9A5EDB1-90E5-03FE-BB60-DD81D5D0899D}"/>
              </a:ext>
            </a:extLst>
          </p:cNvPr>
          <p:cNvSpPr txBox="1"/>
          <p:nvPr/>
        </p:nvSpPr>
        <p:spPr>
          <a:xfrm>
            <a:off x="414067" y="3950764"/>
            <a:ext cx="1682151" cy="954107"/>
          </a:xfrm>
          <a:prstGeom prst="rect">
            <a:avLst/>
          </a:prstGeom>
          <a:noFill/>
        </p:spPr>
        <p:txBody>
          <a:bodyPr wrap="square" rtlCol="1">
            <a:spAutoFit/>
          </a:bodyPr>
          <a:lstStyle>
            <a:defPPr algn="r" rtl="1"/>
          </a:lstStyle>
          <a:p>
            <a:pPr algn="r" rtl="1">
              <a:defRPr sz="1400">
                <a:solidFill>
                  <a:schemeClr val="lt1"/>
                </a:solidFill>
                <a:latin typeface="Arial" panose="020B0604020202020204" pitchFamily="34" charset="0"/>
                <a:sym typeface="Arial"/>
              </a:defRPr>
            </a:pPr>
            <a:r>
              <a:rPr lang="ar" dirty="0"/>
              <a:t>هل يتم تقديم الإرشادات بشأن العلاج وخيارات الإحالة بأسلوب تواصل ملائم للناجية؟</a:t>
            </a:r>
            <a:endParaRPr sz="1400" dirty="0">
              <a:latin typeface="Arial" panose="020B0604020202020204" pitchFamily="34" charset="0"/>
            </a:endParaRPr>
          </a:p>
        </p:txBody>
      </p:sp>
      <p:sp>
        <p:nvSpPr>
          <p:cNvPr id="6" name="TextBox 5">
            <a:extLst>
              <a:ext uri="{FF2B5EF4-FFF2-40B4-BE49-F238E27FC236}">
                <a16:creationId xmlns:a16="http://schemas.microsoft.com/office/drawing/2014/main" id="{D16D710D-FCB2-E040-CD54-953D40E559AD}"/>
              </a:ext>
            </a:extLst>
          </p:cNvPr>
          <p:cNvSpPr txBox="1"/>
          <p:nvPr/>
        </p:nvSpPr>
        <p:spPr>
          <a:xfrm>
            <a:off x="9905746" y="4148820"/>
            <a:ext cx="1872187" cy="738664"/>
          </a:xfrm>
          <a:prstGeom prst="rect">
            <a:avLst/>
          </a:prstGeom>
          <a:noFill/>
        </p:spPr>
        <p:txBody>
          <a:bodyPr wrap="square" rtlCol="1">
            <a:spAutoFit/>
          </a:bodyPr>
          <a:lstStyle>
            <a:defPPr algn="r" rtl="1"/>
          </a:lstStyle>
          <a:p>
            <a:pPr algn="l" rtl="1">
              <a:defRPr sz="1400">
                <a:solidFill>
                  <a:schemeClr val="lt1"/>
                </a:solidFill>
                <a:latin typeface="Arial" panose="020B0604020202020204" pitchFamily="34" charset="0"/>
                <a:sym typeface="Arial"/>
              </a:defRPr>
            </a:pPr>
            <a:r>
              <a:rPr lang="ar" dirty="0"/>
              <a:t>هل تبدو الإشارات والمداخل والحركة داخل المرفق مرحبّة بالناجية وملائمة لاحتياجاتها؟</a:t>
            </a:r>
            <a:endParaRPr sz="1400" dirty="0">
              <a:latin typeface="Arial" panose="020B0604020202020204" pitchFamily="34" charset="0"/>
            </a:endParaRPr>
          </a:p>
        </p:txBody>
      </p:sp>
      <p:sp>
        <p:nvSpPr>
          <p:cNvPr id="2" name="TextBox 1">
            <a:extLst>
              <a:ext uri="{FF2B5EF4-FFF2-40B4-BE49-F238E27FC236}">
                <a16:creationId xmlns:a16="http://schemas.microsoft.com/office/drawing/2014/main" id="{69EE61A9-A66B-1096-20B4-623619E7C59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3</a:t>
            </a:r>
            <a:r>
              <a:rPr lang="ar-EG" dirty="0">
                <a:latin typeface="Arial" panose="020B0604020202020204" pitchFamily="34" charset="0"/>
              </a:rPr>
              <a:t>-</a:t>
            </a:r>
            <a:r>
              <a:rPr lang="ar" dirty="0">
                <a:latin typeface="Arial" panose="020B0604020202020204" pitchFamily="34" charset="0"/>
              </a:rPr>
              <a:t>9</a:t>
            </a:r>
          </a:p>
        </p:txBody>
      </p:sp>
    </p:spTree>
    <p:extLst>
      <p:ext uri="{BB962C8B-B14F-4D97-AF65-F5344CB8AC3E}">
        <p14:creationId xmlns:p14="http://schemas.microsoft.com/office/powerpoint/2010/main" val="1819681962"/>
      </p:ext>
    </p:extLst>
  </p:cSld>
  <p:clrMapOvr>
    <a:masterClrMapping/>
  </p:clrMapOvr>
</p:sld>
</file>

<file path=ppt/theme/theme1.xml><?xml version="1.0" encoding="utf-8"?>
<a:theme xmlns:a="http://schemas.openxmlformats.org/drawingml/2006/main" name="Office Theme 1">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21570</TotalTime>
  <Words>2648</Words>
  <Application>Microsoft Office PowerPoint</Application>
  <PresentationFormat>Widescreen</PresentationFormat>
  <Paragraphs>173</Paragraphs>
  <Slides>17</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Aptos</vt:lpstr>
      <vt:lpstr>Arial</vt:lpstr>
      <vt:lpstr>Calibri</vt:lpstr>
      <vt:lpstr>Symbol</vt:lpstr>
      <vt:lpstr>Wingdings</vt:lpstr>
      <vt:lpstr>Office Theme 1</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الدعم الأولي</vt:lpstr>
      <vt:lpstr>الدعم الأولي</vt:lpstr>
      <vt:lpstr>PowerPoint Presentation</vt:lpstr>
      <vt:lpstr>المرجع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719</cp:revision>
  <cp:lastPrinted>2024-11-29T14:13:27Z</cp:lastPrinted>
  <dcterms:created xsi:type="dcterms:W3CDTF">2024-07-22T16:05:02Z</dcterms:created>
  <dcterms:modified xsi:type="dcterms:W3CDTF">2025-10-02T21:10:33Z</dcterms:modified>
</cp:coreProperties>
</file>