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4" r:id="rId2"/>
  </p:sldMasterIdLst>
  <p:notesMasterIdLst>
    <p:notesMasterId r:id="rId7"/>
  </p:notesMasterIdLst>
  <p:sldIdLst>
    <p:sldId id="564" r:id="rId3"/>
    <p:sldId id="540" r:id="rId4"/>
    <p:sldId id="498" r:id="rId5"/>
    <p:sldId id="499" r:id="rId6"/>
  </p:sldIdLst>
  <p:sldSz cx="12192000" cy="6858000"/>
  <p:notesSz cx="7315200" cy="96012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65EF49-D4E8-9AD8-5744-69CAC975FEB0}" name="Guy Manners (Green Ink)" initials="GM" userId="S::g.manners@greenink.co.uk::0f72d4e3-0f22-40ba-bc66-f2cb0e17addf" providerId="AD"/>
  <p188:author id="{86D53262-4EFE-F458-67A1-2E1A19B4A1C2}" name="editor" initials="a" userId="editor" providerId="None"/>
  <p188:author id="{5655B198-2CE9-2BBB-862A-F491036D1447}" name="zarivs@who.int" initials="za" userId="S::urn:spo:guest#zarivs@who.int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1E7"/>
    <a:srgbClr val="EBF1FA"/>
    <a:srgbClr val="EDEDE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6" autoAdjust="0"/>
    <p:restoredTop sz="91549" autoAdjust="0"/>
  </p:normalViewPr>
  <p:slideViewPr>
    <p:cSldViewPr snapToGrid="0">
      <p:cViewPr varScale="1">
        <p:scale>
          <a:sx n="104" d="100"/>
          <a:sy n="104" d="100"/>
        </p:scale>
        <p:origin x="10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7736"/>
    </p:cViewPr>
  </p:sorterViewPr>
  <p:notesViewPr>
    <p:cSldViewPr snapToGrid="0">
      <p:cViewPr varScale="1">
        <p:scale>
          <a:sx n="82" d="100"/>
          <a:sy n="82" d="100"/>
        </p:scale>
        <p:origin x="26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lidh McGregor (Green Ink)" userId="9cba41ee-7d70-4c23-afba-c2290bddaa61" providerId="ADAL" clId="{7AAD0664-FE98-40CD-AE62-076310346141}"/>
    <pc:docChg chg="delSld delMainMaster">
      <pc:chgData name="Eilidh McGregor (Green Ink)" userId="9cba41ee-7d70-4c23-afba-c2290bddaa61" providerId="ADAL" clId="{7AAD0664-FE98-40CD-AE62-076310346141}" dt="2025-03-31T14:51:20.743" v="1" actId="2696"/>
      <pc:docMkLst>
        <pc:docMk/>
      </pc:docMkLst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5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5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5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6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6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6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6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6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6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6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6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7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7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7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7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7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325324675" sldId="27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37728767" sldId="27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56287223" sldId="27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87998334" sldId="27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05561284" sldId="28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4598553" sldId="28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578025308" sldId="28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402466503" sldId="28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856298819" sldId="28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95759619" sldId="28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483525006" sldId="28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27691587" sldId="28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760288944" sldId="28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088804391" sldId="28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36136086" sldId="29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948403408" sldId="29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190309418" sldId="29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008065995" sldId="29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273748839" sldId="29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506637727" sldId="29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67027896" sldId="29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38909572" sldId="29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32305775" sldId="29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89981433" sldId="29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062596167" sldId="30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692043370" sldId="30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262841150" sldId="30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880424807" sldId="30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227228117" sldId="30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751994093" sldId="30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617310243" sldId="30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941654747" sldId="30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976818819" sldId="30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702705720" sldId="30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309654041" sldId="31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425938701" sldId="31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735761718" sldId="31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1742039" sldId="31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703753277" sldId="31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92705895" sldId="31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45047903" sldId="31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459270932" sldId="31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05924900" sldId="31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5115266" sldId="31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00440845" sldId="32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016960346" sldId="32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819681962" sldId="32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365899413" sldId="32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638156766" sldId="32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369234350" sldId="32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0754089" sldId="32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645537383" sldId="32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05024719" sldId="32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287269881" sldId="32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282169624" sldId="33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640792935" sldId="33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389520788" sldId="33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260159668" sldId="33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503172891" sldId="33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89337088" sldId="33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349944705" sldId="33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08429785" sldId="33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610938113" sldId="34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203998842" sldId="34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858194508" sldId="34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91334104" sldId="34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685860822" sldId="34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15174239" sldId="34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20038041" sldId="34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308235034" sldId="34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936956838" sldId="34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291694893" sldId="34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624528765" sldId="35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47595142" sldId="35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035615297" sldId="35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473095637" sldId="35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944623996" sldId="35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691747382" sldId="35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185511180" sldId="35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11653470" sldId="35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487666049" sldId="35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286267831" sldId="35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808584332" sldId="36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053373606" sldId="36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81938884" sldId="36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997695657" sldId="36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02400184" sldId="36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50505083" sldId="36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910822156" sldId="36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930788228" sldId="36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960158483" sldId="36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664659621" sldId="36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331365431" sldId="37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380650648" sldId="37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476635638" sldId="37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518623373" sldId="37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337207779" sldId="37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903554842" sldId="37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698560307" sldId="37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354297752" sldId="37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07535238" sldId="37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009497168" sldId="37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931857856" sldId="38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185709460" sldId="38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89868293" sldId="38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011445393" sldId="38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336240412" sldId="38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56690852" sldId="38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218647465" sldId="38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917435598" sldId="38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015603308" sldId="38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71939171" sldId="39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028910217" sldId="39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27343658" sldId="39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988284812" sldId="39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822650153" sldId="39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194480999" sldId="39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38176018" sldId="39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61387362" sldId="39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954711701" sldId="39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059605623" sldId="40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808780701" sldId="40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368542220" sldId="40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692575180" sldId="40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493692021" sldId="40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331180470" sldId="40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722598437" sldId="40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688503039" sldId="40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853284006" sldId="40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310276" sldId="40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888543304" sldId="41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41904790" sldId="41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99830253" sldId="41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711404045" sldId="41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015598433" sldId="41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020397534" sldId="41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847478965" sldId="41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265652103" sldId="41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899680230" sldId="41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084289961" sldId="42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966736274" sldId="42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972875164" sldId="42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457438846" sldId="42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588918854" sldId="42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968710743" sldId="42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47282105" sldId="42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063641347" sldId="42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250450290" sldId="42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708236150" sldId="42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777860250" sldId="43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879805485" sldId="43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11588280" sldId="43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060235616" sldId="43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693223639" sldId="43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83238543" sldId="43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846787701" sldId="43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58007478" sldId="43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866775652" sldId="43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640056953" sldId="43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035660140" sldId="44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605091778" sldId="44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268944015" sldId="44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836644462" sldId="44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624689300" sldId="44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211565102" sldId="44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878336637" sldId="44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138028408" sldId="44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953593568" sldId="44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57499827" sldId="45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435835886" sldId="45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195388984" sldId="45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969357477" sldId="45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237964821" sldId="45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984639349" sldId="45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3581443" sldId="45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77199260" sldId="45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389280994" sldId="45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920546283" sldId="45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49370332" sldId="46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190746743" sldId="46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221260822" sldId="46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073958280" sldId="46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036945501" sldId="46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277461874" sldId="46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13149446" sldId="46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553088747" sldId="46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206548849" sldId="46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564785877" sldId="47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914278702" sldId="47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570678662" sldId="47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411515881" sldId="47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897835836" sldId="47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067566897" sldId="47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824503324" sldId="47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01170238" sldId="47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184517940" sldId="47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944775028" sldId="47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436485472" sldId="48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0980949" sldId="48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428059581" sldId="48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13338623" sldId="48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92575717" sldId="48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930407470" sldId="48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26264679" sldId="48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635358212" sldId="48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887854444" sldId="48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963412723" sldId="49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712041305" sldId="49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0241425" sldId="49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892226930" sldId="49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35472846" sldId="49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2059954" sldId="49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216624615" sldId="496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703098110" sldId="501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917566058" sldId="502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3835835597" sldId="503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516420185" sldId="504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793079073" sldId="505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3455035072" sldId="506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864550227" sldId="507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372983916" sldId="508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620479518" sldId="509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455493254" sldId="510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741917319" sldId="511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90102901" sldId="512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9701064" sldId="513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270264776" sldId="514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4163161739" sldId="515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155460931" sldId="516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4043179754" sldId="517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61152892" sldId="518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4201634426" sldId="519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3363182507" sldId="520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4034244694" sldId="521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916014845" sldId="522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3098079620" sldId="523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698864919" sldId="524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04666613" sldId="525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994937616" sldId="526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038560813" sldId="527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3612673987" sldId="529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3962482384" sldId="530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202465377" sldId="53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896110165" sldId="53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849063426" sldId="53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35825104" sldId="53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533371814" sldId="53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126955785" sldId="53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694554810" sldId="53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143909663" sldId="53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351721272" sldId="539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680329864" sldId="541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083352733" sldId="54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066501417" sldId="54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194654886" sldId="54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91906105" sldId="54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057054663" sldId="54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792557584" sldId="54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673841498" sldId="54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317205828" sldId="54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117553316" sldId="55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584985910" sldId="55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093663083" sldId="55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25699467" sldId="55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57591569" sldId="55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643354276" sldId="55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298327133" sldId="55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453521803" sldId="55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656407505" sldId="55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393477870" sldId="55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0989714" sldId="56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996773268" sldId="56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704946119" sldId="562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740026120" sldId="563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980113983" sldId="56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018139632" sldId="56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714378234" sldId="56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75654923" sldId="56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855224202" sldId="569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643322511" sldId="570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748309419" sldId="571"/>
        </pc:sldMkLst>
      </pc:sldChg>
      <pc:sldMasterChg chg="del delSldLayout">
        <pc:chgData name="Eilidh McGregor (Green Ink)" userId="9cba41ee-7d70-4c23-afba-c2290bddaa61" providerId="ADAL" clId="{7AAD0664-FE98-40CD-AE62-076310346141}" dt="2025-03-31T14:51:04.011" v="0" actId="2696"/>
        <pc:sldMasterMkLst>
          <pc:docMk/>
          <pc:sldMasterMk cId="3094766135" sldId="2147483648"/>
        </pc:sldMasterMkLst>
        <pc:sldLayoutChg chg="del">
          <pc:chgData name="Eilidh McGregor (Green Ink)" userId="9cba41ee-7d70-4c23-afba-c2290bddaa61" providerId="ADAL" clId="{7AAD0664-FE98-40CD-AE62-076310346141}" dt="2025-03-31T14:51:04.011" v="0" actId="2696"/>
          <pc:sldLayoutMkLst>
            <pc:docMk/>
            <pc:sldMasterMk cId="3094766135" sldId="2147483648"/>
            <pc:sldLayoutMk cId="3588208150" sldId="2147483649"/>
          </pc:sldLayoutMkLst>
        </pc:sldLayoutChg>
      </pc:sldMasterChg>
      <pc:sldMasterChg chg="del delSldLayout">
        <pc:chgData name="Eilidh McGregor (Green Ink)" userId="9cba41ee-7d70-4c23-afba-c2290bddaa61" providerId="ADAL" clId="{7AAD0664-FE98-40CD-AE62-076310346141}" dt="2025-03-31T14:51:04.011" v="0" actId="2696"/>
        <pc:sldMasterMkLst>
          <pc:docMk/>
          <pc:sldMasterMk cId="3564903295" sldId="2147483676"/>
        </pc:sldMasterMkLst>
        <pc:sldLayoutChg chg="del">
          <pc:chgData name="Eilidh McGregor (Green Ink)" userId="9cba41ee-7d70-4c23-afba-c2290bddaa61" providerId="ADAL" clId="{7AAD0664-FE98-40CD-AE62-076310346141}" dt="2025-03-31T14:51:04.011" v="0" actId="2696"/>
          <pc:sldLayoutMkLst>
            <pc:docMk/>
            <pc:sldMasterMk cId="3564903295" sldId="2147483676"/>
            <pc:sldLayoutMk cId="3714933738" sldId="2147483675"/>
          </pc:sldLayoutMkLst>
        </pc:sldLayoutChg>
        <pc:sldLayoutChg chg="del">
          <pc:chgData name="Eilidh McGregor (Green Ink)" userId="9cba41ee-7d70-4c23-afba-c2290bddaa61" providerId="ADAL" clId="{7AAD0664-FE98-40CD-AE62-076310346141}" dt="2025-03-31T14:51:04.011" v="0" actId="2696"/>
          <pc:sldLayoutMkLst>
            <pc:docMk/>
            <pc:sldMasterMk cId="3564903295" sldId="2147483676"/>
            <pc:sldLayoutMk cId="2429060909" sldId="2147483677"/>
          </pc:sldLayoutMkLst>
        </pc:sldLayoutChg>
        <pc:sldLayoutChg chg="del">
          <pc:chgData name="Eilidh McGregor (Green Ink)" userId="9cba41ee-7d70-4c23-afba-c2290bddaa61" providerId="ADAL" clId="{7AAD0664-FE98-40CD-AE62-076310346141}" dt="2025-03-31T14:51:04.011" v="0" actId="2696"/>
          <pc:sldLayoutMkLst>
            <pc:docMk/>
            <pc:sldMasterMk cId="3564903295" sldId="2147483676"/>
            <pc:sldLayoutMk cId="4068904741" sldId="214748371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BFFA57CC-AB0A-46FA-AC2E-5F22813AE43B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/>
          <a:lstStyle/>
          <a:p>
            <a:pPr lvl="0"/>
            <a:r>
              <a:t>Haga clic para editar los estilos del texto maestro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anchor="b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anchor="b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6D8C5142-FFBC-4B00-B915-C6740283A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4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68D3A-2A1C-92C9-AF59-005806F91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4B72CF-F9D1-CAA7-8ECC-A680635478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9695BE-DD4A-D9B7-BF3A-B56512A0A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87857-DAC9-33CB-02C5-BBED37A83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82A69-CBED-43AE-B7C0-90C9CBF8E2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9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8" name="Google Shape;1078;p138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defRPr b="1">
                <a:latin typeface="Arial"/>
                <a:cs typeface="Arial"/>
              </a:defRPr>
            </a:pPr>
            <a:r>
              <a:t>Notas para el facilitador:</a:t>
            </a:r>
          </a:p>
          <a:p>
            <a:pPr>
              <a:defRPr>
                <a:latin typeface="Arial"/>
                <a:cs typeface="Arial"/>
              </a:defRPr>
            </a:pPr>
            <a:r>
              <a:t>Se recomienda que avise con antelación a los participantes acerca de la simulación clínica de la sesión 14, puesto que esto les permite prepararse para ella.</a:t>
            </a:r>
          </a:p>
        </p:txBody>
      </p:sp>
    </p:spTree>
    <p:extLst>
      <p:ext uri="{BB962C8B-B14F-4D97-AF65-F5344CB8AC3E}">
        <p14:creationId xmlns:p14="http://schemas.microsoft.com/office/powerpoint/2010/main" val="259996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p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5" name="Google Shape;2385;p26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marR="57057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3" name="Google Shape;2393;p26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i="0"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9B9922-6B41-2A58-66E0-45E5C2873D33}"/>
              </a:ext>
            </a:extLst>
          </p:cNvPr>
          <p:cNvSpPr/>
          <p:nvPr userDrawn="1"/>
        </p:nvSpPr>
        <p:spPr>
          <a:xfrm>
            <a:off x="0" y="0"/>
            <a:ext cx="12192000" cy="60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1ED0919-8DBB-8354-ACCB-C400F2FF73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2933" y="2782383"/>
            <a:ext cx="3780000" cy="241615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t>título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CFB44-5E1A-1FAD-105D-700179062406}"/>
              </a:ext>
            </a:extLst>
          </p:cNvPr>
          <p:cNvSpPr/>
          <p:nvPr userDrawn="1"/>
        </p:nvSpPr>
        <p:spPr>
          <a:xfrm>
            <a:off x="8480933" y="1918364"/>
            <a:ext cx="1584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CB7D9-B4AC-4D57-F0EC-B454A7BA7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933" y="1918364"/>
            <a:ext cx="3780000" cy="397032"/>
          </a:xfrm>
        </p:spPr>
        <p:txBody>
          <a:bodyPr>
            <a:sp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t>Sesión x.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D979C8-D784-E574-F98E-DF0E8177AC01}"/>
              </a:ext>
            </a:extLst>
          </p:cNvPr>
          <p:cNvSpPr/>
          <p:nvPr userDrawn="1"/>
        </p:nvSpPr>
        <p:spPr>
          <a:xfrm>
            <a:off x="10064933" y="-2204865"/>
            <a:ext cx="1500212" cy="1500212"/>
          </a:xfrm>
          <a:prstGeom prst="ellipse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0278AC1-9E27-22D2-CE59-BD595F39C6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696000" cy="6012000"/>
          </a:xfrm>
        </p:spPr>
        <p:txBody>
          <a:bodyPr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042B7-6FEB-2156-30EB-E9242AFDF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B2D9-CA79-A8A5-9583-7E1304D4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C4A7-6689-2A37-89DF-D9BEFFB96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9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B303-E4FF-0827-27CE-BC101592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6A478-1669-21FC-F298-957B61175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77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E5C9-FB06-6BBF-C3E8-330F487A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987D-862C-A453-F592-9C8B6E736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15AAF-AB72-46AB-3DC3-394119378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6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E707-41C4-51CF-2C66-FC09897E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E3DD-EA96-110A-4268-8D06206B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658F7-EE3D-C5FC-B36E-86A6343A1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B29EF-A775-4026-0266-23705D2DC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16514-4B2B-BF9D-F9B3-DFA715CE2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86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97DE-DCD7-C236-610F-AC415678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47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25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1E70-55E1-313A-5C1E-E30569AF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C589-5334-704D-34BD-22EFBA70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87C34-9C7B-4041-F59C-A7661D2F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841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F0D0-B4FF-B150-06EB-7909FE5B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0995D-ECB1-B473-2922-062508D7E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E1E90-FB4D-6C75-0890-37E3F60F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134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1807-193E-DCE7-42DB-A228D02F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6FF6-3419-8BA3-128B-AEFC9DA63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3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70CE9-5692-07EC-BD04-FAF404FC3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D3AAB-5825-23D0-C0E2-7B40C5280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WHO_Title 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26AD09B2-93F8-21D8-EFD5-F50762A5A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424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EABD-6AC5-040C-8D60-77F57BE8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Haga clic para editar el estilo del título maestro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34BE6-D9FC-A8F5-AEA7-E36C6C5AE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Haga clic para editar el estilo del subtítulo maestro</a:t>
            </a:r>
          </a:p>
        </p:txBody>
      </p:sp>
    </p:spTree>
    <p:extLst>
      <p:ext uri="{BB962C8B-B14F-4D97-AF65-F5344CB8AC3E}">
        <p14:creationId xmlns:p14="http://schemas.microsoft.com/office/powerpoint/2010/main" val="427198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n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6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Headline &amp;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two hands&#10;&#10;Description automatically generated">
            <a:extLst>
              <a:ext uri="{FF2B5EF4-FFF2-40B4-BE49-F238E27FC236}">
                <a16:creationId xmlns:a16="http://schemas.microsoft.com/office/drawing/2014/main" id="{ED50E1EF-925E-4E73-1D64-A606A558B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2317750" y="1260000"/>
            <a:ext cx="7556500" cy="4711700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AA309982-B38B-A1C5-395E-29FA9FD68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984105-E130-A742-DE2C-E2EF35023166}"/>
              </a:ext>
            </a:extLst>
          </p:cNvPr>
          <p:cNvCxnSpPr/>
          <p:nvPr userDrawn="1"/>
        </p:nvCxnSpPr>
        <p:spPr>
          <a:xfrm>
            <a:off x="0" y="6012000"/>
            <a:ext cx="12192000" cy="0"/>
          </a:xfrm>
          <a:prstGeom prst="line">
            <a:avLst/>
          </a:prstGeom>
          <a:ln>
            <a:solidFill>
              <a:srgbClr val="EBF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0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287999"/>
            <a:ext cx="5857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0C4875E-81DF-6E7C-FF11-445B7DB3B4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57200" cy="601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89E74-55AC-33F3-2449-D3B449CE6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5857198" y="1718446"/>
            <a:ext cx="6334801" cy="40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Gre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9400" y="2493061"/>
            <a:ext cx="8593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6E684-E70A-3379-EA50-3578007D9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light blue-that's a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3564226" y="432000"/>
            <a:ext cx="4862315" cy="720000"/>
            <a:chOff x="3564226" y="288000"/>
            <a:chExt cx="4862315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4500000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432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4046364" y="432000"/>
            <a:ext cx="3379274" cy="720000"/>
            <a:chOff x="3564226" y="288000"/>
            <a:chExt cx="3379274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1292989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2D0F24-CD0F-5D0B-396C-357E51D3C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600" y="498500"/>
            <a:ext cx="11360800" cy="72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Exercise </a:t>
            </a:r>
            <a:r>
              <a:rPr lang="en-GB" dirty="0" err="1"/>
              <a:t>x.x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80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Blue background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66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Haga clic para editar el estilo del título maestro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Haga clic para editar los estilos del texto maestro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29938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anchor="ctr"/>
          <a:lstStyle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pPr>
            <a:r>
              <a:t>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A783D73-6DC7-966A-2B15-5EADC1A6E1E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6232" y="6241316"/>
            <a:ext cx="957553" cy="41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5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1" r:id="rId2"/>
    <p:sldLayoutId id="2147483710" r:id="rId3"/>
    <p:sldLayoutId id="2147483706" r:id="rId4"/>
    <p:sldLayoutId id="2147483707" r:id="rId5"/>
    <p:sldLayoutId id="2147483713" r:id="rId6"/>
    <p:sldLayoutId id="2147483709" r:id="rId7"/>
    <p:sldLayoutId id="2147483712" r:id="rId8"/>
    <p:sldLayoutId id="214748371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71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Haga clic para editar el estilo del título maestro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Haga clic para editar los estilos del texto maestro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36512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anchor="ctr"/>
          <a:lstStyle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pPr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4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4BD30-3097-2472-23F1-A61D71291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4546A4-E4AA-CBE4-7D3D-0780EE6B9907}"/>
              </a:ext>
            </a:extLst>
          </p:cNvPr>
          <p:cNvSpPr/>
          <p:nvPr/>
        </p:nvSpPr>
        <p:spPr>
          <a:xfrm>
            <a:off x="6096000" y="0"/>
            <a:ext cx="6096000" cy="5459526"/>
          </a:xfrm>
          <a:prstGeom prst="rect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0D71FD-44FF-A5C3-7AFA-0725737859E3}"/>
              </a:ext>
            </a:extLst>
          </p:cNvPr>
          <p:cNvSpPr/>
          <p:nvPr/>
        </p:nvSpPr>
        <p:spPr>
          <a:xfrm>
            <a:off x="6096000" y="4470750"/>
            <a:ext cx="6096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 noProof="0" dirty="0"/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577C709E-7751-23ED-A912-1065728AD940}"/>
              </a:ext>
            </a:extLst>
          </p:cNvPr>
          <p:cNvSpPr txBox="1"/>
          <p:nvPr/>
        </p:nvSpPr>
        <p:spPr>
          <a:xfrm>
            <a:off x="6719274" y="1736229"/>
            <a:ext cx="5138578" cy="26622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3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s-CO" noProof="0" dirty="0"/>
              <a:t>Manejo clínico de las personas sobrevivientes de violación </a:t>
            </a:r>
            <a:br>
              <a:rPr lang="es-CO" noProof="0" dirty="0"/>
            </a:br>
            <a:r>
              <a:rPr lang="es-CO" noProof="0" dirty="0"/>
              <a:t>y de violencia de pareja </a:t>
            </a:r>
            <a:br>
              <a:rPr lang="es-CO" noProof="0" dirty="0"/>
            </a:br>
            <a:r>
              <a:rPr lang="es-CO" noProof="0" dirty="0"/>
              <a:t>en situaciones de emergencia </a:t>
            </a:r>
          </a:p>
          <a:p>
            <a:pPr>
              <a:defRPr sz="21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s-CO" noProof="0" dirty="0"/>
              <a:t>Programa de capacitación para los prestadores de servicios de salud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7C993136-C43E-2FCD-D90E-90FC52836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2617" y="4792635"/>
            <a:ext cx="5221236" cy="5418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>
              <a:defRPr sz="280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s-CO" noProof="0" dirty="0"/>
              <a:t>Presentación con diapositivas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88CCA7-0902-6E18-B371-BAED340F089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 noProof="0" dirty="0"/>
          </a:p>
        </p:txBody>
      </p:sp>
      <p:pic>
        <p:nvPicPr>
          <p:cNvPr id="37" name="Picture 36" descr="A black and white world map  Description automatically generated">
            <a:extLst>
              <a:ext uri="{FF2B5EF4-FFF2-40B4-BE49-F238E27FC236}">
                <a16:creationId xmlns:a16="http://schemas.microsoft.com/office/drawing/2014/main" id="{5CD145EB-5C1A-8624-F04B-E60757EA1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451"/>
            <a:ext cx="6120000" cy="47904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C46BF6-6FD2-A893-BD7A-5055CB08B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640" y="481433"/>
            <a:ext cx="1152000" cy="115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2AC3E2-8AAB-41B0-CE80-CBC9A141A13C}"/>
              </a:ext>
            </a:extLst>
          </p:cNvPr>
          <p:cNvGrpSpPr/>
          <p:nvPr/>
        </p:nvGrpSpPr>
        <p:grpSpPr>
          <a:xfrm>
            <a:off x="6766398" y="6018223"/>
            <a:ext cx="983226" cy="415055"/>
            <a:chOff x="5121785" y="6180774"/>
            <a:chExt cx="1116156" cy="47117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3EFC764-A759-AEE2-F5B7-75C58830E18D}"/>
                </a:ext>
              </a:extLst>
            </p:cNvPr>
            <p:cNvGrpSpPr>
              <a:grpSpLocks/>
            </p:cNvGrpSpPr>
            <p:nvPr/>
          </p:nvGrpSpPr>
          <p:grpSpPr>
            <a:xfrm>
              <a:off x="5665974" y="6311584"/>
              <a:ext cx="571967" cy="213640"/>
              <a:chOff x="-6" y="0"/>
              <a:chExt cx="571967" cy="214271"/>
            </a:xfrm>
          </p:grpSpPr>
          <p:sp>
            <p:nvSpPr>
              <p:cNvPr id="28" name="Graphic 22">
                <a:extLst>
                  <a:ext uri="{FF2B5EF4-FFF2-40B4-BE49-F238E27FC236}">
                    <a16:creationId xmlns:a16="http://schemas.microsoft.com/office/drawing/2014/main" id="{2694F807-BB11-86ED-502B-BEE1103F2C2E}"/>
                  </a:ext>
                </a:extLst>
              </p:cNvPr>
              <p:cNvSpPr/>
              <p:nvPr/>
            </p:nvSpPr>
            <p:spPr>
              <a:xfrm>
                <a:off x="502111" y="123249"/>
                <a:ext cx="6985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89535">
                    <a:moveTo>
                      <a:pt x="0" y="0"/>
                    </a:moveTo>
                    <a:lnTo>
                      <a:pt x="0" y="88950"/>
                    </a:lnTo>
                    <a:lnTo>
                      <a:pt x="17487" y="88950"/>
                    </a:lnTo>
                    <a:lnTo>
                      <a:pt x="17487" y="59156"/>
                    </a:lnTo>
                    <a:lnTo>
                      <a:pt x="50963" y="59156"/>
                    </a:lnTo>
                    <a:lnTo>
                      <a:pt x="48958" y="55880"/>
                    </a:lnTo>
                    <a:lnTo>
                      <a:pt x="50926" y="54635"/>
                    </a:lnTo>
                    <a:lnTo>
                      <a:pt x="52501" y="53695"/>
                    </a:lnTo>
                    <a:lnTo>
                      <a:pt x="59397" y="49072"/>
                    </a:lnTo>
                    <a:lnTo>
                      <a:pt x="62839" y="44094"/>
                    </a:lnTo>
                    <a:lnTo>
                      <a:pt x="63176" y="42811"/>
                    </a:lnTo>
                    <a:lnTo>
                      <a:pt x="17525" y="42811"/>
                    </a:lnTo>
                    <a:lnTo>
                      <a:pt x="17525" y="17272"/>
                    </a:lnTo>
                    <a:lnTo>
                      <a:pt x="24549" y="17081"/>
                    </a:lnTo>
                    <a:lnTo>
                      <a:pt x="31496" y="16370"/>
                    </a:lnTo>
                    <a:lnTo>
                      <a:pt x="62279" y="16370"/>
                    </a:lnTo>
                    <a:lnTo>
                      <a:pt x="21234" y="495"/>
                    </a:lnTo>
                    <a:lnTo>
                      <a:pt x="0" y="0"/>
                    </a:lnTo>
                    <a:close/>
                  </a:path>
                  <a:path w="69850" h="89535">
                    <a:moveTo>
                      <a:pt x="50963" y="59156"/>
                    </a:moveTo>
                    <a:lnTo>
                      <a:pt x="31114" y="59156"/>
                    </a:lnTo>
                    <a:lnTo>
                      <a:pt x="49618" y="88950"/>
                    </a:lnTo>
                    <a:lnTo>
                      <a:pt x="69227" y="88950"/>
                    </a:lnTo>
                    <a:lnTo>
                      <a:pt x="55702" y="66840"/>
                    </a:lnTo>
                    <a:lnTo>
                      <a:pt x="50963" y="59156"/>
                    </a:lnTo>
                    <a:close/>
                  </a:path>
                  <a:path w="69850" h="89535">
                    <a:moveTo>
                      <a:pt x="24803" y="42367"/>
                    </a:moveTo>
                    <a:lnTo>
                      <a:pt x="17525" y="42811"/>
                    </a:lnTo>
                    <a:lnTo>
                      <a:pt x="63176" y="42811"/>
                    </a:lnTo>
                    <a:lnTo>
                      <a:pt x="63253" y="42519"/>
                    </a:lnTo>
                    <a:lnTo>
                      <a:pt x="31623" y="42519"/>
                    </a:lnTo>
                    <a:lnTo>
                      <a:pt x="24803" y="42367"/>
                    </a:lnTo>
                    <a:close/>
                  </a:path>
                  <a:path w="69850" h="89535">
                    <a:moveTo>
                      <a:pt x="62279" y="16370"/>
                    </a:moveTo>
                    <a:lnTo>
                      <a:pt x="31496" y="16370"/>
                    </a:lnTo>
                    <a:lnTo>
                      <a:pt x="43662" y="19354"/>
                    </a:lnTo>
                    <a:lnTo>
                      <a:pt x="46913" y="24015"/>
                    </a:lnTo>
                    <a:lnTo>
                      <a:pt x="47015" y="29514"/>
                    </a:lnTo>
                    <a:lnTo>
                      <a:pt x="47116" y="35356"/>
                    </a:lnTo>
                    <a:lnTo>
                      <a:pt x="44030" y="40373"/>
                    </a:lnTo>
                    <a:lnTo>
                      <a:pt x="31623" y="42519"/>
                    </a:lnTo>
                    <a:lnTo>
                      <a:pt x="63253" y="42519"/>
                    </a:lnTo>
                    <a:lnTo>
                      <a:pt x="64477" y="37858"/>
                    </a:lnTo>
                    <a:lnTo>
                      <a:pt x="65379" y="25282"/>
                    </a:lnTo>
                    <a:lnTo>
                      <a:pt x="62279" y="1637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raphic 23">
                <a:extLst>
                  <a:ext uri="{FF2B5EF4-FFF2-40B4-BE49-F238E27FC236}">
                    <a16:creationId xmlns:a16="http://schemas.microsoft.com/office/drawing/2014/main" id="{51F9FAD4-8E26-AE6A-A20F-B24AC9787213}"/>
                  </a:ext>
                </a:extLst>
              </p:cNvPr>
              <p:cNvSpPr/>
              <p:nvPr/>
            </p:nvSpPr>
            <p:spPr>
              <a:xfrm>
                <a:off x="417433" y="59"/>
                <a:ext cx="73025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87630">
                    <a:moveTo>
                      <a:pt x="72796" y="12"/>
                    </a:moveTo>
                    <a:lnTo>
                      <a:pt x="55016" y="12"/>
                    </a:lnTo>
                    <a:lnTo>
                      <a:pt x="55016" y="34391"/>
                    </a:lnTo>
                    <a:lnTo>
                      <a:pt x="17449" y="34391"/>
                    </a:lnTo>
                    <a:lnTo>
                      <a:pt x="17449" y="0"/>
                    </a:lnTo>
                    <a:lnTo>
                      <a:pt x="0" y="0"/>
                    </a:lnTo>
                    <a:lnTo>
                      <a:pt x="0" y="87629"/>
                    </a:lnTo>
                    <a:lnTo>
                      <a:pt x="17729" y="87629"/>
                    </a:lnTo>
                    <a:lnTo>
                      <a:pt x="17729" y="52196"/>
                    </a:lnTo>
                    <a:lnTo>
                      <a:pt x="55372" y="52196"/>
                    </a:lnTo>
                    <a:lnTo>
                      <a:pt x="55372" y="87401"/>
                    </a:lnTo>
                    <a:lnTo>
                      <a:pt x="72796" y="87401"/>
                    </a:lnTo>
                    <a:lnTo>
                      <a:pt x="72796" y="12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raphic 24">
                <a:extLst>
                  <a:ext uri="{FF2B5EF4-FFF2-40B4-BE49-F238E27FC236}">
                    <a16:creationId xmlns:a16="http://schemas.microsoft.com/office/drawing/2014/main" id="{9FABF46A-D98B-9B79-497C-2FDB2C035461}"/>
                  </a:ext>
                </a:extLst>
              </p:cNvPr>
              <p:cNvSpPr/>
              <p:nvPr/>
            </p:nvSpPr>
            <p:spPr>
              <a:xfrm>
                <a:off x="419887" y="124131"/>
                <a:ext cx="6286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88265">
                    <a:moveTo>
                      <a:pt x="62052" y="0"/>
                    </a:moveTo>
                    <a:lnTo>
                      <a:pt x="0" y="0"/>
                    </a:lnTo>
                    <a:lnTo>
                      <a:pt x="0" y="88061"/>
                    </a:lnTo>
                    <a:lnTo>
                      <a:pt x="62687" y="88061"/>
                    </a:lnTo>
                    <a:lnTo>
                      <a:pt x="62687" y="71361"/>
                    </a:lnTo>
                    <a:lnTo>
                      <a:pt x="17856" y="71361"/>
                    </a:lnTo>
                    <a:lnTo>
                      <a:pt x="17856" y="50926"/>
                    </a:lnTo>
                    <a:lnTo>
                      <a:pt x="52628" y="50926"/>
                    </a:lnTo>
                    <a:lnTo>
                      <a:pt x="52628" y="34670"/>
                    </a:lnTo>
                    <a:lnTo>
                      <a:pt x="17741" y="34670"/>
                    </a:lnTo>
                    <a:lnTo>
                      <a:pt x="17741" y="16294"/>
                    </a:lnTo>
                    <a:lnTo>
                      <a:pt x="62052" y="16294"/>
                    </a:lnTo>
                    <a:lnTo>
                      <a:pt x="62052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31" name="Image 25">
                <a:extLst>
                  <a:ext uri="{FF2B5EF4-FFF2-40B4-BE49-F238E27FC236}">
                    <a16:creationId xmlns:a16="http://schemas.microsoft.com/office/drawing/2014/main" id="{35A218CC-2D5C-F326-CC45-7990555F123F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14" y="153"/>
                <a:ext cx="73025" cy="87388"/>
              </a:xfrm>
              <a:prstGeom prst="rect">
                <a:avLst/>
              </a:prstGeom>
            </p:spPr>
          </p:pic>
          <p:sp>
            <p:nvSpPr>
              <p:cNvPr id="32" name="Graphic 26">
                <a:extLst>
                  <a:ext uri="{FF2B5EF4-FFF2-40B4-BE49-F238E27FC236}">
                    <a16:creationId xmlns:a16="http://schemas.microsoft.com/office/drawing/2014/main" id="{4CCAB5D4-3875-BF6B-E5CD-3F0A8F35A98F}"/>
                  </a:ext>
                </a:extLst>
              </p:cNvPr>
              <p:cNvSpPr/>
              <p:nvPr/>
            </p:nvSpPr>
            <p:spPr>
              <a:xfrm>
                <a:off x="100006" y="60"/>
                <a:ext cx="16954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88265">
                    <a:moveTo>
                      <a:pt x="62750" y="71374"/>
                    </a:moveTo>
                    <a:lnTo>
                      <a:pt x="17805" y="71374"/>
                    </a:lnTo>
                    <a:lnTo>
                      <a:pt x="17805" y="50761"/>
                    </a:lnTo>
                    <a:lnTo>
                      <a:pt x="52705" y="50761"/>
                    </a:lnTo>
                    <a:lnTo>
                      <a:pt x="52705" y="34480"/>
                    </a:lnTo>
                    <a:lnTo>
                      <a:pt x="17767" y="34480"/>
                    </a:lnTo>
                    <a:lnTo>
                      <a:pt x="17767" y="16129"/>
                    </a:lnTo>
                    <a:lnTo>
                      <a:pt x="62001" y="16129"/>
                    </a:lnTo>
                    <a:lnTo>
                      <a:pt x="62001" y="50"/>
                    </a:lnTo>
                    <a:lnTo>
                      <a:pt x="0" y="50"/>
                    </a:lnTo>
                    <a:lnTo>
                      <a:pt x="0" y="87731"/>
                    </a:lnTo>
                    <a:lnTo>
                      <a:pt x="62750" y="87731"/>
                    </a:lnTo>
                    <a:lnTo>
                      <a:pt x="62750" y="71374"/>
                    </a:lnTo>
                    <a:close/>
                  </a:path>
                  <a:path w="169545" h="88265">
                    <a:moveTo>
                      <a:pt x="168998" y="87718"/>
                    </a:moveTo>
                    <a:lnTo>
                      <a:pt x="162090" y="73355"/>
                    </a:lnTo>
                    <a:lnTo>
                      <a:pt x="153873" y="56261"/>
                    </a:lnTo>
                    <a:lnTo>
                      <a:pt x="139611" y="26568"/>
                    </a:lnTo>
                    <a:lnTo>
                      <a:pt x="134404" y="15748"/>
                    </a:lnTo>
                    <a:lnTo>
                      <a:pt x="134404" y="56261"/>
                    </a:lnTo>
                    <a:lnTo>
                      <a:pt x="106578" y="56261"/>
                    </a:lnTo>
                    <a:lnTo>
                      <a:pt x="120459" y="26568"/>
                    </a:lnTo>
                    <a:lnTo>
                      <a:pt x="134404" y="56261"/>
                    </a:lnTo>
                    <a:lnTo>
                      <a:pt x="134404" y="15748"/>
                    </a:lnTo>
                    <a:lnTo>
                      <a:pt x="126834" y="0"/>
                    </a:lnTo>
                    <a:lnTo>
                      <a:pt x="114134" y="0"/>
                    </a:lnTo>
                    <a:lnTo>
                      <a:pt x="72009" y="87566"/>
                    </a:lnTo>
                    <a:lnTo>
                      <a:pt x="91719" y="87566"/>
                    </a:lnTo>
                    <a:lnTo>
                      <a:pt x="98691" y="73355"/>
                    </a:lnTo>
                    <a:lnTo>
                      <a:pt x="142214" y="73355"/>
                    </a:lnTo>
                    <a:lnTo>
                      <a:pt x="149212" y="87566"/>
                    </a:lnTo>
                    <a:lnTo>
                      <a:pt x="149288" y="87718"/>
                    </a:lnTo>
                    <a:lnTo>
                      <a:pt x="168998" y="87718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raphic 27">
                <a:extLst>
                  <a:ext uri="{FF2B5EF4-FFF2-40B4-BE49-F238E27FC236}">
                    <a16:creationId xmlns:a16="http://schemas.microsoft.com/office/drawing/2014/main" id="{E6F1048F-74CF-A737-B10D-6C0666E5C812}"/>
                  </a:ext>
                </a:extLst>
              </p:cNvPr>
              <p:cNvSpPr/>
              <p:nvPr/>
            </p:nvSpPr>
            <p:spPr>
              <a:xfrm>
                <a:off x="-6" y="122196"/>
                <a:ext cx="4076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07670" h="92075">
                    <a:moveTo>
                      <a:pt x="86550" y="65697"/>
                    </a:moveTo>
                    <a:lnTo>
                      <a:pt x="69811" y="61277"/>
                    </a:lnTo>
                    <a:lnTo>
                      <a:pt x="59905" y="69850"/>
                    </a:lnTo>
                    <a:lnTo>
                      <a:pt x="48945" y="73888"/>
                    </a:lnTo>
                    <a:lnTo>
                      <a:pt x="37909" y="73291"/>
                    </a:lnTo>
                    <a:lnTo>
                      <a:pt x="27813" y="67957"/>
                    </a:lnTo>
                    <a:lnTo>
                      <a:pt x="21183" y="59105"/>
                    </a:lnTo>
                    <a:lnTo>
                      <a:pt x="18415" y="47993"/>
                    </a:lnTo>
                    <a:lnTo>
                      <a:pt x="19646" y="36487"/>
                    </a:lnTo>
                    <a:lnTo>
                      <a:pt x="24993" y="26454"/>
                    </a:lnTo>
                    <a:lnTo>
                      <a:pt x="34074" y="19596"/>
                    </a:lnTo>
                    <a:lnTo>
                      <a:pt x="44894" y="17589"/>
                    </a:lnTo>
                    <a:lnTo>
                      <a:pt x="56654" y="20396"/>
                    </a:lnTo>
                    <a:lnTo>
                      <a:pt x="68529" y="28054"/>
                    </a:lnTo>
                    <a:lnTo>
                      <a:pt x="85496" y="23495"/>
                    </a:lnTo>
                    <a:lnTo>
                      <a:pt x="76504" y="11531"/>
                    </a:lnTo>
                    <a:lnTo>
                      <a:pt x="63792" y="3517"/>
                    </a:lnTo>
                    <a:lnTo>
                      <a:pt x="48780" y="0"/>
                    </a:lnTo>
                    <a:lnTo>
                      <a:pt x="32969" y="1574"/>
                    </a:lnTo>
                    <a:lnTo>
                      <a:pt x="18592" y="8331"/>
                    </a:lnTo>
                    <a:lnTo>
                      <a:pt x="7886" y="19291"/>
                    </a:lnTo>
                    <a:lnTo>
                      <a:pt x="1473" y="33502"/>
                    </a:lnTo>
                    <a:lnTo>
                      <a:pt x="0" y="50025"/>
                    </a:lnTo>
                    <a:lnTo>
                      <a:pt x="3873" y="65443"/>
                    </a:lnTo>
                    <a:lnTo>
                      <a:pt x="12547" y="78193"/>
                    </a:lnTo>
                    <a:lnTo>
                      <a:pt x="25057" y="87274"/>
                    </a:lnTo>
                    <a:lnTo>
                      <a:pt x="40449" y="91706"/>
                    </a:lnTo>
                    <a:lnTo>
                      <a:pt x="55486" y="90881"/>
                    </a:lnTo>
                    <a:lnTo>
                      <a:pt x="69202" y="85725"/>
                    </a:lnTo>
                    <a:lnTo>
                      <a:pt x="80073" y="77050"/>
                    </a:lnTo>
                    <a:lnTo>
                      <a:pt x="86550" y="65697"/>
                    </a:lnTo>
                    <a:close/>
                  </a:path>
                  <a:path w="407670" h="92075">
                    <a:moveTo>
                      <a:pt x="248310" y="5041"/>
                    </a:moveTo>
                    <a:lnTo>
                      <a:pt x="247891" y="1981"/>
                    </a:lnTo>
                    <a:lnTo>
                      <a:pt x="230530" y="1981"/>
                    </a:lnTo>
                    <a:lnTo>
                      <a:pt x="230479" y="56045"/>
                    </a:lnTo>
                    <a:lnTo>
                      <a:pt x="230009" y="58445"/>
                    </a:lnTo>
                    <a:lnTo>
                      <a:pt x="227469" y="65659"/>
                    </a:lnTo>
                    <a:lnTo>
                      <a:pt x="223088" y="70967"/>
                    </a:lnTo>
                    <a:lnTo>
                      <a:pt x="217068" y="74244"/>
                    </a:lnTo>
                    <a:lnTo>
                      <a:pt x="209588" y="75349"/>
                    </a:lnTo>
                    <a:lnTo>
                      <a:pt x="202044" y="74231"/>
                    </a:lnTo>
                    <a:lnTo>
                      <a:pt x="188417" y="5054"/>
                    </a:lnTo>
                    <a:lnTo>
                      <a:pt x="188010" y="1790"/>
                    </a:lnTo>
                    <a:lnTo>
                      <a:pt x="171183" y="1790"/>
                    </a:lnTo>
                    <a:lnTo>
                      <a:pt x="170840" y="31254"/>
                    </a:lnTo>
                    <a:lnTo>
                      <a:pt x="174650" y="72720"/>
                    </a:lnTo>
                    <a:lnTo>
                      <a:pt x="207899" y="91973"/>
                    </a:lnTo>
                    <a:lnTo>
                      <a:pt x="211023" y="91973"/>
                    </a:lnTo>
                    <a:lnTo>
                      <a:pt x="247497" y="62217"/>
                    </a:lnTo>
                    <a:lnTo>
                      <a:pt x="248285" y="55651"/>
                    </a:lnTo>
                    <a:lnTo>
                      <a:pt x="248310" y="5041"/>
                    </a:lnTo>
                    <a:close/>
                  </a:path>
                  <a:path w="407670" h="92075">
                    <a:moveTo>
                      <a:pt x="329971" y="54673"/>
                    </a:moveTo>
                    <a:lnTo>
                      <a:pt x="324980" y="47739"/>
                    </a:lnTo>
                    <a:lnTo>
                      <a:pt x="310438" y="40665"/>
                    </a:lnTo>
                    <a:lnTo>
                      <a:pt x="304126" y="38608"/>
                    </a:lnTo>
                    <a:lnTo>
                      <a:pt x="289928" y="33058"/>
                    </a:lnTo>
                    <a:lnTo>
                      <a:pt x="283159" y="29743"/>
                    </a:lnTo>
                    <a:lnTo>
                      <a:pt x="281063" y="27419"/>
                    </a:lnTo>
                    <a:lnTo>
                      <a:pt x="281825" y="20370"/>
                    </a:lnTo>
                    <a:lnTo>
                      <a:pt x="283921" y="18249"/>
                    </a:lnTo>
                    <a:lnTo>
                      <a:pt x="286918" y="16878"/>
                    </a:lnTo>
                    <a:lnTo>
                      <a:pt x="293725" y="15265"/>
                    </a:lnTo>
                    <a:lnTo>
                      <a:pt x="300443" y="16294"/>
                    </a:lnTo>
                    <a:lnTo>
                      <a:pt x="306336" y="19685"/>
                    </a:lnTo>
                    <a:lnTo>
                      <a:pt x="310680" y="25196"/>
                    </a:lnTo>
                    <a:lnTo>
                      <a:pt x="312318" y="28663"/>
                    </a:lnTo>
                    <a:lnTo>
                      <a:pt x="328828" y="24053"/>
                    </a:lnTo>
                    <a:lnTo>
                      <a:pt x="319087" y="8496"/>
                    </a:lnTo>
                    <a:lnTo>
                      <a:pt x="303733" y="914"/>
                    </a:lnTo>
                    <a:lnTo>
                      <a:pt x="286740" y="800"/>
                    </a:lnTo>
                    <a:lnTo>
                      <a:pt x="272059" y="7683"/>
                    </a:lnTo>
                    <a:lnTo>
                      <a:pt x="264769" y="17195"/>
                    </a:lnTo>
                    <a:lnTo>
                      <a:pt x="263067" y="27698"/>
                    </a:lnTo>
                    <a:lnTo>
                      <a:pt x="266852" y="37630"/>
                    </a:lnTo>
                    <a:lnTo>
                      <a:pt x="275958" y="45427"/>
                    </a:lnTo>
                    <a:lnTo>
                      <a:pt x="281381" y="48298"/>
                    </a:lnTo>
                    <a:lnTo>
                      <a:pt x="287401" y="50050"/>
                    </a:lnTo>
                    <a:lnTo>
                      <a:pt x="297345" y="54051"/>
                    </a:lnTo>
                    <a:lnTo>
                      <a:pt x="301637" y="55562"/>
                    </a:lnTo>
                    <a:lnTo>
                      <a:pt x="309295" y="59486"/>
                    </a:lnTo>
                    <a:lnTo>
                      <a:pt x="312000" y="62407"/>
                    </a:lnTo>
                    <a:lnTo>
                      <a:pt x="310527" y="71437"/>
                    </a:lnTo>
                    <a:lnTo>
                      <a:pt x="307365" y="73596"/>
                    </a:lnTo>
                    <a:lnTo>
                      <a:pt x="303415" y="74879"/>
                    </a:lnTo>
                    <a:lnTo>
                      <a:pt x="296341" y="75844"/>
                    </a:lnTo>
                    <a:lnTo>
                      <a:pt x="289483" y="74383"/>
                    </a:lnTo>
                    <a:lnTo>
                      <a:pt x="283502" y="70751"/>
                    </a:lnTo>
                    <a:lnTo>
                      <a:pt x="279019" y="65189"/>
                    </a:lnTo>
                    <a:lnTo>
                      <a:pt x="276809" y="60629"/>
                    </a:lnTo>
                    <a:lnTo>
                      <a:pt x="260210" y="65227"/>
                    </a:lnTo>
                    <a:lnTo>
                      <a:pt x="270052" y="82207"/>
                    </a:lnTo>
                    <a:lnTo>
                      <a:pt x="285051" y="90525"/>
                    </a:lnTo>
                    <a:lnTo>
                      <a:pt x="301625" y="91694"/>
                    </a:lnTo>
                    <a:lnTo>
                      <a:pt x="316242" y="87198"/>
                    </a:lnTo>
                    <a:lnTo>
                      <a:pt x="322122" y="83070"/>
                    </a:lnTo>
                    <a:lnTo>
                      <a:pt x="326402" y="77939"/>
                    </a:lnTo>
                    <a:lnTo>
                      <a:pt x="329031" y="71805"/>
                    </a:lnTo>
                    <a:lnTo>
                      <a:pt x="329933" y="64630"/>
                    </a:lnTo>
                    <a:lnTo>
                      <a:pt x="329971" y="54673"/>
                    </a:lnTo>
                    <a:close/>
                  </a:path>
                  <a:path w="407670" h="92075">
                    <a:moveTo>
                      <a:pt x="407466" y="2095"/>
                    </a:moveTo>
                    <a:lnTo>
                      <a:pt x="334924" y="2095"/>
                    </a:lnTo>
                    <a:lnTo>
                      <a:pt x="334924" y="18402"/>
                    </a:lnTo>
                    <a:lnTo>
                      <a:pt x="362102" y="18402"/>
                    </a:lnTo>
                    <a:lnTo>
                      <a:pt x="362102" y="89954"/>
                    </a:lnTo>
                    <a:lnTo>
                      <a:pt x="379768" y="89954"/>
                    </a:lnTo>
                    <a:lnTo>
                      <a:pt x="379768" y="18389"/>
                    </a:lnTo>
                    <a:lnTo>
                      <a:pt x="407466" y="18389"/>
                    </a:lnTo>
                    <a:lnTo>
                      <a:pt x="407466" y="2095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raphic 28">
                <a:extLst>
                  <a:ext uri="{FF2B5EF4-FFF2-40B4-BE49-F238E27FC236}">
                    <a16:creationId xmlns:a16="http://schemas.microsoft.com/office/drawing/2014/main" id="{CCDE07D4-9EFD-96AC-E11C-CBDF8905588D}"/>
                  </a:ext>
                </a:extLst>
              </p:cNvPr>
              <p:cNvSpPr/>
              <p:nvPr/>
            </p:nvSpPr>
            <p:spPr>
              <a:xfrm>
                <a:off x="332740" y="267"/>
                <a:ext cx="7239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88265">
                    <a:moveTo>
                      <a:pt x="72136" y="0"/>
                    </a:moveTo>
                    <a:lnTo>
                      <a:pt x="0" y="0"/>
                    </a:lnTo>
                    <a:lnTo>
                      <a:pt x="0" y="16040"/>
                    </a:lnTo>
                    <a:lnTo>
                      <a:pt x="26962" y="16040"/>
                    </a:lnTo>
                    <a:lnTo>
                      <a:pt x="26962" y="87693"/>
                    </a:lnTo>
                    <a:lnTo>
                      <a:pt x="45059" y="87693"/>
                    </a:lnTo>
                    <a:lnTo>
                      <a:pt x="45059" y="15887"/>
                    </a:lnTo>
                    <a:lnTo>
                      <a:pt x="72136" y="15887"/>
                    </a:lnTo>
                    <a:lnTo>
                      <a:pt x="72136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raphic 29">
                <a:extLst>
                  <a:ext uri="{FF2B5EF4-FFF2-40B4-BE49-F238E27FC236}">
                    <a16:creationId xmlns:a16="http://schemas.microsoft.com/office/drawing/2014/main" id="{2B4ED949-5E32-7FE5-867A-16012208AA85}"/>
                  </a:ext>
                </a:extLst>
              </p:cNvPr>
              <p:cNvSpPr/>
              <p:nvPr/>
            </p:nvSpPr>
            <p:spPr>
              <a:xfrm>
                <a:off x="99923" y="124103"/>
                <a:ext cx="6096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8265">
                    <a:moveTo>
                      <a:pt x="17551" y="0"/>
                    </a:moveTo>
                    <a:lnTo>
                      <a:pt x="0" y="0"/>
                    </a:lnTo>
                    <a:lnTo>
                      <a:pt x="0" y="87998"/>
                    </a:lnTo>
                    <a:lnTo>
                      <a:pt x="60718" y="87998"/>
                    </a:lnTo>
                    <a:lnTo>
                      <a:pt x="60718" y="71424"/>
                    </a:lnTo>
                    <a:lnTo>
                      <a:pt x="17551" y="71424"/>
                    </a:lnTo>
                    <a:lnTo>
                      <a:pt x="17551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raphic 30">
                <a:extLst>
                  <a:ext uri="{FF2B5EF4-FFF2-40B4-BE49-F238E27FC236}">
                    <a16:creationId xmlns:a16="http://schemas.microsoft.com/office/drawing/2014/main" id="{CE17E1EC-E1EE-03F0-DA8A-3F3C5B8CA18E}"/>
                  </a:ext>
                </a:extLst>
              </p:cNvPr>
              <p:cNvSpPr/>
              <p:nvPr/>
            </p:nvSpPr>
            <p:spPr>
              <a:xfrm>
                <a:off x="278163" y="0"/>
                <a:ext cx="60960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7630">
                    <a:moveTo>
                      <a:pt x="17132" y="0"/>
                    </a:moveTo>
                    <a:lnTo>
                      <a:pt x="0" y="0"/>
                    </a:lnTo>
                    <a:lnTo>
                      <a:pt x="0" y="87553"/>
                    </a:lnTo>
                    <a:lnTo>
                      <a:pt x="60756" y="87553"/>
                    </a:lnTo>
                    <a:lnTo>
                      <a:pt x="60756" y="71424"/>
                    </a:lnTo>
                    <a:lnTo>
                      <a:pt x="17132" y="71424"/>
                    </a:lnTo>
                    <a:lnTo>
                      <a:pt x="17132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Graphic 31">
                <a:extLst>
                  <a:ext uri="{FF2B5EF4-FFF2-40B4-BE49-F238E27FC236}">
                    <a16:creationId xmlns:a16="http://schemas.microsoft.com/office/drawing/2014/main" id="{472273A8-AB6E-FDAF-159A-B9DFC93207D2}"/>
                  </a:ext>
                </a:extLst>
              </p:cNvPr>
              <p:cNvSpPr/>
              <p:nvPr/>
            </p:nvSpPr>
            <p:spPr>
              <a:xfrm>
                <a:off x="206584" y="26629"/>
                <a:ext cx="3429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39700">
                    <a:moveTo>
                      <a:pt x="27825" y="29692"/>
                    </a:moveTo>
                    <a:lnTo>
                      <a:pt x="13881" y="0"/>
                    </a:lnTo>
                    <a:lnTo>
                      <a:pt x="0" y="29692"/>
                    </a:lnTo>
                    <a:lnTo>
                      <a:pt x="27825" y="29692"/>
                    </a:lnTo>
                    <a:close/>
                  </a:path>
                  <a:path w="342900" h="139700">
                    <a:moveTo>
                      <a:pt x="342633" y="131978"/>
                    </a:moveTo>
                    <a:lnTo>
                      <a:pt x="342430" y="120637"/>
                    </a:lnTo>
                    <a:lnTo>
                      <a:pt x="339178" y="115976"/>
                    </a:lnTo>
                    <a:lnTo>
                      <a:pt x="327012" y="112991"/>
                    </a:lnTo>
                    <a:lnTo>
                      <a:pt x="320065" y="113703"/>
                    </a:lnTo>
                    <a:lnTo>
                      <a:pt x="313042" y="113893"/>
                    </a:lnTo>
                    <a:lnTo>
                      <a:pt x="313042" y="139433"/>
                    </a:lnTo>
                    <a:lnTo>
                      <a:pt x="320319" y="138988"/>
                    </a:lnTo>
                    <a:lnTo>
                      <a:pt x="327139" y="139141"/>
                    </a:lnTo>
                    <a:lnTo>
                      <a:pt x="339547" y="136994"/>
                    </a:lnTo>
                    <a:lnTo>
                      <a:pt x="342633" y="131978"/>
                    </a:lnTo>
                    <a:close/>
                  </a:path>
                </a:pathLst>
              </a:custGeom>
              <a:solidFill>
                <a:srgbClr val="FDFEFF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5" name="Image 32">
              <a:extLst>
                <a:ext uri="{FF2B5EF4-FFF2-40B4-BE49-F238E27FC236}">
                  <a16:creationId xmlns:a16="http://schemas.microsoft.com/office/drawing/2014/main" id="{E26B9C16-6315-E0FB-093D-FA290CC9FD32}"/>
                </a:ext>
              </a:extLst>
            </p:cNvPr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1785" y="6180774"/>
              <a:ext cx="470535" cy="47117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018A4D5-B385-0B57-AC0E-3FA309C49F8C}"/>
              </a:ext>
            </a:extLst>
          </p:cNvPr>
          <p:cNvSpPr/>
          <p:nvPr/>
        </p:nvSpPr>
        <p:spPr>
          <a:xfrm>
            <a:off x="11538449" y="6279542"/>
            <a:ext cx="638805" cy="493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 noProof="0" dirty="0"/>
          </a:p>
        </p:txBody>
      </p:sp>
    </p:spTree>
    <p:extLst>
      <p:ext uri="{BB962C8B-B14F-4D97-AF65-F5344CB8AC3E}">
        <p14:creationId xmlns:p14="http://schemas.microsoft.com/office/powerpoint/2010/main" val="228497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38" descr="Close-up of two people holding hands"/>
          <p:cNvSpPr/>
          <p:nvPr/>
        </p:nvSpPr>
        <p:spPr>
          <a:xfrm>
            <a:off x="7400" y="-14717"/>
            <a:ext cx="6221201" cy="682856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CO" sz="2400" noProof="0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4617D-0473-AC11-B810-4BE73A4882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noProof="0" dirty="0"/>
              <a:t>Simulación clínica</a:t>
            </a:r>
          </a:p>
          <a:p>
            <a:endParaRPr lang="es-CO" noProof="0" dirty="0"/>
          </a:p>
          <a:p>
            <a:endParaRPr lang="es-CO" noProof="0" dirty="0"/>
          </a:p>
          <a:p>
            <a:endParaRPr lang="es-CO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21DBBA-688F-3282-09DB-4DB5EEE939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noProof="0" dirty="0"/>
              <a:t>Sesión 14</a:t>
            </a:r>
          </a:p>
        </p:txBody>
      </p:sp>
      <p:pic>
        <p:nvPicPr>
          <p:cNvPr id="6" name="Google Shape;130;p2">
            <a:extLst>
              <a:ext uri="{FF2B5EF4-FFF2-40B4-BE49-F238E27FC236}">
                <a16:creationId xmlns:a16="http://schemas.microsoft.com/office/drawing/2014/main" id="{D641FA69-6D67-9E61-C9D9-FD11D7AEDB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8675" t="8159" r="13577" b="501"/>
          <a:stretch/>
        </p:blipFill>
        <p:spPr>
          <a:xfrm>
            <a:off x="-2" y="0"/>
            <a:ext cx="6696000" cy="60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8;p2">
            <a:extLst>
              <a:ext uri="{FF2B5EF4-FFF2-40B4-BE49-F238E27FC236}">
                <a16:creationId xmlns:a16="http://schemas.microsoft.com/office/drawing/2014/main" id="{CB37D493-219C-3DD8-58F8-CCF766996B3B}"/>
              </a:ext>
            </a:extLst>
          </p:cNvPr>
          <p:cNvSpPr txBox="1"/>
          <p:nvPr/>
        </p:nvSpPr>
        <p:spPr>
          <a:xfrm>
            <a:off x="5216206" y="5698278"/>
            <a:ext cx="14797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O" noProof="0" dirty="0"/>
              <a:t>© UNFPA</a:t>
            </a:r>
            <a:endParaRPr lang="es-CO" sz="2400" noProof="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3C09E0-90E1-E575-02CF-D36D11E0D558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rPr lang="es-CO" noProof="0" dirty="0"/>
              <a:t>14.2</a:t>
            </a:r>
          </a:p>
        </p:txBody>
      </p:sp>
    </p:spTree>
    <p:extLst>
      <p:ext uri="{BB962C8B-B14F-4D97-AF65-F5344CB8AC3E}">
        <p14:creationId xmlns:p14="http://schemas.microsoft.com/office/powerpoint/2010/main" val="328189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Google Shape;2389;p265"/>
          <p:cNvSpPr txBox="1"/>
          <p:nvPr/>
        </p:nvSpPr>
        <p:spPr>
          <a:xfrm>
            <a:off x="539508" y="1633254"/>
            <a:ext cx="11116686" cy="412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R="118530">
              <a:spcAft>
                <a:spcPts val="800"/>
              </a:spcAft>
              <a:defRPr sz="2400">
                <a:latin typeface="Arial" panose="020B0604020202020204" pitchFamily="34" charset="0"/>
                <a:sym typeface="Arial"/>
              </a:defRPr>
            </a:pPr>
            <a:r>
              <a:rPr lang="es-CO" u="sng" noProof="0" dirty="0">
                <a:solidFill>
                  <a:schemeClr val="accent3"/>
                </a:solidFill>
                <a:cs typeface="Arial" panose="020B0604020202020204" pitchFamily="34" charset="0"/>
              </a:rPr>
              <a:t>Objetivo 2:</a:t>
            </a:r>
            <a:r>
              <a:rPr lang="es-CO" noProof="0" dirty="0">
                <a:solidFill>
                  <a:srgbClr val="00B0F0"/>
                </a:solidFill>
              </a:rPr>
              <a:t>	Mostrar conductas y asumir valores que contribuyan a prestar 		unos servicios que ofrezcan seguridad y apoyo</a:t>
            </a:r>
            <a:endParaRPr lang="es-CO" sz="2400" noProof="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R="118530">
              <a:lnSpc>
                <a:spcPct val="108000"/>
              </a:lnSpc>
              <a:spcAft>
                <a:spcPts val="200"/>
              </a:spcAft>
              <a:defRPr sz="2400">
                <a:latin typeface="Arial" panose="020B0604020202020204" pitchFamily="34" charset="0"/>
                <a:sym typeface="Arial"/>
              </a:defRPr>
            </a:pPr>
            <a:r>
              <a:rPr lang="es-CO" u="sng" noProof="0" dirty="0">
                <a:solidFill>
                  <a:schemeClr val="accent3"/>
                </a:solidFill>
                <a:cs typeface="Arial" panose="020B0604020202020204" pitchFamily="34" charset="0"/>
              </a:rPr>
              <a:t>Objetivo 3:</a:t>
            </a:r>
            <a:r>
              <a:rPr lang="es-CO" noProof="0" dirty="0">
                <a:solidFill>
                  <a:srgbClr val="00B0F0"/>
                </a:solidFill>
              </a:rPr>
              <a:t>	Demostrar las competencias clínicas adecuadas al ámbito de 		trabajo para dar respuesta a los casos de agresión sexual y 			violencia de pareja</a:t>
            </a:r>
          </a:p>
          <a:p>
            <a:pPr marR="118530">
              <a:lnSpc>
                <a:spcPct val="108000"/>
              </a:lnSpc>
              <a:spcAft>
                <a:spcPts val="600"/>
              </a:spcAft>
            </a:pPr>
            <a:endParaRPr lang="es-CO" sz="1000" b="1" noProof="0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R="118530">
              <a:lnSpc>
                <a:spcPct val="108000"/>
              </a:lnSpc>
              <a:spcAft>
                <a:spcPts val="600"/>
              </a:spcAft>
              <a:defRPr sz="2200" b="1">
                <a:solidFill>
                  <a:schemeClr val="accent1"/>
                </a:solidFill>
                <a:latin typeface="Arial"/>
                <a:cs typeface="Arial"/>
                <a:sym typeface="Arial"/>
              </a:defRPr>
            </a:pPr>
            <a:r>
              <a:rPr lang="es-CO" noProof="0" dirty="0"/>
              <a:t>Competencias:</a:t>
            </a:r>
          </a:p>
          <a:p>
            <a:pPr marL="360000" marR="18626" indent="-360000">
              <a:lnSpc>
                <a:spcPct val="108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sym typeface="Arial"/>
              </a:defRPr>
            </a:pPr>
            <a:r>
              <a:rPr lang="es-CO" noProof="0" dirty="0"/>
              <a:t>Mostrar un adecuado razonamiento clínico para responder a los deseos y necesidades de las personas sobrevivientes</a:t>
            </a:r>
            <a:endParaRPr lang="es-CO" sz="20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0000" marR="18626" indent="-360000">
              <a:lnSpc>
                <a:spcPct val="108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sym typeface="Arial"/>
              </a:defRPr>
            </a:pPr>
            <a:r>
              <a:rPr lang="es-CO" noProof="0" dirty="0"/>
              <a:t>Mostrar comprensión de las limitaciones de los servicios ofrecidos a las personas sobrevivientes en contextos específicos</a:t>
            </a:r>
            <a:endParaRPr lang="es-CO" sz="20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4BB7B-7669-44CF-3E7E-CEB477FED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19" y="459992"/>
            <a:ext cx="11360800" cy="720000"/>
          </a:xfrm>
        </p:spPr>
        <p:txBody>
          <a:bodyPr/>
          <a:lstStyle/>
          <a:p>
            <a:r>
              <a:rPr lang="es-CO" noProof="0" dirty="0"/>
              <a:t>Objetivos de la sesión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8DF1A-0F6A-EAB4-DFDA-DDB57BECF5D9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rPr lang="es-CO" noProof="0" dirty="0"/>
              <a:t>14.3</a:t>
            </a:r>
          </a:p>
        </p:txBody>
      </p:sp>
    </p:spTree>
    <p:extLst>
      <p:ext uri="{BB962C8B-B14F-4D97-AF65-F5344CB8AC3E}">
        <p14:creationId xmlns:p14="http://schemas.microsoft.com/office/powerpoint/2010/main" val="66958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266"/>
          <p:cNvSpPr txBox="1"/>
          <p:nvPr/>
        </p:nvSpPr>
        <p:spPr>
          <a:xfrm>
            <a:off x="0" y="1"/>
            <a:ext cx="12192000" cy="120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  <a:buClr>
                <a:srgbClr val="000000"/>
              </a:buClr>
              <a:buSzPts val="2400"/>
              <a:defRPr sz="34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rPr lang="es-CO" noProof="0" dirty="0"/>
              <a:t>Sesión 14: Conclusión</a:t>
            </a:r>
          </a:p>
        </p:txBody>
      </p:sp>
      <p:sp>
        <p:nvSpPr>
          <p:cNvPr id="2397" name="Google Shape;2397;p266"/>
          <p:cNvSpPr txBox="1"/>
          <p:nvPr/>
        </p:nvSpPr>
        <p:spPr>
          <a:xfrm>
            <a:off x="805543" y="1850571"/>
            <a:ext cx="10515600" cy="281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lnSpc>
                <a:spcPct val="108000"/>
              </a:lnSpc>
              <a:spcAft>
                <a:spcPts val="18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  <a:defRPr sz="2400">
                <a:latin typeface="Arial" panose="020B0604020202020204" pitchFamily="34" charset="0"/>
              </a:defRPr>
            </a:pPr>
            <a:r>
              <a:rPr lang="es-CO" noProof="0" dirty="0"/>
              <a:t>Adquirir competencias clínicas requiere práctica</a:t>
            </a:r>
          </a:p>
          <a:p>
            <a:pPr marL="457189" indent="-457189">
              <a:lnSpc>
                <a:spcPct val="108000"/>
              </a:lnSpc>
              <a:spcAft>
                <a:spcPts val="18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  <a:defRPr sz="2400">
                <a:latin typeface="Arial" panose="020B0604020202020204" pitchFamily="34" charset="0"/>
              </a:defRPr>
            </a:pPr>
            <a:r>
              <a:rPr lang="es-CO" noProof="0" dirty="0"/>
              <a:t>Cuanto más practique, más seguridad y pericia mostrará</a:t>
            </a:r>
          </a:p>
          <a:p>
            <a:pPr marL="457189" indent="-457189">
              <a:lnSpc>
                <a:spcPct val="108000"/>
              </a:lnSpc>
              <a:spcAft>
                <a:spcPts val="18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  <a:defRPr sz="2400">
                <a:latin typeface="Arial" panose="020B0604020202020204" pitchFamily="34" charset="0"/>
              </a:defRPr>
            </a:pPr>
            <a:r>
              <a:rPr lang="es-CO" noProof="0" dirty="0"/>
              <a:t>Es importante no dejar de practicar y que los colegas y supervisores nos hagan observaciones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1AC12B-9D06-E489-2F51-E25A67611C24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rPr lang="es-CO" noProof="0" dirty="0"/>
              <a:t>14.4</a:t>
            </a:r>
          </a:p>
        </p:txBody>
      </p:sp>
    </p:spTree>
    <p:extLst>
      <p:ext uri="{BB962C8B-B14F-4D97-AF65-F5344CB8AC3E}">
        <p14:creationId xmlns:p14="http://schemas.microsoft.com/office/powerpoint/2010/main" val="22799949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 4 - WHO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 5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21478</TotalTime>
  <Words>199</Words>
  <Application>Microsoft Office PowerPoint</Application>
  <PresentationFormat>Widescreen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Wingdings</vt:lpstr>
      <vt:lpstr>1_Office Theme 4 - WHO</vt:lpstr>
      <vt:lpstr>1_Office Theme 5</vt:lpstr>
      <vt:lpstr>Presentación con diapositivas </vt:lpstr>
      <vt:lpstr>PowerPoint Presentation</vt:lpstr>
      <vt:lpstr>Objetivos de la sesión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Money (Green Ink)</dc:creator>
  <cp:lastModifiedBy>رفعت عبدالغني</cp:lastModifiedBy>
  <cp:revision>690</cp:revision>
  <cp:lastPrinted>2024-11-29T14:13:27Z</cp:lastPrinted>
  <dcterms:created xsi:type="dcterms:W3CDTF">2024-07-22T16:05:02Z</dcterms:created>
  <dcterms:modified xsi:type="dcterms:W3CDTF">2025-10-02T18:18:31Z</dcterms:modified>
</cp:coreProperties>
</file>