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14"/>
  </p:notesMasterIdLst>
  <p:sldIdLst>
    <p:sldId id="562" r:id="rId3"/>
    <p:sldId id="539" r:id="rId4"/>
    <p:sldId id="488" r:id="rId5"/>
    <p:sldId id="489" r:id="rId6"/>
    <p:sldId id="490" r:id="rId7"/>
    <p:sldId id="491" r:id="rId8"/>
    <p:sldId id="492" r:id="rId9"/>
    <p:sldId id="493" r:id="rId10"/>
    <p:sldId id="494" r:id="rId11"/>
    <p:sldId id="495" r:id="rId12"/>
    <p:sldId id="496" r:id="rId13"/>
  </p:sldIdLst>
  <p:sldSz cx="12192000" cy="6858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autoAdjust="0"/>
    <p:restoredTop sz="91549" autoAdjust="0"/>
  </p:normalViewPr>
  <p:slideViewPr>
    <p:cSldViewPr snapToGrid="0">
      <p:cViewPr varScale="1">
        <p:scale>
          <a:sx n="104" d="100"/>
          <a:sy n="104" d="100"/>
        </p:scale>
        <p:origin x="102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EB16A4FA-BFD2-4752-AF41-1A8386FDDE59}"/>
    <pc:docChg chg="delSld delMainMaster">
      <pc:chgData name="Eilidh McGregor (Green Ink)" userId="9cba41ee-7d70-4c23-afba-c2290bddaa61" providerId="ADAL" clId="{EB16A4FA-BFD2-4752-AF41-1A8386FDDE59}" dt="2025-03-31T14:47:29.161" v="1" actId="2696"/>
      <pc:docMkLst>
        <pc:docMk/>
      </pc:docMkLst>
      <pc:sldChg chg="del">
        <pc:chgData name="Eilidh McGregor (Green Ink)" userId="9cba41ee-7d70-4c23-afba-c2290bddaa61" providerId="ADAL" clId="{EB16A4FA-BFD2-4752-AF41-1A8386FDDE59}" dt="2025-03-31T14:47:12.404" v="0" actId="2696"/>
        <pc:sldMkLst>
          <pc:docMk/>
          <pc:sldMk cId="0" sldId="257"/>
        </pc:sldMkLst>
      </pc:sldChg>
      <pc:sldChg chg="del">
        <pc:chgData name="Eilidh McGregor (Green Ink)" userId="9cba41ee-7d70-4c23-afba-c2290bddaa61" providerId="ADAL" clId="{EB16A4FA-BFD2-4752-AF41-1A8386FDDE59}" dt="2025-03-31T14:47:12.404" v="0" actId="2696"/>
        <pc:sldMkLst>
          <pc:docMk/>
          <pc:sldMk cId="0" sldId="258"/>
        </pc:sldMkLst>
      </pc:sldChg>
      <pc:sldChg chg="del">
        <pc:chgData name="Eilidh McGregor (Green Ink)" userId="9cba41ee-7d70-4c23-afba-c2290bddaa61" providerId="ADAL" clId="{EB16A4FA-BFD2-4752-AF41-1A8386FDDE59}" dt="2025-03-31T14:47:12.404" v="0" actId="2696"/>
        <pc:sldMkLst>
          <pc:docMk/>
          <pc:sldMk cId="0" sldId="259"/>
        </pc:sldMkLst>
      </pc:sldChg>
      <pc:sldChg chg="del">
        <pc:chgData name="Eilidh McGregor (Green Ink)" userId="9cba41ee-7d70-4c23-afba-c2290bddaa61" providerId="ADAL" clId="{EB16A4FA-BFD2-4752-AF41-1A8386FDDE59}" dt="2025-03-31T14:47:12.404" v="0" actId="2696"/>
        <pc:sldMkLst>
          <pc:docMk/>
          <pc:sldMk cId="0" sldId="260"/>
        </pc:sldMkLst>
      </pc:sldChg>
      <pc:sldChg chg="del">
        <pc:chgData name="Eilidh McGregor (Green Ink)" userId="9cba41ee-7d70-4c23-afba-c2290bddaa61" providerId="ADAL" clId="{EB16A4FA-BFD2-4752-AF41-1A8386FDDE59}" dt="2025-03-31T14:47:12.404" v="0" actId="2696"/>
        <pc:sldMkLst>
          <pc:docMk/>
          <pc:sldMk cId="0" sldId="261"/>
        </pc:sldMkLst>
      </pc:sldChg>
      <pc:sldChg chg="del">
        <pc:chgData name="Eilidh McGregor (Green Ink)" userId="9cba41ee-7d70-4c23-afba-c2290bddaa61" providerId="ADAL" clId="{EB16A4FA-BFD2-4752-AF41-1A8386FDDE59}" dt="2025-03-31T14:47:12.404" v="0" actId="2696"/>
        <pc:sldMkLst>
          <pc:docMk/>
          <pc:sldMk cId="0" sldId="262"/>
        </pc:sldMkLst>
      </pc:sldChg>
      <pc:sldChg chg="del">
        <pc:chgData name="Eilidh McGregor (Green Ink)" userId="9cba41ee-7d70-4c23-afba-c2290bddaa61" providerId="ADAL" clId="{EB16A4FA-BFD2-4752-AF41-1A8386FDDE59}" dt="2025-03-31T14:47:12.404" v="0" actId="2696"/>
        <pc:sldMkLst>
          <pc:docMk/>
          <pc:sldMk cId="0" sldId="263"/>
        </pc:sldMkLst>
      </pc:sldChg>
      <pc:sldChg chg="del">
        <pc:chgData name="Eilidh McGregor (Green Ink)" userId="9cba41ee-7d70-4c23-afba-c2290bddaa61" providerId="ADAL" clId="{EB16A4FA-BFD2-4752-AF41-1A8386FDDE59}" dt="2025-03-31T14:47:12.404" v="0" actId="2696"/>
        <pc:sldMkLst>
          <pc:docMk/>
          <pc:sldMk cId="0" sldId="264"/>
        </pc:sldMkLst>
      </pc:sldChg>
      <pc:sldChg chg="del">
        <pc:chgData name="Eilidh McGregor (Green Ink)" userId="9cba41ee-7d70-4c23-afba-c2290bddaa61" providerId="ADAL" clId="{EB16A4FA-BFD2-4752-AF41-1A8386FDDE59}" dt="2025-03-31T14:47:12.404" v="0" actId="2696"/>
        <pc:sldMkLst>
          <pc:docMk/>
          <pc:sldMk cId="0" sldId="265"/>
        </pc:sldMkLst>
      </pc:sldChg>
      <pc:sldChg chg="del">
        <pc:chgData name="Eilidh McGregor (Green Ink)" userId="9cba41ee-7d70-4c23-afba-c2290bddaa61" providerId="ADAL" clId="{EB16A4FA-BFD2-4752-AF41-1A8386FDDE59}" dt="2025-03-31T14:47:12.404" v="0" actId="2696"/>
        <pc:sldMkLst>
          <pc:docMk/>
          <pc:sldMk cId="0" sldId="268"/>
        </pc:sldMkLst>
      </pc:sldChg>
      <pc:sldChg chg="del">
        <pc:chgData name="Eilidh McGregor (Green Ink)" userId="9cba41ee-7d70-4c23-afba-c2290bddaa61" providerId="ADAL" clId="{EB16A4FA-BFD2-4752-AF41-1A8386FDDE59}" dt="2025-03-31T14:47:12.404" v="0" actId="2696"/>
        <pc:sldMkLst>
          <pc:docMk/>
          <pc:sldMk cId="0" sldId="269"/>
        </pc:sldMkLst>
      </pc:sldChg>
      <pc:sldChg chg="del">
        <pc:chgData name="Eilidh McGregor (Green Ink)" userId="9cba41ee-7d70-4c23-afba-c2290bddaa61" providerId="ADAL" clId="{EB16A4FA-BFD2-4752-AF41-1A8386FDDE59}" dt="2025-03-31T14:47:12.404" v="0" actId="2696"/>
        <pc:sldMkLst>
          <pc:docMk/>
          <pc:sldMk cId="0" sldId="270"/>
        </pc:sldMkLst>
      </pc:sldChg>
      <pc:sldChg chg="del">
        <pc:chgData name="Eilidh McGregor (Green Ink)" userId="9cba41ee-7d70-4c23-afba-c2290bddaa61" providerId="ADAL" clId="{EB16A4FA-BFD2-4752-AF41-1A8386FDDE59}" dt="2025-03-31T14:47:12.404" v="0" actId="2696"/>
        <pc:sldMkLst>
          <pc:docMk/>
          <pc:sldMk cId="0" sldId="271"/>
        </pc:sldMkLst>
      </pc:sldChg>
      <pc:sldChg chg="del">
        <pc:chgData name="Eilidh McGregor (Green Ink)" userId="9cba41ee-7d70-4c23-afba-c2290bddaa61" providerId="ADAL" clId="{EB16A4FA-BFD2-4752-AF41-1A8386FDDE59}" dt="2025-03-31T14:47:12.404" v="0" actId="2696"/>
        <pc:sldMkLst>
          <pc:docMk/>
          <pc:sldMk cId="0" sldId="272"/>
        </pc:sldMkLst>
      </pc:sldChg>
      <pc:sldChg chg="del">
        <pc:chgData name="Eilidh McGregor (Green Ink)" userId="9cba41ee-7d70-4c23-afba-c2290bddaa61" providerId="ADAL" clId="{EB16A4FA-BFD2-4752-AF41-1A8386FDDE59}" dt="2025-03-31T14:47:12.404" v="0" actId="2696"/>
        <pc:sldMkLst>
          <pc:docMk/>
          <pc:sldMk cId="0" sldId="273"/>
        </pc:sldMkLst>
      </pc:sldChg>
      <pc:sldChg chg="del">
        <pc:chgData name="Eilidh McGregor (Green Ink)" userId="9cba41ee-7d70-4c23-afba-c2290bddaa61" providerId="ADAL" clId="{EB16A4FA-BFD2-4752-AF41-1A8386FDDE59}" dt="2025-03-31T14:47:12.404" v="0" actId="2696"/>
        <pc:sldMkLst>
          <pc:docMk/>
          <pc:sldMk cId="0" sldId="274"/>
        </pc:sldMkLst>
      </pc:sldChg>
      <pc:sldChg chg="del">
        <pc:chgData name="Eilidh McGregor (Green Ink)" userId="9cba41ee-7d70-4c23-afba-c2290bddaa61" providerId="ADAL" clId="{EB16A4FA-BFD2-4752-AF41-1A8386FDDE59}" dt="2025-03-31T14:47:12.404" v="0" actId="2696"/>
        <pc:sldMkLst>
          <pc:docMk/>
          <pc:sldMk cId="2325324675" sldId="276"/>
        </pc:sldMkLst>
      </pc:sldChg>
      <pc:sldChg chg="del">
        <pc:chgData name="Eilidh McGregor (Green Ink)" userId="9cba41ee-7d70-4c23-afba-c2290bddaa61" providerId="ADAL" clId="{EB16A4FA-BFD2-4752-AF41-1A8386FDDE59}" dt="2025-03-31T14:47:12.404" v="0" actId="2696"/>
        <pc:sldMkLst>
          <pc:docMk/>
          <pc:sldMk cId="1137728767" sldId="277"/>
        </pc:sldMkLst>
      </pc:sldChg>
      <pc:sldChg chg="del">
        <pc:chgData name="Eilidh McGregor (Green Ink)" userId="9cba41ee-7d70-4c23-afba-c2290bddaa61" providerId="ADAL" clId="{EB16A4FA-BFD2-4752-AF41-1A8386FDDE59}" dt="2025-03-31T14:47:12.404" v="0" actId="2696"/>
        <pc:sldMkLst>
          <pc:docMk/>
          <pc:sldMk cId="156287223" sldId="278"/>
        </pc:sldMkLst>
      </pc:sldChg>
      <pc:sldChg chg="del">
        <pc:chgData name="Eilidh McGregor (Green Ink)" userId="9cba41ee-7d70-4c23-afba-c2290bddaa61" providerId="ADAL" clId="{EB16A4FA-BFD2-4752-AF41-1A8386FDDE59}" dt="2025-03-31T14:47:12.404" v="0" actId="2696"/>
        <pc:sldMkLst>
          <pc:docMk/>
          <pc:sldMk cId="487998334" sldId="279"/>
        </pc:sldMkLst>
      </pc:sldChg>
      <pc:sldChg chg="del">
        <pc:chgData name="Eilidh McGregor (Green Ink)" userId="9cba41ee-7d70-4c23-afba-c2290bddaa61" providerId="ADAL" clId="{EB16A4FA-BFD2-4752-AF41-1A8386FDDE59}" dt="2025-03-31T14:47:12.404" v="0" actId="2696"/>
        <pc:sldMkLst>
          <pc:docMk/>
          <pc:sldMk cId="2105561284" sldId="280"/>
        </pc:sldMkLst>
      </pc:sldChg>
      <pc:sldChg chg="del">
        <pc:chgData name="Eilidh McGregor (Green Ink)" userId="9cba41ee-7d70-4c23-afba-c2290bddaa61" providerId="ADAL" clId="{EB16A4FA-BFD2-4752-AF41-1A8386FDDE59}" dt="2025-03-31T14:47:12.404" v="0" actId="2696"/>
        <pc:sldMkLst>
          <pc:docMk/>
          <pc:sldMk cId="44598553" sldId="281"/>
        </pc:sldMkLst>
      </pc:sldChg>
      <pc:sldChg chg="del">
        <pc:chgData name="Eilidh McGregor (Green Ink)" userId="9cba41ee-7d70-4c23-afba-c2290bddaa61" providerId="ADAL" clId="{EB16A4FA-BFD2-4752-AF41-1A8386FDDE59}" dt="2025-03-31T14:47:12.404" v="0" actId="2696"/>
        <pc:sldMkLst>
          <pc:docMk/>
          <pc:sldMk cId="1578025308" sldId="282"/>
        </pc:sldMkLst>
      </pc:sldChg>
      <pc:sldChg chg="del">
        <pc:chgData name="Eilidh McGregor (Green Ink)" userId="9cba41ee-7d70-4c23-afba-c2290bddaa61" providerId="ADAL" clId="{EB16A4FA-BFD2-4752-AF41-1A8386FDDE59}" dt="2025-03-31T14:47:12.404" v="0" actId="2696"/>
        <pc:sldMkLst>
          <pc:docMk/>
          <pc:sldMk cId="2402466503" sldId="283"/>
        </pc:sldMkLst>
      </pc:sldChg>
      <pc:sldChg chg="del">
        <pc:chgData name="Eilidh McGregor (Green Ink)" userId="9cba41ee-7d70-4c23-afba-c2290bddaa61" providerId="ADAL" clId="{EB16A4FA-BFD2-4752-AF41-1A8386FDDE59}" dt="2025-03-31T14:47:12.404" v="0" actId="2696"/>
        <pc:sldMkLst>
          <pc:docMk/>
          <pc:sldMk cId="2856298819" sldId="284"/>
        </pc:sldMkLst>
      </pc:sldChg>
      <pc:sldChg chg="del">
        <pc:chgData name="Eilidh McGregor (Green Ink)" userId="9cba41ee-7d70-4c23-afba-c2290bddaa61" providerId="ADAL" clId="{EB16A4FA-BFD2-4752-AF41-1A8386FDDE59}" dt="2025-03-31T14:47:12.404" v="0" actId="2696"/>
        <pc:sldMkLst>
          <pc:docMk/>
          <pc:sldMk cId="3595759619" sldId="285"/>
        </pc:sldMkLst>
      </pc:sldChg>
      <pc:sldChg chg="del">
        <pc:chgData name="Eilidh McGregor (Green Ink)" userId="9cba41ee-7d70-4c23-afba-c2290bddaa61" providerId="ADAL" clId="{EB16A4FA-BFD2-4752-AF41-1A8386FDDE59}" dt="2025-03-31T14:47:12.404" v="0" actId="2696"/>
        <pc:sldMkLst>
          <pc:docMk/>
          <pc:sldMk cId="3483525006" sldId="286"/>
        </pc:sldMkLst>
      </pc:sldChg>
      <pc:sldChg chg="del">
        <pc:chgData name="Eilidh McGregor (Green Ink)" userId="9cba41ee-7d70-4c23-afba-c2290bddaa61" providerId="ADAL" clId="{EB16A4FA-BFD2-4752-AF41-1A8386FDDE59}" dt="2025-03-31T14:47:12.404" v="0" actId="2696"/>
        <pc:sldMkLst>
          <pc:docMk/>
          <pc:sldMk cId="1127691587" sldId="287"/>
        </pc:sldMkLst>
      </pc:sldChg>
      <pc:sldChg chg="del">
        <pc:chgData name="Eilidh McGregor (Green Ink)" userId="9cba41ee-7d70-4c23-afba-c2290bddaa61" providerId="ADAL" clId="{EB16A4FA-BFD2-4752-AF41-1A8386FDDE59}" dt="2025-03-31T14:47:12.404" v="0" actId="2696"/>
        <pc:sldMkLst>
          <pc:docMk/>
          <pc:sldMk cId="3760288944" sldId="288"/>
        </pc:sldMkLst>
      </pc:sldChg>
      <pc:sldChg chg="del">
        <pc:chgData name="Eilidh McGregor (Green Ink)" userId="9cba41ee-7d70-4c23-afba-c2290bddaa61" providerId="ADAL" clId="{EB16A4FA-BFD2-4752-AF41-1A8386FDDE59}" dt="2025-03-31T14:47:12.404" v="0" actId="2696"/>
        <pc:sldMkLst>
          <pc:docMk/>
          <pc:sldMk cId="2088804391" sldId="289"/>
        </pc:sldMkLst>
      </pc:sldChg>
      <pc:sldChg chg="del">
        <pc:chgData name="Eilidh McGregor (Green Ink)" userId="9cba41ee-7d70-4c23-afba-c2290bddaa61" providerId="ADAL" clId="{EB16A4FA-BFD2-4752-AF41-1A8386FDDE59}" dt="2025-03-31T14:47:12.404" v="0" actId="2696"/>
        <pc:sldMkLst>
          <pc:docMk/>
          <pc:sldMk cId="2536136086" sldId="290"/>
        </pc:sldMkLst>
      </pc:sldChg>
      <pc:sldChg chg="del">
        <pc:chgData name="Eilidh McGregor (Green Ink)" userId="9cba41ee-7d70-4c23-afba-c2290bddaa61" providerId="ADAL" clId="{EB16A4FA-BFD2-4752-AF41-1A8386FDDE59}" dt="2025-03-31T14:47:12.404" v="0" actId="2696"/>
        <pc:sldMkLst>
          <pc:docMk/>
          <pc:sldMk cId="2948403408" sldId="291"/>
        </pc:sldMkLst>
      </pc:sldChg>
      <pc:sldChg chg="del">
        <pc:chgData name="Eilidh McGregor (Green Ink)" userId="9cba41ee-7d70-4c23-afba-c2290bddaa61" providerId="ADAL" clId="{EB16A4FA-BFD2-4752-AF41-1A8386FDDE59}" dt="2025-03-31T14:47:12.404" v="0" actId="2696"/>
        <pc:sldMkLst>
          <pc:docMk/>
          <pc:sldMk cId="3190309418" sldId="292"/>
        </pc:sldMkLst>
      </pc:sldChg>
      <pc:sldChg chg="del">
        <pc:chgData name="Eilidh McGregor (Green Ink)" userId="9cba41ee-7d70-4c23-afba-c2290bddaa61" providerId="ADAL" clId="{EB16A4FA-BFD2-4752-AF41-1A8386FDDE59}" dt="2025-03-31T14:47:12.404" v="0" actId="2696"/>
        <pc:sldMkLst>
          <pc:docMk/>
          <pc:sldMk cId="4008065995" sldId="293"/>
        </pc:sldMkLst>
      </pc:sldChg>
      <pc:sldChg chg="del">
        <pc:chgData name="Eilidh McGregor (Green Ink)" userId="9cba41ee-7d70-4c23-afba-c2290bddaa61" providerId="ADAL" clId="{EB16A4FA-BFD2-4752-AF41-1A8386FDDE59}" dt="2025-03-31T14:47:12.404" v="0" actId="2696"/>
        <pc:sldMkLst>
          <pc:docMk/>
          <pc:sldMk cId="2273748839" sldId="294"/>
        </pc:sldMkLst>
      </pc:sldChg>
      <pc:sldChg chg="del">
        <pc:chgData name="Eilidh McGregor (Green Ink)" userId="9cba41ee-7d70-4c23-afba-c2290bddaa61" providerId="ADAL" clId="{EB16A4FA-BFD2-4752-AF41-1A8386FDDE59}" dt="2025-03-31T14:47:12.404" v="0" actId="2696"/>
        <pc:sldMkLst>
          <pc:docMk/>
          <pc:sldMk cId="506637727" sldId="295"/>
        </pc:sldMkLst>
      </pc:sldChg>
      <pc:sldChg chg="del">
        <pc:chgData name="Eilidh McGregor (Green Ink)" userId="9cba41ee-7d70-4c23-afba-c2290bddaa61" providerId="ADAL" clId="{EB16A4FA-BFD2-4752-AF41-1A8386FDDE59}" dt="2025-03-31T14:47:12.404" v="0" actId="2696"/>
        <pc:sldMkLst>
          <pc:docMk/>
          <pc:sldMk cId="2167027896" sldId="296"/>
        </pc:sldMkLst>
      </pc:sldChg>
      <pc:sldChg chg="del">
        <pc:chgData name="Eilidh McGregor (Green Ink)" userId="9cba41ee-7d70-4c23-afba-c2290bddaa61" providerId="ADAL" clId="{EB16A4FA-BFD2-4752-AF41-1A8386FDDE59}" dt="2025-03-31T14:47:12.404" v="0" actId="2696"/>
        <pc:sldMkLst>
          <pc:docMk/>
          <pc:sldMk cId="638909572" sldId="297"/>
        </pc:sldMkLst>
      </pc:sldChg>
      <pc:sldChg chg="del">
        <pc:chgData name="Eilidh McGregor (Green Ink)" userId="9cba41ee-7d70-4c23-afba-c2290bddaa61" providerId="ADAL" clId="{EB16A4FA-BFD2-4752-AF41-1A8386FDDE59}" dt="2025-03-31T14:47:12.404" v="0" actId="2696"/>
        <pc:sldMkLst>
          <pc:docMk/>
          <pc:sldMk cId="2532305775" sldId="298"/>
        </pc:sldMkLst>
      </pc:sldChg>
      <pc:sldChg chg="del">
        <pc:chgData name="Eilidh McGregor (Green Ink)" userId="9cba41ee-7d70-4c23-afba-c2290bddaa61" providerId="ADAL" clId="{EB16A4FA-BFD2-4752-AF41-1A8386FDDE59}" dt="2025-03-31T14:47:12.404" v="0" actId="2696"/>
        <pc:sldMkLst>
          <pc:docMk/>
          <pc:sldMk cId="2589981433" sldId="299"/>
        </pc:sldMkLst>
      </pc:sldChg>
      <pc:sldChg chg="del">
        <pc:chgData name="Eilidh McGregor (Green Ink)" userId="9cba41ee-7d70-4c23-afba-c2290bddaa61" providerId="ADAL" clId="{EB16A4FA-BFD2-4752-AF41-1A8386FDDE59}" dt="2025-03-31T14:47:12.404" v="0" actId="2696"/>
        <pc:sldMkLst>
          <pc:docMk/>
          <pc:sldMk cId="3062596167" sldId="300"/>
        </pc:sldMkLst>
      </pc:sldChg>
      <pc:sldChg chg="del">
        <pc:chgData name="Eilidh McGregor (Green Ink)" userId="9cba41ee-7d70-4c23-afba-c2290bddaa61" providerId="ADAL" clId="{EB16A4FA-BFD2-4752-AF41-1A8386FDDE59}" dt="2025-03-31T14:47:12.404" v="0" actId="2696"/>
        <pc:sldMkLst>
          <pc:docMk/>
          <pc:sldMk cId="1692043370" sldId="301"/>
        </pc:sldMkLst>
      </pc:sldChg>
      <pc:sldChg chg="del">
        <pc:chgData name="Eilidh McGregor (Green Ink)" userId="9cba41ee-7d70-4c23-afba-c2290bddaa61" providerId="ADAL" clId="{EB16A4FA-BFD2-4752-AF41-1A8386FDDE59}" dt="2025-03-31T14:47:12.404" v="0" actId="2696"/>
        <pc:sldMkLst>
          <pc:docMk/>
          <pc:sldMk cId="4262841150" sldId="302"/>
        </pc:sldMkLst>
      </pc:sldChg>
      <pc:sldChg chg="del">
        <pc:chgData name="Eilidh McGregor (Green Ink)" userId="9cba41ee-7d70-4c23-afba-c2290bddaa61" providerId="ADAL" clId="{EB16A4FA-BFD2-4752-AF41-1A8386FDDE59}" dt="2025-03-31T14:47:12.404" v="0" actId="2696"/>
        <pc:sldMkLst>
          <pc:docMk/>
          <pc:sldMk cId="880424807" sldId="303"/>
        </pc:sldMkLst>
      </pc:sldChg>
      <pc:sldChg chg="del">
        <pc:chgData name="Eilidh McGregor (Green Ink)" userId="9cba41ee-7d70-4c23-afba-c2290bddaa61" providerId="ADAL" clId="{EB16A4FA-BFD2-4752-AF41-1A8386FDDE59}" dt="2025-03-31T14:47:12.404" v="0" actId="2696"/>
        <pc:sldMkLst>
          <pc:docMk/>
          <pc:sldMk cId="1227228117" sldId="304"/>
        </pc:sldMkLst>
      </pc:sldChg>
      <pc:sldChg chg="del">
        <pc:chgData name="Eilidh McGregor (Green Ink)" userId="9cba41ee-7d70-4c23-afba-c2290bddaa61" providerId="ADAL" clId="{EB16A4FA-BFD2-4752-AF41-1A8386FDDE59}" dt="2025-03-31T14:47:12.404" v="0" actId="2696"/>
        <pc:sldMkLst>
          <pc:docMk/>
          <pc:sldMk cId="3751994093" sldId="305"/>
        </pc:sldMkLst>
      </pc:sldChg>
      <pc:sldChg chg="del">
        <pc:chgData name="Eilidh McGregor (Green Ink)" userId="9cba41ee-7d70-4c23-afba-c2290bddaa61" providerId="ADAL" clId="{EB16A4FA-BFD2-4752-AF41-1A8386FDDE59}" dt="2025-03-31T14:47:12.404" v="0" actId="2696"/>
        <pc:sldMkLst>
          <pc:docMk/>
          <pc:sldMk cId="1617310243" sldId="306"/>
        </pc:sldMkLst>
      </pc:sldChg>
      <pc:sldChg chg="del">
        <pc:chgData name="Eilidh McGregor (Green Ink)" userId="9cba41ee-7d70-4c23-afba-c2290bddaa61" providerId="ADAL" clId="{EB16A4FA-BFD2-4752-AF41-1A8386FDDE59}" dt="2025-03-31T14:47:12.404" v="0" actId="2696"/>
        <pc:sldMkLst>
          <pc:docMk/>
          <pc:sldMk cId="941654747" sldId="307"/>
        </pc:sldMkLst>
      </pc:sldChg>
      <pc:sldChg chg="del">
        <pc:chgData name="Eilidh McGregor (Green Ink)" userId="9cba41ee-7d70-4c23-afba-c2290bddaa61" providerId="ADAL" clId="{EB16A4FA-BFD2-4752-AF41-1A8386FDDE59}" dt="2025-03-31T14:47:12.404" v="0" actId="2696"/>
        <pc:sldMkLst>
          <pc:docMk/>
          <pc:sldMk cId="2976818819" sldId="308"/>
        </pc:sldMkLst>
      </pc:sldChg>
      <pc:sldChg chg="del">
        <pc:chgData name="Eilidh McGregor (Green Ink)" userId="9cba41ee-7d70-4c23-afba-c2290bddaa61" providerId="ADAL" clId="{EB16A4FA-BFD2-4752-AF41-1A8386FDDE59}" dt="2025-03-31T14:47:12.404" v="0" actId="2696"/>
        <pc:sldMkLst>
          <pc:docMk/>
          <pc:sldMk cId="1702705720" sldId="309"/>
        </pc:sldMkLst>
      </pc:sldChg>
      <pc:sldChg chg="del">
        <pc:chgData name="Eilidh McGregor (Green Ink)" userId="9cba41ee-7d70-4c23-afba-c2290bddaa61" providerId="ADAL" clId="{EB16A4FA-BFD2-4752-AF41-1A8386FDDE59}" dt="2025-03-31T14:47:12.404" v="0" actId="2696"/>
        <pc:sldMkLst>
          <pc:docMk/>
          <pc:sldMk cId="3309654041" sldId="310"/>
        </pc:sldMkLst>
      </pc:sldChg>
      <pc:sldChg chg="del">
        <pc:chgData name="Eilidh McGregor (Green Ink)" userId="9cba41ee-7d70-4c23-afba-c2290bddaa61" providerId="ADAL" clId="{EB16A4FA-BFD2-4752-AF41-1A8386FDDE59}" dt="2025-03-31T14:47:12.404" v="0" actId="2696"/>
        <pc:sldMkLst>
          <pc:docMk/>
          <pc:sldMk cId="2425938701" sldId="311"/>
        </pc:sldMkLst>
      </pc:sldChg>
      <pc:sldChg chg="del">
        <pc:chgData name="Eilidh McGregor (Green Ink)" userId="9cba41ee-7d70-4c23-afba-c2290bddaa61" providerId="ADAL" clId="{EB16A4FA-BFD2-4752-AF41-1A8386FDDE59}" dt="2025-03-31T14:47:12.404" v="0" actId="2696"/>
        <pc:sldMkLst>
          <pc:docMk/>
          <pc:sldMk cId="2735761718" sldId="312"/>
        </pc:sldMkLst>
      </pc:sldChg>
      <pc:sldChg chg="del">
        <pc:chgData name="Eilidh McGregor (Green Ink)" userId="9cba41ee-7d70-4c23-afba-c2290bddaa61" providerId="ADAL" clId="{EB16A4FA-BFD2-4752-AF41-1A8386FDDE59}" dt="2025-03-31T14:47:12.404" v="0" actId="2696"/>
        <pc:sldMkLst>
          <pc:docMk/>
          <pc:sldMk cId="31742039" sldId="313"/>
        </pc:sldMkLst>
      </pc:sldChg>
      <pc:sldChg chg="del">
        <pc:chgData name="Eilidh McGregor (Green Ink)" userId="9cba41ee-7d70-4c23-afba-c2290bddaa61" providerId="ADAL" clId="{EB16A4FA-BFD2-4752-AF41-1A8386FDDE59}" dt="2025-03-31T14:47:12.404" v="0" actId="2696"/>
        <pc:sldMkLst>
          <pc:docMk/>
          <pc:sldMk cId="3703753277" sldId="314"/>
        </pc:sldMkLst>
      </pc:sldChg>
      <pc:sldChg chg="del">
        <pc:chgData name="Eilidh McGregor (Green Ink)" userId="9cba41ee-7d70-4c23-afba-c2290bddaa61" providerId="ADAL" clId="{EB16A4FA-BFD2-4752-AF41-1A8386FDDE59}" dt="2025-03-31T14:47:12.404" v="0" actId="2696"/>
        <pc:sldMkLst>
          <pc:docMk/>
          <pc:sldMk cId="3592705895" sldId="315"/>
        </pc:sldMkLst>
      </pc:sldChg>
      <pc:sldChg chg="del">
        <pc:chgData name="Eilidh McGregor (Green Ink)" userId="9cba41ee-7d70-4c23-afba-c2290bddaa61" providerId="ADAL" clId="{EB16A4FA-BFD2-4752-AF41-1A8386FDDE59}" dt="2025-03-31T14:47:12.404" v="0" actId="2696"/>
        <pc:sldMkLst>
          <pc:docMk/>
          <pc:sldMk cId="645047903" sldId="316"/>
        </pc:sldMkLst>
      </pc:sldChg>
      <pc:sldChg chg="del">
        <pc:chgData name="Eilidh McGregor (Green Ink)" userId="9cba41ee-7d70-4c23-afba-c2290bddaa61" providerId="ADAL" clId="{EB16A4FA-BFD2-4752-AF41-1A8386FDDE59}" dt="2025-03-31T14:47:12.404" v="0" actId="2696"/>
        <pc:sldMkLst>
          <pc:docMk/>
          <pc:sldMk cId="2459270932" sldId="317"/>
        </pc:sldMkLst>
      </pc:sldChg>
      <pc:sldChg chg="del">
        <pc:chgData name="Eilidh McGregor (Green Ink)" userId="9cba41ee-7d70-4c23-afba-c2290bddaa61" providerId="ADAL" clId="{EB16A4FA-BFD2-4752-AF41-1A8386FDDE59}" dt="2025-03-31T14:47:12.404" v="0" actId="2696"/>
        <pc:sldMkLst>
          <pc:docMk/>
          <pc:sldMk cId="405924900" sldId="318"/>
        </pc:sldMkLst>
      </pc:sldChg>
      <pc:sldChg chg="del">
        <pc:chgData name="Eilidh McGregor (Green Ink)" userId="9cba41ee-7d70-4c23-afba-c2290bddaa61" providerId="ADAL" clId="{EB16A4FA-BFD2-4752-AF41-1A8386FDDE59}" dt="2025-03-31T14:47:12.404" v="0" actId="2696"/>
        <pc:sldMkLst>
          <pc:docMk/>
          <pc:sldMk cId="215115266" sldId="319"/>
        </pc:sldMkLst>
      </pc:sldChg>
      <pc:sldChg chg="del">
        <pc:chgData name="Eilidh McGregor (Green Ink)" userId="9cba41ee-7d70-4c23-afba-c2290bddaa61" providerId="ADAL" clId="{EB16A4FA-BFD2-4752-AF41-1A8386FDDE59}" dt="2025-03-31T14:47:12.404" v="0" actId="2696"/>
        <pc:sldMkLst>
          <pc:docMk/>
          <pc:sldMk cId="300440845" sldId="320"/>
        </pc:sldMkLst>
      </pc:sldChg>
      <pc:sldChg chg="del">
        <pc:chgData name="Eilidh McGregor (Green Ink)" userId="9cba41ee-7d70-4c23-afba-c2290bddaa61" providerId="ADAL" clId="{EB16A4FA-BFD2-4752-AF41-1A8386FDDE59}" dt="2025-03-31T14:47:12.404" v="0" actId="2696"/>
        <pc:sldMkLst>
          <pc:docMk/>
          <pc:sldMk cId="4016960346" sldId="321"/>
        </pc:sldMkLst>
      </pc:sldChg>
      <pc:sldChg chg="del">
        <pc:chgData name="Eilidh McGregor (Green Ink)" userId="9cba41ee-7d70-4c23-afba-c2290bddaa61" providerId="ADAL" clId="{EB16A4FA-BFD2-4752-AF41-1A8386FDDE59}" dt="2025-03-31T14:47:12.404" v="0" actId="2696"/>
        <pc:sldMkLst>
          <pc:docMk/>
          <pc:sldMk cId="1819681962" sldId="322"/>
        </pc:sldMkLst>
      </pc:sldChg>
      <pc:sldChg chg="del">
        <pc:chgData name="Eilidh McGregor (Green Ink)" userId="9cba41ee-7d70-4c23-afba-c2290bddaa61" providerId="ADAL" clId="{EB16A4FA-BFD2-4752-AF41-1A8386FDDE59}" dt="2025-03-31T14:47:12.404" v="0" actId="2696"/>
        <pc:sldMkLst>
          <pc:docMk/>
          <pc:sldMk cId="1365899413" sldId="323"/>
        </pc:sldMkLst>
      </pc:sldChg>
      <pc:sldChg chg="del">
        <pc:chgData name="Eilidh McGregor (Green Ink)" userId="9cba41ee-7d70-4c23-afba-c2290bddaa61" providerId="ADAL" clId="{EB16A4FA-BFD2-4752-AF41-1A8386FDDE59}" dt="2025-03-31T14:47:12.404" v="0" actId="2696"/>
        <pc:sldMkLst>
          <pc:docMk/>
          <pc:sldMk cId="2638156766" sldId="324"/>
        </pc:sldMkLst>
      </pc:sldChg>
      <pc:sldChg chg="del">
        <pc:chgData name="Eilidh McGregor (Green Ink)" userId="9cba41ee-7d70-4c23-afba-c2290bddaa61" providerId="ADAL" clId="{EB16A4FA-BFD2-4752-AF41-1A8386FDDE59}" dt="2025-03-31T14:47:12.404" v="0" actId="2696"/>
        <pc:sldMkLst>
          <pc:docMk/>
          <pc:sldMk cId="1369234350" sldId="325"/>
        </pc:sldMkLst>
      </pc:sldChg>
      <pc:sldChg chg="del">
        <pc:chgData name="Eilidh McGregor (Green Ink)" userId="9cba41ee-7d70-4c23-afba-c2290bddaa61" providerId="ADAL" clId="{EB16A4FA-BFD2-4752-AF41-1A8386FDDE59}" dt="2025-03-31T14:47:12.404" v="0" actId="2696"/>
        <pc:sldMkLst>
          <pc:docMk/>
          <pc:sldMk cId="60754089" sldId="326"/>
        </pc:sldMkLst>
      </pc:sldChg>
      <pc:sldChg chg="del">
        <pc:chgData name="Eilidh McGregor (Green Ink)" userId="9cba41ee-7d70-4c23-afba-c2290bddaa61" providerId="ADAL" clId="{EB16A4FA-BFD2-4752-AF41-1A8386FDDE59}" dt="2025-03-31T14:47:12.404" v="0" actId="2696"/>
        <pc:sldMkLst>
          <pc:docMk/>
          <pc:sldMk cId="1645537383" sldId="327"/>
        </pc:sldMkLst>
      </pc:sldChg>
      <pc:sldChg chg="del">
        <pc:chgData name="Eilidh McGregor (Green Ink)" userId="9cba41ee-7d70-4c23-afba-c2290bddaa61" providerId="ADAL" clId="{EB16A4FA-BFD2-4752-AF41-1A8386FDDE59}" dt="2025-03-31T14:47:12.404" v="0" actId="2696"/>
        <pc:sldMkLst>
          <pc:docMk/>
          <pc:sldMk cId="2105024719" sldId="328"/>
        </pc:sldMkLst>
      </pc:sldChg>
      <pc:sldChg chg="del">
        <pc:chgData name="Eilidh McGregor (Green Ink)" userId="9cba41ee-7d70-4c23-afba-c2290bddaa61" providerId="ADAL" clId="{EB16A4FA-BFD2-4752-AF41-1A8386FDDE59}" dt="2025-03-31T14:47:12.404" v="0" actId="2696"/>
        <pc:sldMkLst>
          <pc:docMk/>
          <pc:sldMk cId="4287269881" sldId="329"/>
        </pc:sldMkLst>
      </pc:sldChg>
      <pc:sldChg chg="del">
        <pc:chgData name="Eilidh McGregor (Green Ink)" userId="9cba41ee-7d70-4c23-afba-c2290bddaa61" providerId="ADAL" clId="{EB16A4FA-BFD2-4752-AF41-1A8386FDDE59}" dt="2025-03-31T14:47:12.404" v="0" actId="2696"/>
        <pc:sldMkLst>
          <pc:docMk/>
          <pc:sldMk cId="2282169624" sldId="331"/>
        </pc:sldMkLst>
      </pc:sldChg>
      <pc:sldChg chg="del">
        <pc:chgData name="Eilidh McGregor (Green Ink)" userId="9cba41ee-7d70-4c23-afba-c2290bddaa61" providerId="ADAL" clId="{EB16A4FA-BFD2-4752-AF41-1A8386FDDE59}" dt="2025-03-31T14:47:12.404" v="0" actId="2696"/>
        <pc:sldMkLst>
          <pc:docMk/>
          <pc:sldMk cId="3640792935" sldId="332"/>
        </pc:sldMkLst>
      </pc:sldChg>
      <pc:sldChg chg="del">
        <pc:chgData name="Eilidh McGregor (Green Ink)" userId="9cba41ee-7d70-4c23-afba-c2290bddaa61" providerId="ADAL" clId="{EB16A4FA-BFD2-4752-AF41-1A8386FDDE59}" dt="2025-03-31T14:47:12.404" v="0" actId="2696"/>
        <pc:sldMkLst>
          <pc:docMk/>
          <pc:sldMk cId="3389520788" sldId="333"/>
        </pc:sldMkLst>
      </pc:sldChg>
      <pc:sldChg chg="del">
        <pc:chgData name="Eilidh McGregor (Green Ink)" userId="9cba41ee-7d70-4c23-afba-c2290bddaa61" providerId="ADAL" clId="{EB16A4FA-BFD2-4752-AF41-1A8386FDDE59}" dt="2025-03-31T14:47:12.404" v="0" actId="2696"/>
        <pc:sldMkLst>
          <pc:docMk/>
          <pc:sldMk cId="2260159668" sldId="334"/>
        </pc:sldMkLst>
      </pc:sldChg>
      <pc:sldChg chg="del">
        <pc:chgData name="Eilidh McGregor (Green Ink)" userId="9cba41ee-7d70-4c23-afba-c2290bddaa61" providerId="ADAL" clId="{EB16A4FA-BFD2-4752-AF41-1A8386FDDE59}" dt="2025-03-31T14:47:12.404" v="0" actId="2696"/>
        <pc:sldMkLst>
          <pc:docMk/>
          <pc:sldMk cId="503172891" sldId="335"/>
        </pc:sldMkLst>
      </pc:sldChg>
      <pc:sldChg chg="del">
        <pc:chgData name="Eilidh McGregor (Green Ink)" userId="9cba41ee-7d70-4c23-afba-c2290bddaa61" providerId="ADAL" clId="{EB16A4FA-BFD2-4752-AF41-1A8386FDDE59}" dt="2025-03-31T14:47:12.404" v="0" actId="2696"/>
        <pc:sldMkLst>
          <pc:docMk/>
          <pc:sldMk cId="189337088" sldId="336"/>
        </pc:sldMkLst>
      </pc:sldChg>
      <pc:sldChg chg="del">
        <pc:chgData name="Eilidh McGregor (Green Ink)" userId="9cba41ee-7d70-4c23-afba-c2290bddaa61" providerId="ADAL" clId="{EB16A4FA-BFD2-4752-AF41-1A8386FDDE59}" dt="2025-03-31T14:47:12.404" v="0" actId="2696"/>
        <pc:sldMkLst>
          <pc:docMk/>
          <pc:sldMk cId="2349944705" sldId="338"/>
        </pc:sldMkLst>
      </pc:sldChg>
      <pc:sldChg chg="del">
        <pc:chgData name="Eilidh McGregor (Green Ink)" userId="9cba41ee-7d70-4c23-afba-c2290bddaa61" providerId="ADAL" clId="{EB16A4FA-BFD2-4752-AF41-1A8386FDDE59}" dt="2025-03-31T14:47:12.404" v="0" actId="2696"/>
        <pc:sldMkLst>
          <pc:docMk/>
          <pc:sldMk cId="608429785" sldId="339"/>
        </pc:sldMkLst>
      </pc:sldChg>
      <pc:sldChg chg="del">
        <pc:chgData name="Eilidh McGregor (Green Ink)" userId="9cba41ee-7d70-4c23-afba-c2290bddaa61" providerId="ADAL" clId="{EB16A4FA-BFD2-4752-AF41-1A8386FDDE59}" dt="2025-03-31T14:47:12.404" v="0" actId="2696"/>
        <pc:sldMkLst>
          <pc:docMk/>
          <pc:sldMk cId="2610938113" sldId="340"/>
        </pc:sldMkLst>
      </pc:sldChg>
      <pc:sldChg chg="del">
        <pc:chgData name="Eilidh McGregor (Green Ink)" userId="9cba41ee-7d70-4c23-afba-c2290bddaa61" providerId="ADAL" clId="{EB16A4FA-BFD2-4752-AF41-1A8386FDDE59}" dt="2025-03-31T14:47:12.404" v="0" actId="2696"/>
        <pc:sldMkLst>
          <pc:docMk/>
          <pc:sldMk cId="2203998842" sldId="341"/>
        </pc:sldMkLst>
      </pc:sldChg>
      <pc:sldChg chg="del">
        <pc:chgData name="Eilidh McGregor (Green Ink)" userId="9cba41ee-7d70-4c23-afba-c2290bddaa61" providerId="ADAL" clId="{EB16A4FA-BFD2-4752-AF41-1A8386FDDE59}" dt="2025-03-31T14:47:12.404" v="0" actId="2696"/>
        <pc:sldMkLst>
          <pc:docMk/>
          <pc:sldMk cId="1858194508" sldId="342"/>
        </pc:sldMkLst>
      </pc:sldChg>
      <pc:sldChg chg="del">
        <pc:chgData name="Eilidh McGregor (Green Ink)" userId="9cba41ee-7d70-4c23-afba-c2290bddaa61" providerId="ADAL" clId="{EB16A4FA-BFD2-4752-AF41-1A8386FDDE59}" dt="2025-03-31T14:47:12.404" v="0" actId="2696"/>
        <pc:sldMkLst>
          <pc:docMk/>
          <pc:sldMk cId="3591334104" sldId="343"/>
        </pc:sldMkLst>
      </pc:sldChg>
      <pc:sldChg chg="del">
        <pc:chgData name="Eilidh McGregor (Green Ink)" userId="9cba41ee-7d70-4c23-afba-c2290bddaa61" providerId="ADAL" clId="{EB16A4FA-BFD2-4752-AF41-1A8386FDDE59}" dt="2025-03-31T14:47:12.404" v="0" actId="2696"/>
        <pc:sldMkLst>
          <pc:docMk/>
          <pc:sldMk cId="1685860822" sldId="344"/>
        </pc:sldMkLst>
      </pc:sldChg>
      <pc:sldChg chg="del">
        <pc:chgData name="Eilidh McGregor (Green Ink)" userId="9cba41ee-7d70-4c23-afba-c2290bddaa61" providerId="ADAL" clId="{EB16A4FA-BFD2-4752-AF41-1A8386FDDE59}" dt="2025-03-31T14:47:12.404" v="0" actId="2696"/>
        <pc:sldMkLst>
          <pc:docMk/>
          <pc:sldMk cId="1115174239" sldId="345"/>
        </pc:sldMkLst>
      </pc:sldChg>
      <pc:sldChg chg="del">
        <pc:chgData name="Eilidh McGregor (Green Ink)" userId="9cba41ee-7d70-4c23-afba-c2290bddaa61" providerId="ADAL" clId="{EB16A4FA-BFD2-4752-AF41-1A8386FDDE59}" dt="2025-03-31T14:47:12.404" v="0" actId="2696"/>
        <pc:sldMkLst>
          <pc:docMk/>
          <pc:sldMk cId="3520038041" sldId="346"/>
        </pc:sldMkLst>
      </pc:sldChg>
      <pc:sldChg chg="del">
        <pc:chgData name="Eilidh McGregor (Green Ink)" userId="9cba41ee-7d70-4c23-afba-c2290bddaa61" providerId="ADAL" clId="{EB16A4FA-BFD2-4752-AF41-1A8386FDDE59}" dt="2025-03-31T14:47:12.404" v="0" actId="2696"/>
        <pc:sldMkLst>
          <pc:docMk/>
          <pc:sldMk cId="2308235034" sldId="347"/>
        </pc:sldMkLst>
      </pc:sldChg>
      <pc:sldChg chg="del">
        <pc:chgData name="Eilidh McGregor (Green Ink)" userId="9cba41ee-7d70-4c23-afba-c2290bddaa61" providerId="ADAL" clId="{EB16A4FA-BFD2-4752-AF41-1A8386FDDE59}" dt="2025-03-31T14:47:12.404" v="0" actId="2696"/>
        <pc:sldMkLst>
          <pc:docMk/>
          <pc:sldMk cId="3936956838" sldId="348"/>
        </pc:sldMkLst>
      </pc:sldChg>
      <pc:sldChg chg="del">
        <pc:chgData name="Eilidh McGregor (Green Ink)" userId="9cba41ee-7d70-4c23-afba-c2290bddaa61" providerId="ADAL" clId="{EB16A4FA-BFD2-4752-AF41-1A8386FDDE59}" dt="2025-03-31T14:47:12.404" v="0" actId="2696"/>
        <pc:sldMkLst>
          <pc:docMk/>
          <pc:sldMk cId="3291694893" sldId="349"/>
        </pc:sldMkLst>
      </pc:sldChg>
      <pc:sldChg chg="del">
        <pc:chgData name="Eilidh McGregor (Green Ink)" userId="9cba41ee-7d70-4c23-afba-c2290bddaa61" providerId="ADAL" clId="{EB16A4FA-BFD2-4752-AF41-1A8386FDDE59}" dt="2025-03-31T14:47:12.404" v="0" actId="2696"/>
        <pc:sldMkLst>
          <pc:docMk/>
          <pc:sldMk cId="3624528765" sldId="350"/>
        </pc:sldMkLst>
      </pc:sldChg>
      <pc:sldChg chg="del">
        <pc:chgData name="Eilidh McGregor (Green Ink)" userId="9cba41ee-7d70-4c23-afba-c2290bddaa61" providerId="ADAL" clId="{EB16A4FA-BFD2-4752-AF41-1A8386FDDE59}" dt="2025-03-31T14:47:12.404" v="0" actId="2696"/>
        <pc:sldMkLst>
          <pc:docMk/>
          <pc:sldMk cId="2547595142" sldId="351"/>
        </pc:sldMkLst>
      </pc:sldChg>
      <pc:sldChg chg="del">
        <pc:chgData name="Eilidh McGregor (Green Ink)" userId="9cba41ee-7d70-4c23-afba-c2290bddaa61" providerId="ADAL" clId="{EB16A4FA-BFD2-4752-AF41-1A8386FDDE59}" dt="2025-03-31T14:47:12.404" v="0" actId="2696"/>
        <pc:sldMkLst>
          <pc:docMk/>
          <pc:sldMk cId="3035615297" sldId="352"/>
        </pc:sldMkLst>
      </pc:sldChg>
      <pc:sldChg chg="del">
        <pc:chgData name="Eilidh McGregor (Green Ink)" userId="9cba41ee-7d70-4c23-afba-c2290bddaa61" providerId="ADAL" clId="{EB16A4FA-BFD2-4752-AF41-1A8386FDDE59}" dt="2025-03-31T14:47:12.404" v="0" actId="2696"/>
        <pc:sldMkLst>
          <pc:docMk/>
          <pc:sldMk cId="3473095637" sldId="353"/>
        </pc:sldMkLst>
      </pc:sldChg>
      <pc:sldChg chg="del">
        <pc:chgData name="Eilidh McGregor (Green Ink)" userId="9cba41ee-7d70-4c23-afba-c2290bddaa61" providerId="ADAL" clId="{EB16A4FA-BFD2-4752-AF41-1A8386FDDE59}" dt="2025-03-31T14:47:12.404" v="0" actId="2696"/>
        <pc:sldMkLst>
          <pc:docMk/>
          <pc:sldMk cId="2944623996" sldId="354"/>
        </pc:sldMkLst>
      </pc:sldChg>
      <pc:sldChg chg="del">
        <pc:chgData name="Eilidh McGregor (Green Ink)" userId="9cba41ee-7d70-4c23-afba-c2290bddaa61" providerId="ADAL" clId="{EB16A4FA-BFD2-4752-AF41-1A8386FDDE59}" dt="2025-03-31T14:47:12.404" v="0" actId="2696"/>
        <pc:sldMkLst>
          <pc:docMk/>
          <pc:sldMk cId="2691747382" sldId="355"/>
        </pc:sldMkLst>
      </pc:sldChg>
      <pc:sldChg chg="del">
        <pc:chgData name="Eilidh McGregor (Green Ink)" userId="9cba41ee-7d70-4c23-afba-c2290bddaa61" providerId="ADAL" clId="{EB16A4FA-BFD2-4752-AF41-1A8386FDDE59}" dt="2025-03-31T14:47:12.404" v="0" actId="2696"/>
        <pc:sldMkLst>
          <pc:docMk/>
          <pc:sldMk cId="4185511180" sldId="356"/>
        </pc:sldMkLst>
      </pc:sldChg>
      <pc:sldChg chg="del">
        <pc:chgData name="Eilidh McGregor (Green Ink)" userId="9cba41ee-7d70-4c23-afba-c2290bddaa61" providerId="ADAL" clId="{EB16A4FA-BFD2-4752-AF41-1A8386FDDE59}" dt="2025-03-31T14:47:12.404" v="0" actId="2696"/>
        <pc:sldMkLst>
          <pc:docMk/>
          <pc:sldMk cId="1111653470" sldId="357"/>
        </pc:sldMkLst>
      </pc:sldChg>
      <pc:sldChg chg="del">
        <pc:chgData name="Eilidh McGregor (Green Ink)" userId="9cba41ee-7d70-4c23-afba-c2290bddaa61" providerId="ADAL" clId="{EB16A4FA-BFD2-4752-AF41-1A8386FDDE59}" dt="2025-03-31T14:47:12.404" v="0" actId="2696"/>
        <pc:sldMkLst>
          <pc:docMk/>
          <pc:sldMk cId="3487666049" sldId="358"/>
        </pc:sldMkLst>
      </pc:sldChg>
      <pc:sldChg chg="del">
        <pc:chgData name="Eilidh McGregor (Green Ink)" userId="9cba41ee-7d70-4c23-afba-c2290bddaa61" providerId="ADAL" clId="{EB16A4FA-BFD2-4752-AF41-1A8386FDDE59}" dt="2025-03-31T14:47:12.404" v="0" actId="2696"/>
        <pc:sldMkLst>
          <pc:docMk/>
          <pc:sldMk cId="2286267831" sldId="359"/>
        </pc:sldMkLst>
      </pc:sldChg>
      <pc:sldChg chg="del">
        <pc:chgData name="Eilidh McGregor (Green Ink)" userId="9cba41ee-7d70-4c23-afba-c2290bddaa61" providerId="ADAL" clId="{EB16A4FA-BFD2-4752-AF41-1A8386FDDE59}" dt="2025-03-31T14:47:12.404" v="0" actId="2696"/>
        <pc:sldMkLst>
          <pc:docMk/>
          <pc:sldMk cId="808584332" sldId="360"/>
        </pc:sldMkLst>
      </pc:sldChg>
      <pc:sldChg chg="del">
        <pc:chgData name="Eilidh McGregor (Green Ink)" userId="9cba41ee-7d70-4c23-afba-c2290bddaa61" providerId="ADAL" clId="{EB16A4FA-BFD2-4752-AF41-1A8386FDDE59}" dt="2025-03-31T14:47:12.404" v="0" actId="2696"/>
        <pc:sldMkLst>
          <pc:docMk/>
          <pc:sldMk cId="2053373606" sldId="361"/>
        </pc:sldMkLst>
      </pc:sldChg>
      <pc:sldChg chg="del">
        <pc:chgData name="Eilidh McGregor (Green Ink)" userId="9cba41ee-7d70-4c23-afba-c2290bddaa61" providerId="ADAL" clId="{EB16A4FA-BFD2-4752-AF41-1A8386FDDE59}" dt="2025-03-31T14:47:12.404" v="0" actId="2696"/>
        <pc:sldMkLst>
          <pc:docMk/>
          <pc:sldMk cId="381938884" sldId="362"/>
        </pc:sldMkLst>
      </pc:sldChg>
      <pc:sldChg chg="del">
        <pc:chgData name="Eilidh McGregor (Green Ink)" userId="9cba41ee-7d70-4c23-afba-c2290bddaa61" providerId="ADAL" clId="{EB16A4FA-BFD2-4752-AF41-1A8386FDDE59}" dt="2025-03-31T14:47:12.404" v="0" actId="2696"/>
        <pc:sldMkLst>
          <pc:docMk/>
          <pc:sldMk cId="2997695657" sldId="363"/>
        </pc:sldMkLst>
      </pc:sldChg>
      <pc:sldChg chg="del">
        <pc:chgData name="Eilidh McGregor (Green Ink)" userId="9cba41ee-7d70-4c23-afba-c2290bddaa61" providerId="ADAL" clId="{EB16A4FA-BFD2-4752-AF41-1A8386FDDE59}" dt="2025-03-31T14:47:12.404" v="0" actId="2696"/>
        <pc:sldMkLst>
          <pc:docMk/>
          <pc:sldMk cId="2502400184" sldId="364"/>
        </pc:sldMkLst>
      </pc:sldChg>
      <pc:sldChg chg="del">
        <pc:chgData name="Eilidh McGregor (Green Ink)" userId="9cba41ee-7d70-4c23-afba-c2290bddaa61" providerId="ADAL" clId="{EB16A4FA-BFD2-4752-AF41-1A8386FDDE59}" dt="2025-03-31T14:47:12.404" v="0" actId="2696"/>
        <pc:sldMkLst>
          <pc:docMk/>
          <pc:sldMk cId="450505083" sldId="365"/>
        </pc:sldMkLst>
      </pc:sldChg>
      <pc:sldChg chg="del">
        <pc:chgData name="Eilidh McGregor (Green Ink)" userId="9cba41ee-7d70-4c23-afba-c2290bddaa61" providerId="ADAL" clId="{EB16A4FA-BFD2-4752-AF41-1A8386FDDE59}" dt="2025-03-31T14:47:12.404" v="0" actId="2696"/>
        <pc:sldMkLst>
          <pc:docMk/>
          <pc:sldMk cId="2910822156" sldId="366"/>
        </pc:sldMkLst>
      </pc:sldChg>
      <pc:sldChg chg="del">
        <pc:chgData name="Eilidh McGregor (Green Ink)" userId="9cba41ee-7d70-4c23-afba-c2290bddaa61" providerId="ADAL" clId="{EB16A4FA-BFD2-4752-AF41-1A8386FDDE59}" dt="2025-03-31T14:47:12.404" v="0" actId="2696"/>
        <pc:sldMkLst>
          <pc:docMk/>
          <pc:sldMk cId="3930788228" sldId="367"/>
        </pc:sldMkLst>
      </pc:sldChg>
      <pc:sldChg chg="del">
        <pc:chgData name="Eilidh McGregor (Green Ink)" userId="9cba41ee-7d70-4c23-afba-c2290bddaa61" providerId="ADAL" clId="{EB16A4FA-BFD2-4752-AF41-1A8386FDDE59}" dt="2025-03-31T14:47:12.404" v="0" actId="2696"/>
        <pc:sldMkLst>
          <pc:docMk/>
          <pc:sldMk cId="3960158483" sldId="368"/>
        </pc:sldMkLst>
      </pc:sldChg>
      <pc:sldChg chg="del">
        <pc:chgData name="Eilidh McGregor (Green Ink)" userId="9cba41ee-7d70-4c23-afba-c2290bddaa61" providerId="ADAL" clId="{EB16A4FA-BFD2-4752-AF41-1A8386FDDE59}" dt="2025-03-31T14:47:12.404" v="0" actId="2696"/>
        <pc:sldMkLst>
          <pc:docMk/>
          <pc:sldMk cId="2664659621" sldId="369"/>
        </pc:sldMkLst>
      </pc:sldChg>
      <pc:sldChg chg="del">
        <pc:chgData name="Eilidh McGregor (Green Ink)" userId="9cba41ee-7d70-4c23-afba-c2290bddaa61" providerId="ADAL" clId="{EB16A4FA-BFD2-4752-AF41-1A8386FDDE59}" dt="2025-03-31T14:47:12.404" v="0" actId="2696"/>
        <pc:sldMkLst>
          <pc:docMk/>
          <pc:sldMk cId="3331365431" sldId="370"/>
        </pc:sldMkLst>
      </pc:sldChg>
      <pc:sldChg chg="del">
        <pc:chgData name="Eilidh McGregor (Green Ink)" userId="9cba41ee-7d70-4c23-afba-c2290bddaa61" providerId="ADAL" clId="{EB16A4FA-BFD2-4752-AF41-1A8386FDDE59}" dt="2025-03-31T14:47:12.404" v="0" actId="2696"/>
        <pc:sldMkLst>
          <pc:docMk/>
          <pc:sldMk cId="1380650648" sldId="371"/>
        </pc:sldMkLst>
      </pc:sldChg>
      <pc:sldChg chg="del">
        <pc:chgData name="Eilidh McGregor (Green Ink)" userId="9cba41ee-7d70-4c23-afba-c2290bddaa61" providerId="ADAL" clId="{EB16A4FA-BFD2-4752-AF41-1A8386FDDE59}" dt="2025-03-31T14:47:12.404" v="0" actId="2696"/>
        <pc:sldMkLst>
          <pc:docMk/>
          <pc:sldMk cId="1476635638" sldId="372"/>
        </pc:sldMkLst>
      </pc:sldChg>
      <pc:sldChg chg="del">
        <pc:chgData name="Eilidh McGregor (Green Ink)" userId="9cba41ee-7d70-4c23-afba-c2290bddaa61" providerId="ADAL" clId="{EB16A4FA-BFD2-4752-AF41-1A8386FDDE59}" dt="2025-03-31T14:47:12.404" v="0" actId="2696"/>
        <pc:sldMkLst>
          <pc:docMk/>
          <pc:sldMk cId="518623373" sldId="373"/>
        </pc:sldMkLst>
      </pc:sldChg>
      <pc:sldChg chg="del">
        <pc:chgData name="Eilidh McGregor (Green Ink)" userId="9cba41ee-7d70-4c23-afba-c2290bddaa61" providerId="ADAL" clId="{EB16A4FA-BFD2-4752-AF41-1A8386FDDE59}" dt="2025-03-31T14:47:12.404" v="0" actId="2696"/>
        <pc:sldMkLst>
          <pc:docMk/>
          <pc:sldMk cId="1337207779" sldId="374"/>
        </pc:sldMkLst>
      </pc:sldChg>
      <pc:sldChg chg="del">
        <pc:chgData name="Eilidh McGregor (Green Ink)" userId="9cba41ee-7d70-4c23-afba-c2290bddaa61" providerId="ADAL" clId="{EB16A4FA-BFD2-4752-AF41-1A8386FDDE59}" dt="2025-03-31T14:47:12.404" v="0" actId="2696"/>
        <pc:sldMkLst>
          <pc:docMk/>
          <pc:sldMk cId="903554842" sldId="375"/>
        </pc:sldMkLst>
      </pc:sldChg>
      <pc:sldChg chg="del">
        <pc:chgData name="Eilidh McGregor (Green Ink)" userId="9cba41ee-7d70-4c23-afba-c2290bddaa61" providerId="ADAL" clId="{EB16A4FA-BFD2-4752-AF41-1A8386FDDE59}" dt="2025-03-31T14:47:12.404" v="0" actId="2696"/>
        <pc:sldMkLst>
          <pc:docMk/>
          <pc:sldMk cId="3698560307" sldId="376"/>
        </pc:sldMkLst>
      </pc:sldChg>
      <pc:sldChg chg="del">
        <pc:chgData name="Eilidh McGregor (Green Ink)" userId="9cba41ee-7d70-4c23-afba-c2290bddaa61" providerId="ADAL" clId="{EB16A4FA-BFD2-4752-AF41-1A8386FDDE59}" dt="2025-03-31T14:47:12.404" v="0" actId="2696"/>
        <pc:sldMkLst>
          <pc:docMk/>
          <pc:sldMk cId="1354297752" sldId="377"/>
        </pc:sldMkLst>
      </pc:sldChg>
      <pc:sldChg chg="del">
        <pc:chgData name="Eilidh McGregor (Green Ink)" userId="9cba41ee-7d70-4c23-afba-c2290bddaa61" providerId="ADAL" clId="{EB16A4FA-BFD2-4752-AF41-1A8386FDDE59}" dt="2025-03-31T14:47:12.404" v="0" actId="2696"/>
        <pc:sldMkLst>
          <pc:docMk/>
          <pc:sldMk cId="2107535238" sldId="378"/>
        </pc:sldMkLst>
      </pc:sldChg>
      <pc:sldChg chg="del">
        <pc:chgData name="Eilidh McGregor (Green Ink)" userId="9cba41ee-7d70-4c23-afba-c2290bddaa61" providerId="ADAL" clId="{EB16A4FA-BFD2-4752-AF41-1A8386FDDE59}" dt="2025-03-31T14:47:12.404" v="0" actId="2696"/>
        <pc:sldMkLst>
          <pc:docMk/>
          <pc:sldMk cId="3009497168" sldId="379"/>
        </pc:sldMkLst>
      </pc:sldChg>
      <pc:sldChg chg="del">
        <pc:chgData name="Eilidh McGregor (Green Ink)" userId="9cba41ee-7d70-4c23-afba-c2290bddaa61" providerId="ADAL" clId="{EB16A4FA-BFD2-4752-AF41-1A8386FDDE59}" dt="2025-03-31T14:47:12.404" v="0" actId="2696"/>
        <pc:sldMkLst>
          <pc:docMk/>
          <pc:sldMk cId="931857856" sldId="380"/>
        </pc:sldMkLst>
      </pc:sldChg>
      <pc:sldChg chg="del">
        <pc:chgData name="Eilidh McGregor (Green Ink)" userId="9cba41ee-7d70-4c23-afba-c2290bddaa61" providerId="ADAL" clId="{EB16A4FA-BFD2-4752-AF41-1A8386FDDE59}" dt="2025-03-31T14:47:12.404" v="0" actId="2696"/>
        <pc:sldMkLst>
          <pc:docMk/>
          <pc:sldMk cId="3185709460" sldId="381"/>
        </pc:sldMkLst>
      </pc:sldChg>
      <pc:sldChg chg="del">
        <pc:chgData name="Eilidh McGregor (Green Ink)" userId="9cba41ee-7d70-4c23-afba-c2290bddaa61" providerId="ADAL" clId="{EB16A4FA-BFD2-4752-AF41-1A8386FDDE59}" dt="2025-03-31T14:47:12.404" v="0" actId="2696"/>
        <pc:sldMkLst>
          <pc:docMk/>
          <pc:sldMk cId="3589868293" sldId="382"/>
        </pc:sldMkLst>
      </pc:sldChg>
      <pc:sldChg chg="del">
        <pc:chgData name="Eilidh McGregor (Green Ink)" userId="9cba41ee-7d70-4c23-afba-c2290bddaa61" providerId="ADAL" clId="{EB16A4FA-BFD2-4752-AF41-1A8386FDDE59}" dt="2025-03-31T14:47:12.404" v="0" actId="2696"/>
        <pc:sldMkLst>
          <pc:docMk/>
          <pc:sldMk cId="4011445393" sldId="383"/>
        </pc:sldMkLst>
      </pc:sldChg>
      <pc:sldChg chg="del">
        <pc:chgData name="Eilidh McGregor (Green Ink)" userId="9cba41ee-7d70-4c23-afba-c2290bddaa61" providerId="ADAL" clId="{EB16A4FA-BFD2-4752-AF41-1A8386FDDE59}" dt="2025-03-31T14:47:12.404" v="0" actId="2696"/>
        <pc:sldMkLst>
          <pc:docMk/>
          <pc:sldMk cId="2336240412" sldId="385"/>
        </pc:sldMkLst>
      </pc:sldChg>
      <pc:sldChg chg="del">
        <pc:chgData name="Eilidh McGregor (Green Ink)" userId="9cba41ee-7d70-4c23-afba-c2290bddaa61" providerId="ADAL" clId="{EB16A4FA-BFD2-4752-AF41-1A8386FDDE59}" dt="2025-03-31T14:47:12.404" v="0" actId="2696"/>
        <pc:sldMkLst>
          <pc:docMk/>
          <pc:sldMk cId="1156690852" sldId="386"/>
        </pc:sldMkLst>
      </pc:sldChg>
      <pc:sldChg chg="del">
        <pc:chgData name="Eilidh McGregor (Green Ink)" userId="9cba41ee-7d70-4c23-afba-c2290bddaa61" providerId="ADAL" clId="{EB16A4FA-BFD2-4752-AF41-1A8386FDDE59}" dt="2025-03-31T14:47:12.404" v="0" actId="2696"/>
        <pc:sldMkLst>
          <pc:docMk/>
          <pc:sldMk cId="4218647465" sldId="387"/>
        </pc:sldMkLst>
      </pc:sldChg>
      <pc:sldChg chg="del">
        <pc:chgData name="Eilidh McGregor (Green Ink)" userId="9cba41ee-7d70-4c23-afba-c2290bddaa61" providerId="ADAL" clId="{EB16A4FA-BFD2-4752-AF41-1A8386FDDE59}" dt="2025-03-31T14:47:12.404" v="0" actId="2696"/>
        <pc:sldMkLst>
          <pc:docMk/>
          <pc:sldMk cId="1917435598" sldId="388"/>
        </pc:sldMkLst>
      </pc:sldChg>
      <pc:sldChg chg="del">
        <pc:chgData name="Eilidh McGregor (Green Ink)" userId="9cba41ee-7d70-4c23-afba-c2290bddaa61" providerId="ADAL" clId="{EB16A4FA-BFD2-4752-AF41-1A8386FDDE59}" dt="2025-03-31T14:47:12.404" v="0" actId="2696"/>
        <pc:sldMkLst>
          <pc:docMk/>
          <pc:sldMk cId="2015603308" sldId="389"/>
        </pc:sldMkLst>
      </pc:sldChg>
      <pc:sldChg chg="del">
        <pc:chgData name="Eilidh McGregor (Green Ink)" userId="9cba41ee-7d70-4c23-afba-c2290bddaa61" providerId="ADAL" clId="{EB16A4FA-BFD2-4752-AF41-1A8386FDDE59}" dt="2025-03-31T14:47:12.404" v="0" actId="2696"/>
        <pc:sldMkLst>
          <pc:docMk/>
          <pc:sldMk cId="1171939171" sldId="390"/>
        </pc:sldMkLst>
      </pc:sldChg>
      <pc:sldChg chg="del">
        <pc:chgData name="Eilidh McGregor (Green Ink)" userId="9cba41ee-7d70-4c23-afba-c2290bddaa61" providerId="ADAL" clId="{EB16A4FA-BFD2-4752-AF41-1A8386FDDE59}" dt="2025-03-31T14:47:12.404" v="0" actId="2696"/>
        <pc:sldMkLst>
          <pc:docMk/>
          <pc:sldMk cId="1028910217" sldId="391"/>
        </pc:sldMkLst>
      </pc:sldChg>
      <pc:sldChg chg="del">
        <pc:chgData name="Eilidh McGregor (Green Ink)" userId="9cba41ee-7d70-4c23-afba-c2290bddaa61" providerId="ADAL" clId="{EB16A4FA-BFD2-4752-AF41-1A8386FDDE59}" dt="2025-03-31T14:47:12.404" v="0" actId="2696"/>
        <pc:sldMkLst>
          <pc:docMk/>
          <pc:sldMk cId="1127343658" sldId="392"/>
        </pc:sldMkLst>
      </pc:sldChg>
      <pc:sldChg chg="del">
        <pc:chgData name="Eilidh McGregor (Green Ink)" userId="9cba41ee-7d70-4c23-afba-c2290bddaa61" providerId="ADAL" clId="{EB16A4FA-BFD2-4752-AF41-1A8386FDDE59}" dt="2025-03-31T14:47:12.404" v="0" actId="2696"/>
        <pc:sldMkLst>
          <pc:docMk/>
          <pc:sldMk cId="2988284812" sldId="393"/>
        </pc:sldMkLst>
      </pc:sldChg>
      <pc:sldChg chg="del">
        <pc:chgData name="Eilidh McGregor (Green Ink)" userId="9cba41ee-7d70-4c23-afba-c2290bddaa61" providerId="ADAL" clId="{EB16A4FA-BFD2-4752-AF41-1A8386FDDE59}" dt="2025-03-31T14:47:12.404" v="0" actId="2696"/>
        <pc:sldMkLst>
          <pc:docMk/>
          <pc:sldMk cId="1822650153" sldId="394"/>
        </pc:sldMkLst>
      </pc:sldChg>
      <pc:sldChg chg="del">
        <pc:chgData name="Eilidh McGregor (Green Ink)" userId="9cba41ee-7d70-4c23-afba-c2290bddaa61" providerId="ADAL" clId="{EB16A4FA-BFD2-4752-AF41-1A8386FDDE59}" dt="2025-03-31T14:47:12.404" v="0" actId="2696"/>
        <pc:sldMkLst>
          <pc:docMk/>
          <pc:sldMk cId="4194480999" sldId="395"/>
        </pc:sldMkLst>
      </pc:sldChg>
      <pc:sldChg chg="del">
        <pc:chgData name="Eilidh McGregor (Green Ink)" userId="9cba41ee-7d70-4c23-afba-c2290bddaa61" providerId="ADAL" clId="{EB16A4FA-BFD2-4752-AF41-1A8386FDDE59}" dt="2025-03-31T14:47:12.404" v="0" actId="2696"/>
        <pc:sldMkLst>
          <pc:docMk/>
          <pc:sldMk cId="3538176018" sldId="396"/>
        </pc:sldMkLst>
      </pc:sldChg>
      <pc:sldChg chg="del">
        <pc:chgData name="Eilidh McGregor (Green Ink)" userId="9cba41ee-7d70-4c23-afba-c2290bddaa61" providerId="ADAL" clId="{EB16A4FA-BFD2-4752-AF41-1A8386FDDE59}" dt="2025-03-31T14:47:12.404" v="0" actId="2696"/>
        <pc:sldMkLst>
          <pc:docMk/>
          <pc:sldMk cId="3561387362" sldId="397"/>
        </pc:sldMkLst>
      </pc:sldChg>
      <pc:sldChg chg="del">
        <pc:chgData name="Eilidh McGregor (Green Ink)" userId="9cba41ee-7d70-4c23-afba-c2290bddaa61" providerId="ADAL" clId="{EB16A4FA-BFD2-4752-AF41-1A8386FDDE59}" dt="2025-03-31T14:47:12.404" v="0" actId="2696"/>
        <pc:sldMkLst>
          <pc:docMk/>
          <pc:sldMk cId="1954711701" sldId="399"/>
        </pc:sldMkLst>
      </pc:sldChg>
      <pc:sldChg chg="del">
        <pc:chgData name="Eilidh McGregor (Green Ink)" userId="9cba41ee-7d70-4c23-afba-c2290bddaa61" providerId="ADAL" clId="{EB16A4FA-BFD2-4752-AF41-1A8386FDDE59}" dt="2025-03-31T14:47:12.404" v="0" actId="2696"/>
        <pc:sldMkLst>
          <pc:docMk/>
          <pc:sldMk cId="3059605623" sldId="400"/>
        </pc:sldMkLst>
      </pc:sldChg>
      <pc:sldChg chg="del">
        <pc:chgData name="Eilidh McGregor (Green Ink)" userId="9cba41ee-7d70-4c23-afba-c2290bddaa61" providerId="ADAL" clId="{EB16A4FA-BFD2-4752-AF41-1A8386FDDE59}" dt="2025-03-31T14:47:12.404" v="0" actId="2696"/>
        <pc:sldMkLst>
          <pc:docMk/>
          <pc:sldMk cId="808780701" sldId="401"/>
        </pc:sldMkLst>
      </pc:sldChg>
      <pc:sldChg chg="del">
        <pc:chgData name="Eilidh McGregor (Green Ink)" userId="9cba41ee-7d70-4c23-afba-c2290bddaa61" providerId="ADAL" clId="{EB16A4FA-BFD2-4752-AF41-1A8386FDDE59}" dt="2025-03-31T14:47:12.404" v="0" actId="2696"/>
        <pc:sldMkLst>
          <pc:docMk/>
          <pc:sldMk cId="3368542220" sldId="402"/>
        </pc:sldMkLst>
      </pc:sldChg>
      <pc:sldChg chg="del">
        <pc:chgData name="Eilidh McGregor (Green Ink)" userId="9cba41ee-7d70-4c23-afba-c2290bddaa61" providerId="ADAL" clId="{EB16A4FA-BFD2-4752-AF41-1A8386FDDE59}" dt="2025-03-31T14:47:12.404" v="0" actId="2696"/>
        <pc:sldMkLst>
          <pc:docMk/>
          <pc:sldMk cId="2692575180" sldId="403"/>
        </pc:sldMkLst>
      </pc:sldChg>
      <pc:sldChg chg="del">
        <pc:chgData name="Eilidh McGregor (Green Ink)" userId="9cba41ee-7d70-4c23-afba-c2290bddaa61" providerId="ADAL" clId="{EB16A4FA-BFD2-4752-AF41-1A8386FDDE59}" dt="2025-03-31T14:47:12.404" v="0" actId="2696"/>
        <pc:sldMkLst>
          <pc:docMk/>
          <pc:sldMk cId="2493692021" sldId="404"/>
        </pc:sldMkLst>
      </pc:sldChg>
      <pc:sldChg chg="del">
        <pc:chgData name="Eilidh McGregor (Green Ink)" userId="9cba41ee-7d70-4c23-afba-c2290bddaa61" providerId="ADAL" clId="{EB16A4FA-BFD2-4752-AF41-1A8386FDDE59}" dt="2025-03-31T14:47:12.404" v="0" actId="2696"/>
        <pc:sldMkLst>
          <pc:docMk/>
          <pc:sldMk cId="1331180470" sldId="405"/>
        </pc:sldMkLst>
      </pc:sldChg>
      <pc:sldChg chg="del">
        <pc:chgData name="Eilidh McGregor (Green Ink)" userId="9cba41ee-7d70-4c23-afba-c2290bddaa61" providerId="ADAL" clId="{EB16A4FA-BFD2-4752-AF41-1A8386FDDE59}" dt="2025-03-31T14:47:12.404" v="0" actId="2696"/>
        <pc:sldMkLst>
          <pc:docMk/>
          <pc:sldMk cId="1722598437" sldId="406"/>
        </pc:sldMkLst>
      </pc:sldChg>
      <pc:sldChg chg="del">
        <pc:chgData name="Eilidh McGregor (Green Ink)" userId="9cba41ee-7d70-4c23-afba-c2290bddaa61" providerId="ADAL" clId="{EB16A4FA-BFD2-4752-AF41-1A8386FDDE59}" dt="2025-03-31T14:47:12.404" v="0" actId="2696"/>
        <pc:sldMkLst>
          <pc:docMk/>
          <pc:sldMk cId="2688503039" sldId="407"/>
        </pc:sldMkLst>
      </pc:sldChg>
      <pc:sldChg chg="del">
        <pc:chgData name="Eilidh McGregor (Green Ink)" userId="9cba41ee-7d70-4c23-afba-c2290bddaa61" providerId="ADAL" clId="{EB16A4FA-BFD2-4752-AF41-1A8386FDDE59}" dt="2025-03-31T14:47:12.404" v="0" actId="2696"/>
        <pc:sldMkLst>
          <pc:docMk/>
          <pc:sldMk cId="2853284006" sldId="408"/>
        </pc:sldMkLst>
      </pc:sldChg>
      <pc:sldChg chg="del">
        <pc:chgData name="Eilidh McGregor (Green Ink)" userId="9cba41ee-7d70-4c23-afba-c2290bddaa61" providerId="ADAL" clId="{EB16A4FA-BFD2-4752-AF41-1A8386FDDE59}" dt="2025-03-31T14:47:12.404" v="0" actId="2696"/>
        <pc:sldMkLst>
          <pc:docMk/>
          <pc:sldMk cId="21310276" sldId="409"/>
        </pc:sldMkLst>
      </pc:sldChg>
      <pc:sldChg chg="del">
        <pc:chgData name="Eilidh McGregor (Green Ink)" userId="9cba41ee-7d70-4c23-afba-c2290bddaa61" providerId="ADAL" clId="{EB16A4FA-BFD2-4752-AF41-1A8386FDDE59}" dt="2025-03-31T14:47:12.404" v="0" actId="2696"/>
        <pc:sldMkLst>
          <pc:docMk/>
          <pc:sldMk cId="2888543304" sldId="410"/>
        </pc:sldMkLst>
      </pc:sldChg>
      <pc:sldChg chg="del">
        <pc:chgData name="Eilidh McGregor (Green Ink)" userId="9cba41ee-7d70-4c23-afba-c2290bddaa61" providerId="ADAL" clId="{EB16A4FA-BFD2-4752-AF41-1A8386FDDE59}" dt="2025-03-31T14:47:12.404" v="0" actId="2696"/>
        <pc:sldMkLst>
          <pc:docMk/>
          <pc:sldMk cId="441904790" sldId="411"/>
        </pc:sldMkLst>
      </pc:sldChg>
      <pc:sldChg chg="del">
        <pc:chgData name="Eilidh McGregor (Green Ink)" userId="9cba41ee-7d70-4c23-afba-c2290bddaa61" providerId="ADAL" clId="{EB16A4FA-BFD2-4752-AF41-1A8386FDDE59}" dt="2025-03-31T14:47:12.404" v="0" actId="2696"/>
        <pc:sldMkLst>
          <pc:docMk/>
          <pc:sldMk cId="2199830253" sldId="412"/>
        </pc:sldMkLst>
      </pc:sldChg>
      <pc:sldChg chg="del">
        <pc:chgData name="Eilidh McGregor (Green Ink)" userId="9cba41ee-7d70-4c23-afba-c2290bddaa61" providerId="ADAL" clId="{EB16A4FA-BFD2-4752-AF41-1A8386FDDE59}" dt="2025-03-31T14:47:12.404" v="0" actId="2696"/>
        <pc:sldMkLst>
          <pc:docMk/>
          <pc:sldMk cId="3711404045" sldId="413"/>
        </pc:sldMkLst>
      </pc:sldChg>
      <pc:sldChg chg="del">
        <pc:chgData name="Eilidh McGregor (Green Ink)" userId="9cba41ee-7d70-4c23-afba-c2290bddaa61" providerId="ADAL" clId="{EB16A4FA-BFD2-4752-AF41-1A8386FDDE59}" dt="2025-03-31T14:47:12.404" v="0" actId="2696"/>
        <pc:sldMkLst>
          <pc:docMk/>
          <pc:sldMk cId="1015598433" sldId="414"/>
        </pc:sldMkLst>
      </pc:sldChg>
      <pc:sldChg chg="del">
        <pc:chgData name="Eilidh McGregor (Green Ink)" userId="9cba41ee-7d70-4c23-afba-c2290bddaa61" providerId="ADAL" clId="{EB16A4FA-BFD2-4752-AF41-1A8386FDDE59}" dt="2025-03-31T14:47:12.404" v="0" actId="2696"/>
        <pc:sldMkLst>
          <pc:docMk/>
          <pc:sldMk cId="2020397534" sldId="415"/>
        </pc:sldMkLst>
      </pc:sldChg>
      <pc:sldChg chg="del">
        <pc:chgData name="Eilidh McGregor (Green Ink)" userId="9cba41ee-7d70-4c23-afba-c2290bddaa61" providerId="ADAL" clId="{EB16A4FA-BFD2-4752-AF41-1A8386FDDE59}" dt="2025-03-31T14:47:12.404" v="0" actId="2696"/>
        <pc:sldMkLst>
          <pc:docMk/>
          <pc:sldMk cId="1847478965" sldId="416"/>
        </pc:sldMkLst>
      </pc:sldChg>
      <pc:sldChg chg="del">
        <pc:chgData name="Eilidh McGregor (Green Ink)" userId="9cba41ee-7d70-4c23-afba-c2290bddaa61" providerId="ADAL" clId="{EB16A4FA-BFD2-4752-AF41-1A8386FDDE59}" dt="2025-03-31T14:47:12.404" v="0" actId="2696"/>
        <pc:sldMkLst>
          <pc:docMk/>
          <pc:sldMk cId="3265652103" sldId="418"/>
        </pc:sldMkLst>
      </pc:sldChg>
      <pc:sldChg chg="del">
        <pc:chgData name="Eilidh McGregor (Green Ink)" userId="9cba41ee-7d70-4c23-afba-c2290bddaa61" providerId="ADAL" clId="{EB16A4FA-BFD2-4752-AF41-1A8386FDDE59}" dt="2025-03-31T14:47:12.404" v="0" actId="2696"/>
        <pc:sldMkLst>
          <pc:docMk/>
          <pc:sldMk cId="2899680230" sldId="419"/>
        </pc:sldMkLst>
      </pc:sldChg>
      <pc:sldChg chg="del">
        <pc:chgData name="Eilidh McGregor (Green Ink)" userId="9cba41ee-7d70-4c23-afba-c2290bddaa61" providerId="ADAL" clId="{EB16A4FA-BFD2-4752-AF41-1A8386FDDE59}" dt="2025-03-31T14:47:12.404" v="0" actId="2696"/>
        <pc:sldMkLst>
          <pc:docMk/>
          <pc:sldMk cId="3084289961" sldId="420"/>
        </pc:sldMkLst>
      </pc:sldChg>
      <pc:sldChg chg="del">
        <pc:chgData name="Eilidh McGregor (Green Ink)" userId="9cba41ee-7d70-4c23-afba-c2290bddaa61" providerId="ADAL" clId="{EB16A4FA-BFD2-4752-AF41-1A8386FDDE59}" dt="2025-03-31T14:47:12.404" v="0" actId="2696"/>
        <pc:sldMkLst>
          <pc:docMk/>
          <pc:sldMk cId="2966736274" sldId="421"/>
        </pc:sldMkLst>
      </pc:sldChg>
      <pc:sldChg chg="del">
        <pc:chgData name="Eilidh McGregor (Green Ink)" userId="9cba41ee-7d70-4c23-afba-c2290bddaa61" providerId="ADAL" clId="{EB16A4FA-BFD2-4752-AF41-1A8386FDDE59}" dt="2025-03-31T14:47:12.404" v="0" actId="2696"/>
        <pc:sldMkLst>
          <pc:docMk/>
          <pc:sldMk cId="1972875164" sldId="422"/>
        </pc:sldMkLst>
      </pc:sldChg>
      <pc:sldChg chg="del">
        <pc:chgData name="Eilidh McGregor (Green Ink)" userId="9cba41ee-7d70-4c23-afba-c2290bddaa61" providerId="ADAL" clId="{EB16A4FA-BFD2-4752-AF41-1A8386FDDE59}" dt="2025-03-31T14:47:12.404" v="0" actId="2696"/>
        <pc:sldMkLst>
          <pc:docMk/>
          <pc:sldMk cId="1457438846" sldId="423"/>
        </pc:sldMkLst>
      </pc:sldChg>
      <pc:sldChg chg="del">
        <pc:chgData name="Eilidh McGregor (Green Ink)" userId="9cba41ee-7d70-4c23-afba-c2290bddaa61" providerId="ADAL" clId="{EB16A4FA-BFD2-4752-AF41-1A8386FDDE59}" dt="2025-03-31T14:47:12.404" v="0" actId="2696"/>
        <pc:sldMkLst>
          <pc:docMk/>
          <pc:sldMk cId="588918854" sldId="424"/>
        </pc:sldMkLst>
      </pc:sldChg>
      <pc:sldChg chg="del">
        <pc:chgData name="Eilidh McGregor (Green Ink)" userId="9cba41ee-7d70-4c23-afba-c2290bddaa61" providerId="ADAL" clId="{EB16A4FA-BFD2-4752-AF41-1A8386FDDE59}" dt="2025-03-31T14:47:12.404" v="0" actId="2696"/>
        <pc:sldMkLst>
          <pc:docMk/>
          <pc:sldMk cId="968710743" sldId="425"/>
        </pc:sldMkLst>
      </pc:sldChg>
      <pc:sldChg chg="del">
        <pc:chgData name="Eilidh McGregor (Green Ink)" userId="9cba41ee-7d70-4c23-afba-c2290bddaa61" providerId="ADAL" clId="{EB16A4FA-BFD2-4752-AF41-1A8386FDDE59}" dt="2025-03-31T14:47:12.404" v="0" actId="2696"/>
        <pc:sldMkLst>
          <pc:docMk/>
          <pc:sldMk cId="147282105" sldId="426"/>
        </pc:sldMkLst>
      </pc:sldChg>
      <pc:sldChg chg="del">
        <pc:chgData name="Eilidh McGregor (Green Ink)" userId="9cba41ee-7d70-4c23-afba-c2290bddaa61" providerId="ADAL" clId="{EB16A4FA-BFD2-4752-AF41-1A8386FDDE59}" dt="2025-03-31T14:47:12.404" v="0" actId="2696"/>
        <pc:sldMkLst>
          <pc:docMk/>
          <pc:sldMk cId="4063641347" sldId="427"/>
        </pc:sldMkLst>
      </pc:sldChg>
      <pc:sldChg chg="del">
        <pc:chgData name="Eilidh McGregor (Green Ink)" userId="9cba41ee-7d70-4c23-afba-c2290bddaa61" providerId="ADAL" clId="{EB16A4FA-BFD2-4752-AF41-1A8386FDDE59}" dt="2025-03-31T14:47:12.404" v="0" actId="2696"/>
        <pc:sldMkLst>
          <pc:docMk/>
          <pc:sldMk cId="3250450290" sldId="428"/>
        </pc:sldMkLst>
      </pc:sldChg>
      <pc:sldChg chg="del">
        <pc:chgData name="Eilidh McGregor (Green Ink)" userId="9cba41ee-7d70-4c23-afba-c2290bddaa61" providerId="ADAL" clId="{EB16A4FA-BFD2-4752-AF41-1A8386FDDE59}" dt="2025-03-31T14:47:12.404" v="0" actId="2696"/>
        <pc:sldMkLst>
          <pc:docMk/>
          <pc:sldMk cId="708236150" sldId="429"/>
        </pc:sldMkLst>
      </pc:sldChg>
      <pc:sldChg chg="del">
        <pc:chgData name="Eilidh McGregor (Green Ink)" userId="9cba41ee-7d70-4c23-afba-c2290bddaa61" providerId="ADAL" clId="{EB16A4FA-BFD2-4752-AF41-1A8386FDDE59}" dt="2025-03-31T14:47:12.404" v="0" actId="2696"/>
        <pc:sldMkLst>
          <pc:docMk/>
          <pc:sldMk cId="1777860250" sldId="430"/>
        </pc:sldMkLst>
      </pc:sldChg>
      <pc:sldChg chg="del">
        <pc:chgData name="Eilidh McGregor (Green Ink)" userId="9cba41ee-7d70-4c23-afba-c2290bddaa61" providerId="ADAL" clId="{EB16A4FA-BFD2-4752-AF41-1A8386FDDE59}" dt="2025-03-31T14:47:12.404" v="0" actId="2696"/>
        <pc:sldMkLst>
          <pc:docMk/>
          <pc:sldMk cId="3879805485" sldId="431"/>
        </pc:sldMkLst>
      </pc:sldChg>
      <pc:sldChg chg="del">
        <pc:chgData name="Eilidh McGregor (Green Ink)" userId="9cba41ee-7d70-4c23-afba-c2290bddaa61" providerId="ADAL" clId="{EB16A4FA-BFD2-4752-AF41-1A8386FDDE59}" dt="2025-03-31T14:47:12.404" v="0" actId="2696"/>
        <pc:sldMkLst>
          <pc:docMk/>
          <pc:sldMk cId="2111588280" sldId="432"/>
        </pc:sldMkLst>
      </pc:sldChg>
      <pc:sldChg chg="del">
        <pc:chgData name="Eilidh McGregor (Green Ink)" userId="9cba41ee-7d70-4c23-afba-c2290bddaa61" providerId="ADAL" clId="{EB16A4FA-BFD2-4752-AF41-1A8386FDDE59}" dt="2025-03-31T14:47:12.404" v="0" actId="2696"/>
        <pc:sldMkLst>
          <pc:docMk/>
          <pc:sldMk cId="1060235616" sldId="433"/>
        </pc:sldMkLst>
      </pc:sldChg>
      <pc:sldChg chg="del">
        <pc:chgData name="Eilidh McGregor (Green Ink)" userId="9cba41ee-7d70-4c23-afba-c2290bddaa61" providerId="ADAL" clId="{EB16A4FA-BFD2-4752-AF41-1A8386FDDE59}" dt="2025-03-31T14:47:12.404" v="0" actId="2696"/>
        <pc:sldMkLst>
          <pc:docMk/>
          <pc:sldMk cId="3693223639" sldId="434"/>
        </pc:sldMkLst>
      </pc:sldChg>
      <pc:sldChg chg="del">
        <pc:chgData name="Eilidh McGregor (Green Ink)" userId="9cba41ee-7d70-4c23-afba-c2290bddaa61" providerId="ADAL" clId="{EB16A4FA-BFD2-4752-AF41-1A8386FDDE59}" dt="2025-03-31T14:47:12.404" v="0" actId="2696"/>
        <pc:sldMkLst>
          <pc:docMk/>
          <pc:sldMk cId="383238543" sldId="435"/>
        </pc:sldMkLst>
      </pc:sldChg>
      <pc:sldChg chg="del">
        <pc:chgData name="Eilidh McGregor (Green Ink)" userId="9cba41ee-7d70-4c23-afba-c2290bddaa61" providerId="ADAL" clId="{EB16A4FA-BFD2-4752-AF41-1A8386FDDE59}" dt="2025-03-31T14:47:12.404" v="0" actId="2696"/>
        <pc:sldMkLst>
          <pc:docMk/>
          <pc:sldMk cId="3846787701" sldId="436"/>
        </pc:sldMkLst>
      </pc:sldChg>
      <pc:sldChg chg="del">
        <pc:chgData name="Eilidh McGregor (Green Ink)" userId="9cba41ee-7d70-4c23-afba-c2290bddaa61" providerId="ADAL" clId="{EB16A4FA-BFD2-4752-AF41-1A8386FDDE59}" dt="2025-03-31T14:47:12.404" v="0" actId="2696"/>
        <pc:sldMkLst>
          <pc:docMk/>
          <pc:sldMk cId="658007478" sldId="437"/>
        </pc:sldMkLst>
      </pc:sldChg>
      <pc:sldChg chg="del">
        <pc:chgData name="Eilidh McGregor (Green Ink)" userId="9cba41ee-7d70-4c23-afba-c2290bddaa61" providerId="ADAL" clId="{EB16A4FA-BFD2-4752-AF41-1A8386FDDE59}" dt="2025-03-31T14:47:12.404" v="0" actId="2696"/>
        <pc:sldMkLst>
          <pc:docMk/>
          <pc:sldMk cId="1866775652" sldId="438"/>
        </pc:sldMkLst>
      </pc:sldChg>
      <pc:sldChg chg="del">
        <pc:chgData name="Eilidh McGregor (Green Ink)" userId="9cba41ee-7d70-4c23-afba-c2290bddaa61" providerId="ADAL" clId="{EB16A4FA-BFD2-4752-AF41-1A8386FDDE59}" dt="2025-03-31T14:47:12.404" v="0" actId="2696"/>
        <pc:sldMkLst>
          <pc:docMk/>
          <pc:sldMk cId="3640056953" sldId="439"/>
        </pc:sldMkLst>
      </pc:sldChg>
      <pc:sldChg chg="del">
        <pc:chgData name="Eilidh McGregor (Green Ink)" userId="9cba41ee-7d70-4c23-afba-c2290bddaa61" providerId="ADAL" clId="{EB16A4FA-BFD2-4752-AF41-1A8386FDDE59}" dt="2025-03-31T14:47:12.404" v="0" actId="2696"/>
        <pc:sldMkLst>
          <pc:docMk/>
          <pc:sldMk cId="2035660140" sldId="440"/>
        </pc:sldMkLst>
      </pc:sldChg>
      <pc:sldChg chg="del">
        <pc:chgData name="Eilidh McGregor (Green Ink)" userId="9cba41ee-7d70-4c23-afba-c2290bddaa61" providerId="ADAL" clId="{EB16A4FA-BFD2-4752-AF41-1A8386FDDE59}" dt="2025-03-31T14:47:12.404" v="0" actId="2696"/>
        <pc:sldMkLst>
          <pc:docMk/>
          <pc:sldMk cId="1605091778" sldId="441"/>
        </pc:sldMkLst>
      </pc:sldChg>
      <pc:sldChg chg="del">
        <pc:chgData name="Eilidh McGregor (Green Ink)" userId="9cba41ee-7d70-4c23-afba-c2290bddaa61" providerId="ADAL" clId="{EB16A4FA-BFD2-4752-AF41-1A8386FDDE59}" dt="2025-03-31T14:47:12.404" v="0" actId="2696"/>
        <pc:sldMkLst>
          <pc:docMk/>
          <pc:sldMk cId="4268944015" sldId="442"/>
        </pc:sldMkLst>
      </pc:sldChg>
      <pc:sldChg chg="del">
        <pc:chgData name="Eilidh McGregor (Green Ink)" userId="9cba41ee-7d70-4c23-afba-c2290bddaa61" providerId="ADAL" clId="{EB16A4FA-BFD2-4752-AF41-1A8386FDDE59}" dt="2025-03-31T14:47:12.404" v="0" actId="2696"/>
        <pc:sldMkLst>
          <pc:docMk/>
          <pc:sldMk cId="836644462" sldId="443"/>
        </pc:sldMkLst>
      </pc:sldChg>
      <pc:sldChg chg="del">
        <pc:chgData name="Eilidh McGregor (Green Ink)" userId="9cba41ee-7d70-4c23-afba-c2290bddaa61" providerId="ADAL" clId="{EB16A4FA-BFD2-4752-AF41-1A8386FDDE59}" dt="2025-03-31T14:47:12.404" v="0" actId="2696"/>
        <pc:sldMkLst>
          <pc:docMk/>
          <pc:sldMk cId="1624689300" sldId="444"/>
        </pc:sldMkLst>
      </pc:sldChg>
      <pc:sldChg chg="del">
        <pc:chgData name="Eilidh McGregor (Green Ink)" userId="9cba41ee-7d70-4c23-afba-c2290bddaa61" providerId="ADAL" clId="{EB16A4FA-BFD2-4752-AF41-1A8386FDDE59}" dt="2025-03-31T14:47:12.404" v="0" actId="2696"/>
        <pc:sldMkLst>
          <pc:docMk/>
          <pc:sldMk cId="3211565102" sldId="445"/>
        </pc:sldMkLst>
      </pc:sldChg>
      <pc:sldChg chg="del">
        <pc:chgData name="Eilidh McGregor (Green Ink)" userId="9cba41ee-7d70-4c23-afba-c2290bddaa61" providerId="ADAL" clId="{EB16A4FA-BFD2-4752-AF41-1A8386FDDE59}" dt="2025-03-31T14:47:12.404" v="0" actId="2696"/>
        <pc:sldMkLst>
          <pc:docMk/>
          <pc:sldMk cId="878336637" sldId="447"/>
        </pc:sldMkLst>
      </pc:sldChg>
      <pc:sldChg chg="del">
        <pc:chgData name="Eilidh McGregor (Green Ink)" userId="9cba41ee-7d70-4c23-afba-c2290bddaa61" providerId="ADAL" clId="{EB16A4FA-BFD2-4752-AF41-1A8386FDDE59}" dt="2025-03-31T14:47:12.404" v="0" actId="2696"/>
        <pc:sldMkLst>
          <pc:docMk/>
          <pc:sldMk cId="4138028408" sldId="448"/>
        </pc:sldMkLst>
      </pc:sldChg>
      <pc:sldChg chg="del">
        <pc:chgData name="Eilidh McGregor (Green Ink)" userId="9cba41ee-7d70-4c23-afba-c2290bddaa61" providerId="ADAL" clId="{EB16A4FA-BFD2-4752-AF41-1A8386FDDE59}" dt="2025-03-31T14:47:12.404" v="0" actId="2696"/>
        <pc:sldMkLst>
          <pc:docMk/>
          <pc:sldMk cId="953593568" sldId="449"/>
        </pc:sldMkLst>
      </pc:sldChg>
      <pc:sldChg chg="del">
        <pc:chgData name="Eilidh McGregor (Green Ink)" userId="9cba41ee-7d70-4c23-afba-c2290bddaa61" providerId="ADAL" clId="{EB16A4FA-BFD2-4752-AF41-1A8386FDDE59}" dt="2025-03-31T14:47:12.404" v="0" actId="2696"/>
        <pc:sldMkLst>
          <pc:docMk/>
          <pc:sldMk cId="3557499827" sldId="450"/>
        </pc:sldMkLst>
      </pc:sldChg>
      <pc:sldChg chg="del">
        <pc:chgData name="Eilidh McGregor (Green Ink)" userId="9cba41ee-7d70-4c23-afba-c2290bddaa61" providerId="ADAL" clId="{EB16A4FA-BFD2-4752-AF41-1A8386FDDE59}" dt="2025-03-31T14:47:12.404" v="0" actId="2696"/>
        <pc:sldMkLst>
          <pc:docMk/>
          <pc:sldMk cId="3435835886" sldId="451"/>
        </pc:sldMkLst>
      </pc:sldChg>
      <pc:sldChg chg="del">
        <pc:chgData name="Eilidh McGregor (Green Ink)" userId="9cba41ee-7d70-4c23-afba-c2290bddaa61" providerId="ADAL" clId="{EB16A4FA-BFD2-4752-AF41-1A8386FDDE59}" dt="2025-03-31T14:47:12.404" v="0" actId="2696"/>
        <pc:sldMkLst>
          <pc:docMk/>
          <pc:sldMk cId="3195388984" sldId="452"/>
        </pc:sldMkLst>
      </pc:sldChg>
      <pc:sldChg chg="del">
        <pc:chgData name="Eilidh McGregor (Green Ink)" userId="9cba41ee-7d70-4c23-afba-c2290bddaa61" providerId="ADAL" clId="{EB16A4FA-BFD2-4752-AF41-1A8386FDDE59}" dt="2025-03-31T14:47:12.404" v="0" actId="2696"/>
        <pc:sldMkLst>
          <pc:docMk/>
          <pc:sldMk cId="1969357477" sldId="453"/>
        </pc:sldMkLst>
      </pc:sldChg>
      <pc:sldChg chg="del">
        <pc:chgData name="Eilidh McGregor (Green Ink)" userId="9cba41ee-7d70-4c23-afba-c2290bddaa61" providerId="ADAL" clId="{EB16A4FA-BFD2-4752-AF41-1A8386FDDE59}" dt="2025-03-31T14:47:12.404" v="0" actId="2696"/>
        <pc:sldMkLst>
          <pc:docMk/>
          <pc:sldMk cId="2237964821" sldId="454"/>
        </pc:sldMkLst>
      </pc:sldChg>
      <pc:sldChg chg="del">
        <pc:chgData name="Eilidh McGregor (Green Ink)" userId="9cba41ee-7d70-4c23-afba-c2290bddaa61" providerId="ADAL" clId="{EB16A4FA-BFD2-4752-AF41-1A8386FDDE59}" dt="2025-03-31T14:47:12.404" v="0" actId="2696"/>
        <pc:sldMkLst>
          <pc:docMk/>
          <pc:sldMk cId="984639349" sldId="455"/>
        </pc:sldMkLst>
      </pc:sldChg>
      <pc:sldChg chg="del">
        <pc:chgData name="Eilidh McGregor (Green Ink)" userId="9cba41ee-7d70-4c23-afba-c2290bddaa61" providerId="ADAL" clId="{EB16A4FA-BFD2-4752-AF41-1A8386FDDE59}" dt="2025-03-31T14:47:12.404" v="0" actId="2696"/>
        <pc:sldMkLst>
          <pc:docMk/>
          <pc:sldMk cId="63581443" sldId="456"/>
        </pc:sldMkLst>
      </pc:sldChg>
      <pc:sldChg chg="del">
        <pc:chgData name="Eilidh McGregor (Green Ink)" userId="9cba41ee-7d70-4c23-afba-c2290bddaa61" providerId="ADAL" clId="{EB16A4FA-BFD2-4752-AF41-1A8386FDDE59}" dt="2025-03-31T14:47:12.404" v="0" actId="2696"/>
        <pc:sldMkLst>
          <pc:docMk/>
          <pc:sldMk cId="3577199260" sldId="457"/>
        </pc:sldMkLst>
      </pc:sldChg>
      <pc:sldChg chg="del">
        <pc:chgData name="Eilidh McGregor (Green Ink)" userId="9cba41ee-7d70-4c23-afba-c2290bddaa61" providerId="ADAL" clId="{EB16A4FA-BFD2-4752-AF41-1A8386FDDE59}" dt="2025-03-31T14:47:12.404" v="0" actId="2696"/>
        <pc:sldMkLst>
          <pc:docMk/>
          <pc:sldMk cId="3389280994" sldId="458"/>
        </pc:sldMkLst>
      </pc:sldChg>
      <pc:sldChg chg="del">
        <pc:chgData name="Eilidh McGregor (Green Ink)" userId="9cba41ee-7d70-4c23-afba-c2290bddaa61" providerId="ADAL" clId="{EB16A4FA-BFD2-4752-AF41-1A8386FDDE59}" dt="2025-03-31T14:47:12.404" v="0" actId="2696"/>
        <pc:sldMkLst>
          <pc:docMk/>
          <pc:sldMk cId="3920546283" sldId="459"/>
        </pc:sldMkLst>
      </pc:sldChg>
      <pc:sldChg chg="del">
        <pc:chgData name="Eilidh McGregor (Green Ink)" userId="9cba41ee-7d70-4c23-afba-c2290bddaa61" providerId="ADAL" clId="{EB16A4FA-BFD2-4752-AF41-1A8386FDDE59}" dt="2025-03-31T14:47:12.404" v="0" actId="2696"/>
        <pc:sldMkLst>
          <pc:docMk/>
          <pc:sldMk cId="1149370332" sldId="460"/>
        </pc:sldMkLst>
      </pc:sldChg>
      <pc:sldChg chg="del">
        <pc:chgData name="Eilidh McGregor (Green Ink)" userId="9cba41ee-7d70-4c23-afba-c2290bddaa61" providerId="ADAL" clId="{EB16A4FA-BFD2-4752-AF41-1A8386FDDE59}" dt="2025-03-31T14:47:12.404" v="0" actId="2696"/>
        <pc:sldMkLst>
          <pc:docMk/>
          <pc:sldMk cId="4190746743" sldId="461"/>
        </pc:sldMkLst>
      </pc:sldChg>
      <pc:sldChg chg="del">
        <pc:chgData name="Eilidh McGregor (Green Ink)" userId="9cba41ee-7d70-4c23-afba-c2290bddaa61" providerId="ADAL" clId="{EB16A4FA-BFD2-4752-AF41-1A8386FDDE59}" dt="2025-03-31T14:47:12.404" v="0" actId="2696"/>
        <pc:sldMkLst>
          <pc:docMk/>
          <pc:sldMk cId="1221260822" sldId="462"/>
        </pc:sldMkLst>
      </pc:sldChg>
      <pc:sldChg chg="del">
        <pc:chgData name="Eilidh McGregor (Green Ink)" userId="9cba41ee-7d70-4c23-afba-c2290bddaa61" providerId="ADAL" clId="{EB16A4FA-BFD2-4752-AF41-1A8386FDDE59}" dt="2025-03-31T14:47:12.404" v="0" actId="2696"/>
        <pc:sldMkLst>
          <pc:docMk/>
          <pc:sldMk cId="1073958280" sldId="463"/>
        </pc:sldMkLst>
      </pc:sldChg>
      <pc:sldChg chg="del">
        <pc:chgData name="Eilidh McGregor (Green Ink)" userId="9cba41ee-7d70-4c23-afba-c2290bddaa61" providerId="ADAL" clId="{EB16A4FA-BFD2-4752-AF41-1A8386FDDE59}" dt="2025-03-31T14:47:12.404" v="0" actId="2696"/>
        <pc:sldMkLst>
          <pc:docMk/>
          <pc:sldMk cId="3036945501" sldId="464"/>
        </pc:sldMkLst>
      </pc:sldChg>
      <pc:sldChg chg="del">
        <pc:chgData name="Eilidh McGregor (Green Ink)" userId="9cba41ee-7d70-4c23-afba-c2290bddaa61" providerId="ADAL" clId="{EB16A4FA-BFD2-4752-AF41-1A8386FDDE59}" dt="2025-03-31T14:47:12.404" v="0" actId="2696"/>
        <pc:sldMkLst>
          <pc:docMk/>
          <pc:sldMk cId="4277461874" sldId="466"/>
        </pc:sldMkLst>
      </pc:sldChg>
      <pc:sldChg chg="del">
        <pc:chgData name="Eilidh McGregor (Green Ink)" userId="9cba41ee-7d70-4c23-afba-c2290bddaa61" providerId="ADAL" clId="{EB16A4FA-BFD2-4752-AF41-1A8386FDDE59}" dt="2025-03-31T14:47:12.404" v="0" actId="2696"/>
        <pc:sldMkLst>
          <pc:docMk/>
          <pc:sldMk cId="2513149446" sldId="467"/>
        </pc:sldMkLst>
      </pc:sldChg>
      <pc:sldChg chg="del">
        <pc:chgData name="Eilidh McGregor (Green Ink)" userId="9cba41ee-7d70-4c23-afba-c2290bddaa61" providerId="ADAL" clId="{EB16A4FA-BFD2-4752-AF41-1A8386FDDE59}" dt="2025-03-31T14:47:12.404" v="0" actId="2696"/>
        <pc:sldMkLst>
          <pc:docMk/>
          <pc:sldMk cId="1553088747" sldId="468"/>
        </pc:sldMkLst>
      </pc:sldChg>
      <pc:sldChg chg="del">
        <pc:chgData name="Eilidh McGregor (Green Ink)" userId="9cba41ee-7d70-4c23-afba-c2290bddaa61" providerId="ADAL" clId="{EB16A4FA-BFD2-4752-AF41-1A8386FDDE59}" dt="2025-03-31T14:47:12.404" v="0" actId="2696"/>
        <pc:sldMkLst>
          <pc:docMk/>
          <pc:sldMk cId="4206548849" sldId="469"/>
        </pc:sldMkLst>
      </pc:sldChg>
      <pc:sldChg chg="del">
        <pc:chgData name="Eilidh McGregor (Green Ink)" userId="9cba41ee-7d70-4c23-afba-c2290bddaa61" providerId="ADAL" clId="{EB16A4FA-BFD2-4752-AF41-1A8386FDDE59}" dt="2025-03-31T14:47:12.404" v="0" actId="2696"/>
        <pc:sldMkLst>
          <pc:docMk/>
          <pc:sldMk cId="564785877" sldId="470"/>
        </pc:sldMkLst>
      </pc:sldChg>
      <pc:sldChg chg="del">
        <pc:chgData name="Eilidh McGregor (Green Ink)" userId="9cba41ee-7d70-4c23-afba-c2290bddaa61" providerId="ADAL" clId="{EB16A4FA-BFD2-4752-AF41-1A8386FDDE59}" dt="2025-03-31T14:47:12.404" v="0" actId="2696"/>
        <pc:sldMkLst>
          <pc:docMk/>
          <pc:sldMk cId="914278702" sldId="471"/>
        </pc:sldMkLst>
      </pc:sldChg>
      <pc:sldChg chg="del">
        <pc:chgData name="Eilidh McGregor (Green Ink)" userId="9cba41ee-7d70-4c23-afba-c2290bddaa61" providerId="ADAL" clId="{EB16A4FA-BFD2-4752-AF41-1A8386FDDE59}" dt="2025-03-31T14:47:12.404" v="0" actId="2696"/>
        <pc:sldMkLst>
          <pc:docMk/>
          <pc:sldMk cId="570678662" sldId="472"/>
        </pc:sldMkLst>
      </pc:sldChg>
      <pc:sldChg chg="del">
        <pc:chgData name="Eilidh McGregor (Green Ink)" userId="9cba41ee-7d70-4c23-afba-c2290bddaa61" providerId="ADAL" clId="{EB16A4FA-BFD2-4752-AF41-1A8386FDDE59}" dt="2025-03-31T14:47:12.404" v="0" actId="2696"/>
        <pc:sldMkLst>
          <pc:docMk/>
          <pc:sldMk cId="3411515881" sldId="473"/>
        </pc:sldMkLst>
      </pc:sldChg>
      <pc:sldChg chg="del">
        <pc:chgData name="Eilidh McGregor (Green Ink)" userId="9cba41ee-7d70-4c23-afba-c2290bddaa61" providerId="ADAL" clId="{EB16A4FA-BFD2-4752-AF41-1A8386FDDE59}" dt="2025-03-31T14:47:12.404" v="0" actId="2696"/>
        <pc:sldMkLst>
          <pc:docMk/>
          <pc:sldMk cId="3897835836" sldId="474"/>
        </pc:sldMkLst>
      </pc:sldChg>
      <pc:sldChg chg="del">
        <pc:chgData name="Eilidh McGregor (Green Ink)" userId="9cba41ee-7d70-4c23-afba-c2290bddaa61" providerId="ADAL" clId="{EB16A4FA-BFD2-4752-AF41-1A8386FDDE59}" dt="2025-03-31T14:47:12.404" v="0" actId="2696"/>
        <pc:sldMkLst>
          <pc:docMk/>
          <pc:sldMk cId="4067566897" sldId="475"/>
        </pc:sldMkLst>
      </pc:sldChg>
      <pc:sldChg chg="del">
        <pc:chgData name="Eilidh McGregor (Green Ink)" userId="9cba41ee-7d70-4c23-afba-c2290bddaa61" providerId="ADAL" clId="{EB16A4FA-BFD2-4752-AF41-1A8386FDDE59}" dt="2025-03-31T14:47:12.404" v="0" actId="2696"/>
        <pc:sldMkLst>
          <pc:docMk/>
          <pc:sldMk cId="2824503324" sldId="476"/>
        </pc:sldMkLst>
      </pc:sldChg>
      <pc:sldChg chg="del">
        <pc:chgData name="Eilidh McGregor (Green Ink)" userId="9cba41ee-7d70-4c23-afba-c2290bddaa61" providerId="ADAL" clId="{EB16A4FA-BFD2-4752-AF41-1A8386FDDE59}" dt="2025-03-31T14:47:12.404" v="0" actId="2696"/>
        <pc:sldMkLst>
          <pc:docMk/>
          <pc:sldMk cId="2101170238" sldId="477"/>
        </pc:sldMkLst>
      </pc:sldChg>
      <pc:sldChg chg="del">
        <pc:chgData name="Eilidh McGregor (Green Ink)" userId="9cba41ee-7d70-4c23-afba-c2290bddaa61" providerId="ADAL" clId="{EB16A4FA-BFD2-4752-AF41-1A8386FDDE59}" dt="2025-03-31T14:47:12.404" v="0" actId="2696"/>
        <pc:sldMkLst>
          <pc:docMk/>
          <pc:sldMk cId="3184517940" sldId="478"/>
        </pc:sldMkLst>
      </pc:sldChg>
      <pc:sldChg chg="del">
        <pc:chgData name="Eilidh McGregor (Green Ink)" userId="9cba41ee-7d70-4c23-afba-c2290bddaa61" providerId="ADAL" clId="{EB16A4FA-BFD2-4752-AF41-1A8386FDDE59}" dt="2025-03-31T14:47:12.404" v="0" actId="2696"/>
        <pc:sldMkLst>
          <pc:docMk/>
          <pc:sldMk cId="1944775028" sldId="479"/>
        </pc:sldMkLst>
      </pc:sldChg>
      <pc:sldChg chg="del">
        <pc:chgData name="Eilidh McGregor (Green Ink)" userId="9cba41ee-7d70-4c23-afba-c2290bddaa61" providerId="ADAL" clId="{EB16A4FA-BFD2-4752-AF41-1A8386FDDE59}" dt="2025-03-31T14:47:12.404" v="0" actId="2696"/>
        <pc:sldMkLst>
          <pc:docMk/>
          <pc:sldMk cId="2436485472" sldId="480"/>
        </pc:sldMkLst>
      </pc:sldChg>
      <pc:sldChg chg="del">
        <pc:chgData name="Eilidh McGregor (Green Ink)" userId="9cba41ee-7d70-4c23-afba-c2290bddaa61" providerId="ADAL" clId="{EB16A4FA-BFD2-4752-AF41-1A8386FDDE59}" dt="2025-03-31T14:47:12.404" v="0" actId="2696"/>
        <pc:sldMkLst>
          <pc:docMk/>
          <pc:sldMk cId="250980949" sldId="481"/>
        </pc:sldMkLst>
      </pc:sldChg>
      <pc:sldChg chg="del">
        <pc:chgData name="Eilidh McGregor (Green Ink)" userId="9cba41ee-7d70-4c23-afba-c2290bddaa61" providerId="ADAL" clId="{EB16A4FA-BFD2-4752-AF41-1A8386FDDE59}" dt="2025-03-31T14:47:12.404" v="0" actId="2696"/>
        <pc:sldMkLst>
          <pc:docMk/>
          <pc:sldMk cId="1428059581" sldId="482"/>
        </pc:sldMkLst>
      </pc:sldChg>
      <pc:sldChg chg="del">
        <pc:chgData name="Eilidh McGregor (Green Ink)" userId="9cba41ee-7d70-4c23-afba-c2290bddaa61" providerId="ADAL" clId="{EB16A4FA-BFD2-4752-AF41-1A8386FDDE59}" dt="2025-03-31T14:47:12.404" v="0" actId="2696"/>
        <pc:sldMkLst>
          <pc:docMk/>
          <pc:sldMk cId="2513338623" sldId="483"/>
        </pc:sldMkLst>
      </pc:sldChg>
      <pc:sldChg chg="del">
        <pc:chgData name="Eilidh McGregor (Green Ink)" userId="9cba41ee-7d70-4c23-afba-c2290bddaa61" providerId="ADAL" clId="{EB16A4FA-BFD2-4752-AF41-1A8386FDDE59}" dt="2025-03-31T14:47:12.404" v="0" actId="2696"/>
        <pc:sldMkLst>
          <pc:docMk/>
          <pc:sldMk cId="192575717" sldId="484"/>
        </pc:sldMkLst>
      </pc:sldChg>
      <pc:sldChg chg="del">
        <pc:chgData name="Eilidh McGregor (Green Ink)" userId="9cba41ee-7d70-4c23-afba-c2290bddaa61" providerId="ADAL" clId="{EB16A4FA-BFD2-4752-AF41-1A8386FDDE59}" dt="2025-03-31T14:47:12.404" v="0" actId="2696"/>
        <pc:sldMkLst>
          <pc:docMk/>
          <pc:sldMk cId="1930407470" sldId="485"/>
        </pc:sldMkLst>
      </pc:sldChg>
      <pc:sldChg chg="del">
        <pc:chgData name="Eilidh McGregor (Green Ink)" userId="9cba41ee-7d70-4c23-afba-c2290bddaa61" providerId="ADAL" clId="{EB16A4FA-BFD2-4752-AF41-1A8386FDDE59}" dt="2025-03-31T14:47:12.404" v="0" actId="2696"/>
        <pc:sldMkLst>
          <pc:docMk/>
          <pc:sldMk cId="626264679" sldId="486"/>
        </pc:sldMkLst>
      </pc:sldChg>
      <pc:sldChg chg="del">
        <pc:chgData name="Eilidh McGregor (Green Ink)" userId="9cba41ee-7d70-4c23-afba-c2290bddaa61" providerId="ADAL" clId="{EB16A4FA-BFD2-4752-AF41-1A8386FDDE59}" dt="2025-03-31T14:47:29.161" v="1" actId="2696"/>
        <pc:sldMkLst>
          <pc:docMk/>
          <pc:sldMk cId="669582613" sldId="498"/>
        </pc:sldMkLst>
      </pc:sldChg>
      <pc:sldChg chg="del">
        <pc:chgData name="Eilidh McGregor (Green Ink)" userId="9cba41ee-7d70-4c23-afba-c2290bddaa61" providerId="ADAL" clId="{EB16A4FA-BFD2-4752-AF41-1A8386FDDE59}" dt="2025-03-31T14:47:29.161" v="1" actId="2696"/>
        <pc:sldMkLst>
          <pc:docMk/>
          <pc:sldMk cId="2279994913" sldId="499"/>
        </pc:sldMkLst>
      </pc:sldChg>
      <pc:sldChg chg="del">
        <pc:chgData name="Eilidh McGregor (Green Ink)" userId="9cba41ee-7d70-4c23-afba-c2290bddaa61" providerId="ADAL" clId="{EB16A4FA-BFD2-4752-AF41-1A8386FDDE59}" dt="2025-03-31T14:47:29.161" v="1" actId="2696"/>
        <pc:sldMkLst>
          <pc:docMk/>
          <pc:sldMk cId="2703098110" sldId="501"/>
        </pc:sldMkLst>
      </pc:sldChg>
      <pc:sldChg chg="del">
        <pc:chgData name="Eilidh McGregor (Green Ink)" userId="9cba41ee-7d70-4c23-afba-c2290bddaa61" providerId="ADAL" clId="{EB16A4FA-BFD2-4752-AF41-1A8386FDDE59}" dt="2025-03-31T14:47:29.161" v="1" actId="2696"/>
        <pc:sldMkLst>
          <pc:docMk/>
          <pc:sldMk cId="1917566058" sldId="502"/>
        </pc:sldMkLst>
      </pc:sldChg>
      <pc:sldChg chg="del">
        <pc:chgData name="Eilidh McGregor (Green Ink)" userId="9cba41ee-7d70-4c23-afba-c2290bddaa61" providerId="ADAL" clId="{EB16A4FA-BFD2-4752-AF41-1A8386FDDE59}" dt="2025-03-31T14:47:29.161" v="1" actId="2696"/>
        <pc:sldMkLst>
          <pc:docMk/>
          <pc:sldMk cId="3835835597" sldId="503"/>
        </pc:sldMkLst>
      </pc:sldChg>
      <pc:sldChg chg="del">
        <pc:chgData name="Eilidh McGregor (Green Ink)" userId="9cba41ee-7d70-4c23-afba-c2290bddaa61" providerId="ADAL" clId="{EB16A4FA-BFD2-4752-AF41-1A8386FDDE59}" dt="2025-03-31T14:47:29.161" v="1" actId="2696"/>
        <pc:sldMkLst>
          <pc:docMk/>
          <pc:sldMk cId="516420185" sldId="504"/>
        </pc:sldMkLst>
      </pc:sldChg>
      <pc:sldChg chg="del">
        <pc:chgData name="Eilidh McGregor (Green Ink)" userId="9cba41ee-7d70-4c23-afba-c2290bddaa61" providerId="ADAL" clId="{EB16A4FA-BFD2-4752-AF41-1A8386FDDE59}" dt="2025-03-31T14:47:29.161" v="1" actId="2696"/>
        <pc:sldMkLst>
          <pc:docMk/>
          <pc:sldMk cId="2793079073" sldId="505"/>
        </pc:sldMkLst>
      </pc:sldChg>
      <pc:sldChg chg="del">
        <pc:chgData name="Eilidh McGregor (Green Ink)" userId="9cba41ee-7d70-4c23-afba-c2290bddaa61" providerId="ADAL" clId="{EB16A4FA-BFD2-4752-AF41-1A8386FDDE59}" dt="2025-03-31T14:47:29.161" v="1" actId="2696"/>
        <pc:sldMkLst>
          <pc:docMk/>
          <pc:sldMk cId="3455035072" sldId="506"/>
        </pc:sldMkLst>
      </pc:sldChg>
      <pc:sldChg chg="del">
        <pc:chgData name="Eilidh McGregor (Green Ink)" userId="9cba41ee-7d70-4c23-afba-c2290bddaa61" providerId="ADAL" clId="{EB16A4FA-BFD2-4752-AF41-1A8386FDDE59}" dt="2025-03-31T14:47:29.161" v="1" actId="2696"/>
        <pc:sldMkLst>
          <pc:docMk/>
          <pc:sldMk cId="2864550227" sldId="507"/>
        </pc:sldMkLst>
      </pc:sldChg>
      <pc:sldChg chg="del">
        <pc:chgData name="Eilidh McGregor (Green Ink)" userId="9cba41ee-7d70-4c23-afba-c2290bddaa61" providerId="ADAL" clId="{EB16A4FA-BFD2-4752-AF41-1A8386FDDE59}" dt="2025-03-31T14:47:29.161" v="1" actId="2696"/>
        <pc:sldMkLst>
          <pc:docMk/>
          <pc:sldMk cId="1372983916" sldId="508"/>
        </pc:sldMkLst>
      </pc:sldChg>
      <pc:sldChg chg="del">
        <pc:chgData name="Eilidh McGregor (Green Ink)" userId="9cba41ee-7d70-4c23-afba-c2290bddaa61" providerId="ADAL" clId="{EB16A4FA-BFD2-4752-AF41-1A8386FDDE59}" dt="2025-03-31T14:47:29.161" v="1" actId="2696"/>
        <pc:sldMkLst>
          <pc:docMk/>
          <pc:sldMk cId="2620479518" sldId="509"/>
        </pc:sldMkLst>
      </pc:sldChg>
      <pc:sldChg chg="del">
        <pc:chgData name="Eilidh McGregor (Green Ink)" userId="9cba41ee-7d70-4c23-afba-c2290bddaa61" providerId="ADAL" clId="{EB16A4FA-BFD2-4752-AF41-1A8386FDDE59}" dt="2025-03-31T14:47:29.161" v="1" actId="2696"/>
        <pc:sldMkLst>
          <pc:docMk/>
          <pc:sldMk cId="455493254" sldId="510"/>
        </pc:sldMkLst>
      </pc:sldChg>
      <pc:sldChg chg="del">
        <pc:chgData name="Eilidh McGregor (Green Ink)" userId="9cba41ee-7d70-4c23-afba-c2290bddaa61" providerId="ADAL" clId="{EB16A4FA-BFD2-4752-AF41-1A8386FDDE59}" dt="2025-03-31T14:47:29.161" v="1" actId="2696"/>
        <pc:sldMkLst>
          <pc:docMk/>
          <pc:sldMk cId="1741917319" sldId="511"/>
        </pc:sldMkLst>
      </pc:sldChg>
      <pc:sldChg chg="del">
        <pc:chgData name="Eilidh McGregor (Green Ink)" userId="9cba41ee-7d70-4c23-afba-c2290bddaa61" providerId="ADAL" clId="{EB16A4FA-BFD2-4752-AF41-1A8386FDDE59}" dt="2025-03-31T14:47:29.161" v="1" actId="2696"/>
        <pc:sldMkLst>
          <pc:docMk/>
          <pc:sldMk cId="290102901" sldId="512"/>
        </pc:sldMkLst>
      </pc:sldChg>
      <pc:sldChg chg="del">
        <pc:chgData name="Eilidh McGregor (Green Ink)" userId="9cba41ee-7d70-4c23-afba-c2290bddaa61" providerId="ADAL" clId="{EB16A4FA-BFD2-4752-AF41-1A8386FDDE59}" dt="2025-03-31T14:47:29.161" v="1" actId="2696"/>
        <pc:sldMkLst>
          <pc:docMk/>
          <pc:sldMk cId="9701064" sldId="513"/>
        </pc:sldMkLst>
      </pc:sldChg>
      <pc:sldChg chg="del">
        <pc:chgData name="Eilidh McGregor (Green Ink)" userId="9cba41ee-7d70-4c23-afba-c2290bddaa61" providerId="ADAL" clId="{EB16A4FA-BFD2-4752-AF41-1A8386FDDE59}" dt="2025-03-31T14:47:29.161" v="1" actId="2696"/>
        <pc:sldMkLst>
          <pc:docMk/>
          <pc:sldMk cId="1270264776" sldId="514"/>
        </pc:sldMkLst>
      </pc:sldChg>
      <pc:sldChg chg="del">
        <pc:chgData name="Eilidh McGregor (Green Ink)" userId="9cba41ee-7d70-4c23-afba-c2290bddaa61" providerId="ADAL" clId="{EB16A4FA-BFD2-4752-AF41-1A8386FDDE59}" dt="2025-03-31T14:47:29.161" v="1" actId="2696"/>
        <pc:sldMkLst>
          <pc:docMk/>
          <pc:sldMk cId="4163161739" sldId="515"/>
        </pc:sldMkLst>
      </pc:sldChg>
      <pc:sldChg chg="del">
        <pc:chgData name="Eilidh McGregor (Green Ink)" userId="9cba41ee-7d70-4c23-afba-c2290bddaa61" providerId="ADAL" clId="{EB16A4FA-BFD2-4752-AF41-1A8386FDDE59}" dt="2025-03-31T14:47:29.161" v="1" actId="2696"/>
        <pc:sldMkLst>
          <pc:docMk/>
          <pc:sldMk cId="1155460931" sldId="516"/>
        </pc:sldMkLst>
      </pc:sldChg>
      <pc:sldChg chg="del">
        <pc:chgData name="Eilidh McGregor (Green Ink)" userId="9cba41ee-7d70-4c23-afba-c2290bddaa61" providerId="ADAL" clId="{EB16A4FA-BFD2-4752-AF41-1A8386FDDE59}" dt="2025-03-31T14:47:29.161" v="1" actId="2696"/>
        <pc:sldMkLst>
          <pc:docMk/>
          <pc:sldMk cId="4043179754" sldId="517"/>
        </pc:sldMkLst>
      </pc:sldChg>
      <pc:sldChg chg="del">
        <pc:chgData name="Eilidh McGregor (Green Ink)" userId="9cba41ee-7d70-4c23-afba-c2290bddaa61" providerId="ADAL" clId="{EB16A4FA-BFD2-4752-AF41-1A8386FDDE59}" dt="2025-03-31T14:47:29.161" v="1" actId="2696"/>
        <pc:sldMkLst>
          <pc:docMk/>
          <pc:sldMk cId="261152892" sldId="518"/>
        </pc:sldMkLst>
      </pc:sldChg>
      <pc:sldChg chg="del">
        <pc:chgData name="Eilidh McGregor (Green Ink)" userId="9cba41ee-7d70-4c23-afba-c2290bddaa61" providerId="ADAL" clId="{EB16A4FA-BFD2-4752-AF41-1A8386FDDE59}" dt="2025-03-31T14:47:29.161" v="1" actId="2696"/>
        <pc:sldMkLst>
          <pc:docMk/>
          <pc:sldMk cId="4201634426" sldId="519"/>
        </pc:sldMkLst>
      </pc:sldChg>
      <pc:sldChg chg="del">
        <pc:chgData name="Eilidh McGregor (Green Ink)" userId="9cba41ee-7d70-4c23-afba-c2290bddaa61" providerId="ADAL" clId="{EB16A4FA-BFD2-4752-AF41-1A8386FDDE59}" dt="2025-03-31T14:47:29.161" v="1" actId="2696"/>
        <pc:sldMkLst>
          <pc:docMk/>
          <pc:sldMk cId="3363182507" sldId="520"/>
        </pc:sldMkLst>
      </pc:sldChg>
      <pc:sldChg chg="del">
        <pc:chgData name="Eilidh McGregor (Green Ink)" userId="9cba41ee-7d70-4c23-afba-c2290bddaa61" providerId="ADAL" clId="{EB16A4FA-BFD2-4752-AF41-1A8386FDDE59}" dt="2025-03-31T14:47:29.161" v="1" actId="2696"/>
        <pc:sldMkLst>
          <pc:docMk/>
          <pc:sldMk cId="4034244694" sldId="521"/>
        </pc:sldMkLst>
      </pc:sldChg>
      <pc:sldChg chg="del">
        <pc:chgData name="Eilidh McGregor (Green Ink)" userId="9cba41ee-7d70-4c23-afba-c2290bddaa61" providerId="ADAL" clId="{EB16A4FA-BFD2-4752-AF41-1A8386FDDE59}" dt="2025-03-31T14:47:29.161" v="1" actId="2696"/>
        <pc:sldMkLst>
          <pc:docMk/>
          <pc:sldMk cId="2916014845" sldId="522"/>
        </pc:sldMkLst>
      </pc:sldChg>
      <pc:sldChg chg="del">
        <pc:chgData name="Eilidh McGregor (Green Ink)" userId="9cba41ee-7d70-4c23-afba-c2290bddaa61" providerId="ADAL" clId="{EB16A4FA-BFD2-4752-AF41-1A8386FDDE59}" dt="2025-03-31T14:47:29.161" v="1" actId="2696"/>
        <pc:sldMkLst>
          <pc:docMk/>
          <pc:sldMk cId="3098079620" sldId="523"/>
        </pc:sldMkLst>
      </pc:sldChg>
      <pc:sldChg chg="del">
        <pc:chgData name="Eilidh McGregor (Green Ink)" userId="9cba41ee-7d70-4c23-afba-c2290bddaa61" providerId="ADAL" clId="{EB16A4FA-BFD2-4752-AF41-1A8386FDDE59}" dt="2025-03-31T14:47:29.161" v="1" actId="2696"/>
        <pc:sldMkLst>
          <pc:docMk/>
          <pc:sldMk cId="1698864919" sldId="524"/>
        </pc:sldMkLst>
      </pc:sldChg>
      <pc:sldChg chg="del">
        <pc:chgData name="Eilidh McGregor (Green Ink)" userId="9cba41ee-7d70-4c23-afba-c2290bddaa61" providerId="ADAL" clId="{EB16A4FA-BFD2-4752-AF41-1A8386FDDE59}" dt="2025-03-31T14:47:29.161" v="1" actId="2696"/>
        <pc:sldMkLst>
          <pc:docMk/>
          <pc:sldMk cId="104666613" sldId="525"/>
        </pc:sldMkLst>
      </pc:sldChg>
      <pc:sldChg chg="del">
        <pc:chgData name="Eilidh McGregor (Green Ink)" userId="9cba41ee-7d70-4c23-afba-c2290bddaa61" providerId="ADAL" clId="{EB16A4FA-BFD2-4752-AF41-1A8386FDDE59}" dt="2025-03-31T14:47:29.161" v="1" actId="2696"/>
        <pc:sldMkLst>
          <pc:docMk/>
          <pc:sldMk cId="1994937616" sldId="526"/>
        </pc:sldMkLst>
      </pc:sldChg>
      <pc:sldChg chg="del">
        <pc:chgData name="Eilidh McGregor (Green Ink)" userId="9cba41ee-7d70-4c23-afba-c2290bddaa61" providerId="ADAL" clId="{EB16A4FA-BFD2-4752-AF41-1A8386FDDE59}" dt="2025-03-31T14:47:29.161" v="1" actId="2696"/>
        <pc:sldMkLst>
          <pc:docMk/>
          <pc:sldMk cId="1038560813" sldId="527"/>
        </pc:sldMkLst>
      </pc:sldChg>
      <pc:sldChg chg="del">
        <pc:chgData name="Eilidh McGregor (Green Ink)" userId="9cba41ee-7d70-4c23-afba-c2290bddaa61" providerId="ADAL" clId="{EB16A4FA-BFD2-4752-AF41-1A8386FDDE59}" dt="2025-03-31T14:47:29.161" v="1" actId="2696"/>
        <pc:sldMkLst>
          <pc:docMk/>
          <pc:sldMk cId="3612673987" sldId="529"/>
        </pc:sldMkLst>
      </pc:sldChg>
      <pc:sldChg chg="del">
        <pc:chgData name="Eilidh McGregor (Green Ink)" userId="9cba41ee-7d70-4c23-afba-c2290bddaa61" providerId="ADAL" clId="{EB16A4FA-BFD2-4752-AF41-1A8386FDDE59}" dt="2025-03-31T14:47:29.161" v="1" actId="2696"/>
        <pc:sldMkLst>
          <pc:docMk/>
          <pc:sldMk cId="3962482384" sldId="530"/>
        </pc:sldMkLst>
      </pc:sldChg>
      <pc:sldChg chg="del">
        <pc:chgData name="Eilidh McGregor (Green Ink)" userId="9cba41ee-7d70-4c23-afba-c2290bddaa61" providerId="ADAL" clId="{EB16A4FA-BFD2-4752-AF41-1A8386FDDE59}" dt="2025-03-31T14:47:29.161" v="1" actId="2696"/>
        <pc:sldMkLst>
          <pc:docMk/>
          <pc:sldMk cId="2202465377" sldId="531"/>
        </pc:sldMkLst>
      </pc:sldChg>
      <pc:sldChg chg="del">
        <pc:chgData name="Eilidh McGregor (Green Ink)" userId="9cba41ee-7d70-4c23-afba-c2290bddaa61" providerId="ADAL" clId="{EB16A4FA-BFD2-4752-AF41-1A8386FDDE59}" dt="2025-03-31T14:47:12.404" v="0" actId="2696"/>
        <pc:sldMkLst>
          <pc:docMk/>
          <pc:sldMk cId="2896110165" sldId="532"/>
        </pc:sldMkLst>
      </pc:sldChg>
      <pc:sldChg chg="del">
        <pc:chgData name="Eilidh McGregor (Green Ink)" userId="9cba41ee-7d70-4c23-afba-c2290bddaa61" providerId="ADAL" clId="{EB16A4FA-BFD2-4752-AF41-1A8386FDDE59}" dt="2025-03-31T14:47:12.404" v="0" actId="2696"/>
        <pc:sldMkLst>
          <pc:docMk/>
          <pc:sldMk cId="2849063426" sldId="533"/>
        </pc:sldMkLst>
      </pc:sldChg>
      <pc:sldChg chg="del">
        <pc:chgData name="Eilidh McGregor (Green Ink)" userId="9cba41ee-7d70-4c23-afba-c2290bddaa61" providerId="ADAL" clId="{EB16A4FA-BFD2-4752-AF41-1A8386FDDE59}" dt="2025-03-31T14:47:12.404" v="0" actId="2696"/>
        <pc:sldMkLst>
          <pc:docMk/>
          <pc:sldMk cId="2535825104" sldId="534"/>
        </pc:sldMkLst>
      </pc:sldChg>
      <pc:sldChg chg="del">
        <pc:chgData name="Eilidh McGregor (Green Ink)" userId="9cba41ee-7d70-4c23-afba-c2290bddaa61" providerId="ADAL" clId="{EB16A4FA-BFD2-4752-AF41-1A8386FDDE59}" dt="2025-03-31T14:47:12.404" v="0" actId="2696"/>
        <pc:sldMkLst>
          <pc:docMk/>
          <pc:sldMk cId="1533371814" sldId="535"/>
        </pc:sldMkLst>
      </pc:sldChg>
      <pc:sldChg chg="del">
        <pc:chgData name="Eilidh McGregor (Green Ink)" userId="9cba41ee-7d70-4c23-afba-c2290bddaa61" providerId="ADAL" clId="{EB16A4FA-BFD2-4752-AF41-1A8386FDDE59}" dt="2025-03-31T14:47:12.404" v="0" actId="2696"/>
        <pc:sldMkLst>
          <pc:docMk/>
          <pc:sldMk cId="3126955785" sldId="536"/>
        </pc:sldMkLst>
      </pc:sldChg>
      <pc:sldChg chg="del">
        <pc:chgData name="Eilidh McGregor (Green Ink)" userId="9cba41ee-7d70-4c23-afba-c2290bddaa61" providerId="ADAL" clId="{EB16A4FA-BFD2-4752-AF41-1A8386FDDE59}" dt="2025-03-31T14:47:12.404" v="0" actId="2696"/>
        <pc:sldMkLst>
          <pc:docMk/>
          <pc:sldMk cId="3694554810" sldId="537"/>
        </pc:sldMkLst>
      </pc:sldChg>
      <pc:sldChg chg="del">
        <pc:chgData name="Eilidh McGregor (Green Ink)" userId="9cba41ee-7d70-4c23-afba-c2290bddaa61" providerId="ADAL" clId="{EB16A4FA-BFD2-4752-AF41-1A8386FDDE59}" dt="2025-03-31T14:47:12.404" v="0" actId="2696"/>
        <pc:sldMkLst>
          <pc:docMk/>
          <pc:sldMk cId="3143909663" sldId="538"/>
        </pc:sldMkLst>
      </pc:sldChg>
      <pc:sldChg chg="del">
        <pc:chgData name="Eilidh McGregor (Green Ink)" userId="9cba41ee-7d70-4c23-afba-c2290bddaa61" providerId="ADAL" clId="{EB16A4FA-BFD2-4752-AF41-1A8386FDDE59}" dt="2025-03-31T14:47:29.161" v="1" actId="2696"/>
        <pc:sldMkLst>
          <pc:docMk/>
          <pc:sldMk cId="3281892448" sldId="540"/>
        </pc:sldMkLst>
      </pc:sldChg>
      <pc:sldChg chg="del">
        <pc:chgData name="Eilidh McGregor (Green Ink)" userId="9cba41ee-7d70-4c23-afba-c2290bddaa61" providerId="ADAL" clId="{EB16A4FA-BFD2-4752-AF41-1A8386FDDE59}" dt="2025-03-31T14:47:29.161" v="1" actId="2696"/>
        <pc:sldMkLst>
          <pc:docMk/>
          <pc:sldMk cId="2680329864" sldId="541"/>
        </pc:sldMkLst>
      </pc:sldChg>
      <pc:sldChg chg="del">
        <pc:chgData name="Eilidh McGregor (Green Ink)" userId="9cba41ee-7d70-4c23-afba-c2290bddaa61" providerId="ADAL" clId="{EB16A4FA-BFD2-4752-AF41-1A8386FDDE59}" dt="2025-03-31T14:47:29.161" v="1" actId="2696"/>
        <pc:sldMkLst>
          <pc:docMk/>
          <pc:sldMk cId="1083352733" sldId="542"/>
        </pc:sldMkLst>
      </pc:sldChg>
      <pc:sldChg chg="del">
        <pc:chgData name="Eilidh McGregor (Green Ink)" userId="9cba41ee-7d70-4c23-afba-c2290bddaa61" providerId="ADAL" clId="{EB16A4FA-BFD2-4752-AF41-1A8386FDDE59}" dt="2025-03-31T14:47:12.404" v="0" actId="2696"/>
        <pc:sldMkLst>
          <pc:docMk/>
          <pc:sldMk cId="2066501417" sldId="543"/>
        </pc:sldMkLst>
      </pc:sldChg>
      <pc:sldChg chg="del">
        <pc:chgData name="Eilidh McGregor (Green Ink)" userId="9cba41ee-7d70-4c23-afba-c2290bddaa61" providerId="ADAL" clId="{EB16A4FA-BFD2-4752-AF41-1A8386FDDE59}" dt="2025-03-31T14:47:12.404" v="0" actId="2696"/>
        <pc:sldMkLst>
          <pc:docMk/>
          <pc:sldMk cId="4194654886" sldId="544"/>
        </pc:sldMkLst>
      </pc:sldChg>
      <pc:sldChg chg="del">
        <pc:chgData name="Eilidh McGregor (Green Ink)" userId="9cba41ee-7d70-4c23-afba-c2290bddaa61" providerId="ADAL" clId="{EB16A4FA-BFD2-4752-AF41-1A8386FDDE59}" dt="2025-03-31T14:47:12.404" v="0" actId="2696"/>
        <pc:sldMkLst>
          <pc:docMk/>
          <pc:sldMk cId="691906105" sldId="545"/>
        </pc:sldMkLst>
      </pc:sldChg>
      <pc:sldChg chg="del">
        <pc:chgData name="Eilidh McGregor (Green Ink)" userId="9cba41ee-7d70-4c23-afba-c2290bddaa61" providerId="ADAL" clId="{EB16A4FA-BFD2-4752-AF41-1A8386FDDE59}" dt="2025-03-31T14:47:12.404" v="0" actId="2696"/>
        <pc:sldMkLst>
          <pc:docMk/>
          <pc:sldMk cId="1057054663" sldId="546"/>
        </pc:sldMkLst>
      </pc:sldChg>
      <pc:sldChg chg="del">
        <pc:chgData name="Eilidh McGregor (Green Ink)" userId="9cba41ee-7d70-4c23-afba-c2290bddaa61" providerId="ADAL" clId="{EB16A4FA-BFD2-4752-AF41-1A8386FDDE59}" dt="2025-03-31T14:47:12.404" v="0" actId="2696"/>
        <pc:sldMkLst>
          <pc:docMk/>
          <pc:sldMk cId="2792557584" sldId="547"/>
        </pc:sldMkLst>
      </pc:sldChg>
      <pc:sldChg chg="del">
        <pc:chgData name="Eilidh McGregor (Green Ink)" userId="9cba41ee-7d70-4c23-afba-c2290bddaa61" providerId="ADAL" clId="{EB16A4FA-BFD2-4752-AF41-1A8386FDDE59}" dt="2025-03-31T14:47:12.404" v="0" actId="2696"/>
        <pc:sldMkLst>
          <pc:docMk/>
          <pc:sldMk cId="3673841498" sldId="548"/>
        </pc:sldMkLst>
      </pc:sldChg>
      <pc:sldChg chg="del">
        <pc:chgData name="Eilidh McGregor (Green Ink)" userId="9cba41ee-7d70-4c23-afba-c2290bddaa61" providerId="ADAL" clId="{EB16A4FA-BFD2-4752-AF41-1A8386FDDE59}" dt="2025-03-31T14:47:12.404" v="0" actId="2696"/>
        <pc:sldMkLst>
          <pc:docMk/>
          <pc:sldMk cId="2317205828" sldId="549"/>
        </pc:sldMkLst>
      </pc:sldChg>
      <pc:sldChg chg="del">
        <pc:chgData name="Eilidh McGregor (Green Ink)" userId="9cba41ee-7d70-4c23-afba-c2290bddaa61" providerId="ADAL" clId="{EB16A4FA-BFD2-4752-AF41-1A8386FDDE59}" dt="2025-03-31T14:47:12.404" v="0" actId="2696"/>
        <pc:sldMkLst>
          <pc:docMk/>
          <pc:sldMk cId="4117553316" sldId="550"/>
        </pc:sldMkLst>
      </pc:sldChg>
      <pc:sldChg chg="del">
        <pc:chgData name="Eilidh McGregor (Green Ink)" userId="9cba41ee-7d70-4c23-afba-c2290bddaa61" providerId="ADAL" clId="{EB16A4FA-BFD2-4752-AF41-1A8386FDDE59}" dt="2025-03-31T14:47:12.404" v="0" actId="2696"/>
        <pc:sldMkLst>
          <pc:docMk/>
          <pc:sldMk cId="584985910" sldId="551"/>
        </pc:sldMkLst>
      </pc:sldChg>
      <pc:sldChg chg="del">
        <pc:chgData name="Eilidh McGregor (Green Ink)" userId="9cba41ee-7d70-4c23-afba-c2290bddaa61" providerId="ADAL" clId="{EB16A4FA-BFD2-4752-AF41-1A8386FDDE59}" dt="2025-03-31T14:47:12.404" v="0" actId="2696"/>
        <pc:sldMkLst>
          <pc:docMk/>
          <pc:sldMk cId="3093663083" sldId="552"/>
        </pc:sldMkLst>
      </pc:sldChg>
      <pc:sldChg chg="del">
        <pc:chgData name="Eilidh McGregor (Green Ink)" userId="9cba41ee-7d70-4c23-afba-c2290bddaa61" providerId="ADAL" clId="{EB16A4FA-BFD2-4752-AF41-1A8386FDDE59}" dt="2025-03-31T14:47:12.404" v="0" actId="2696"/>
        <pc:sldMkLst>
          <pc:docMk/>
          <pc:sldMk cId="2525699467" sldId="553"/>
        </pc:sldMkLst>
      </pc:sldChg>
      <pc:sldChg chg="del">
        <pc:chgData name="Eilidh McGregor (Green Ink)" userId="9cba41ee-7d70-4c23-afba-c2290bddaa61" providerId="ADAL" clId="{EB16A4FA-BFD2-4752-AF41-1A8386FDDE59}" dt="2025-03-31T14:47:12.404" v="0" actId="2696"/>
        <pc:sldMkLst>
          <pc:docMk/>
          <pc:sldMk cId="3557591569" sldId="554"/>
        </pc:sldMkLst>
      </pc:sldChg>
      <pc:sldChg chg="del">
        <pc:chgData name="Eilidh McGregor (Green Ink)" userId="9cba41ee-7d70-4c23-afba-c2290bddaa61" providerId="ADAL" clId="{EB16A4FA-BFD2-4752-AF41-1A8386FDDE59}" dt="2025-03-31T14:47:12.404" v="0" actId="2696"/>
        <pc:sldMkLst>
          <pc:docMk/>
          <pc:sldMk cId="1643354276" sldId="555"/>
        </pc:sldMkLst>
      </pc:sldChg>
      <pc:sldChg chg="del">
        <pc:chgData name="Eilidh McGregor (Green Ink)" userId="9cba41ee-7d70-4c23-afba-c2290bddaa61" providerId="ADAL" clId="{EB16A4FA-BFD2-4752-AF41-1A8386FDDE59}" dt="2025-03-31T14:47:12.404" v="0" actId="2696"/>
        <pc:sldMkLst>
          <pc:docMk/>
          <pc:sldMk cId="1298327133" sldId="556"/>
        </pc:sldMkLst>
      </pc:sldChg>
      <pc:sldChg chg="del">
        <pc:chgData name="Eilidh McGregor (Green Ink)" userId="9cba41ee-7d70-4c23-afba-c2290bddaa61" providerId="ADAL" clId="{EB16A4FA-BFD2-4752-AF41-1A8386FDDE59}" dt="2025-03-31T14:47:12.404" v="0" actId="2696"/>
        <pc:sldMkLst>
          <pc:docMk/>
          <pc:sldMk cId="3453521803" sldId="557"/>
        </pc:sldMkLst>
      </pc:sldChg>
      <pc:sldChg chg="del">
        <pc:chgData name="Eilidh McGregor (Green Ink)" userId="9cba41ee-7d70-4c23-afba-c2290bddaa61" providerId="ADAL" clId="{EB16A4FA-BFD2-4752-AF41-1A8386FDDE59}" dt="2025-03-31T14:47:12.404" v="0" actId="2696"/>
        <pc:sldMkLst>
          <pc:docMk/>
          <pc:sldMk cId="3656407505" sldId="558"/>
        </pc:sldMkLst>
      </pc:sldChg>
      <pc:sldChg chg="del">
        <pc:chgData name="Eilidh McGregor (Green Ink)" userId="9cba41ee-7d70-4c23-afba-c2290bddaa61" providerId="ADAL" clId="{EB16A4FA-BFD2-4752-AF41-1A8386FDDE59}" dt="2025-03-31T14:47:12.404" v="0" actId="2696"/>
        <pc:sldMkLst>
          <pc:docMk/>
          <pc:sldMk cId="1393477870" sldId="559"/>
        </pc:sldMkLst>
      </pc:sldChg>
      <pc:sldChg chg="del">
        <pc:chgData name="Eilidh McGregor (Green Ink)" userId="9cba41ee-7d70-4c23-afba-c2290bddaa61" providerId="ADAL" clId="{EB16A4FA-BFD2-4752-AF41-1A8386FDDE59}" dt="2025-03-31T14:47:12.404" v="0" actId="2696"/>
        <pc:sldMkLst>
          <pc:docMk/>
          <pc:sldMk cId="40989714" sldId="560"/>
        </pc:sldMkLst>
      </pc:sldChg>
      <pc:sldChg chg="del">
        <pc:chgData name="Eilidh McGregor (Green Ink)" userId="9cba41ee-7d70-4c23-afba-c2290bddaa61" providerId="ADAL" clId="{EB16A4FA-BFD2-4752-AF41-1A8386FDDE59}" dt="2025-03-31T14:47:12.404" v="0" actId="2696"/>
        <pc:sldMkLst>
          <pc:docMk/>
          <pc:sldMk cId="2996773268" sldId="561"/>
        </pc:sldMkLst>
      </pc:sldChg>
      <pc:sldChg chg="del">
        <pc:chgData name="Eilidh McGregor (Green Ink)" userId="9cba41ee-7d70-4c23-afba-c2290bddaa61" providerId="ADAL" clId="{EB16A4FA-BFD2-4752-AF41-1A8386FDDE59}" dt="2025-03-31T14:47:29.161" v="1" actId="2696"/>
        <pc:sldMkLst>
          <pc:docMk/>
          <pc:sldMk cId="1740026120" sldId="563"/>
        </pc:sldMkLst>
      </pc:sldChg>
      <pc:sldChg chg="del">
        <pc:chgData name="Eilidh McGregor (Green Ink)" userId="9cba41ee-7d70-4c23-afba-c2290bddaa61" providerId="ADAL" clId="{EB16A4FA-BFD2-4752-AF41-1A8386FDDE59}" dt="2025-03-31T14:47:29.161" v="1" actId="2696"/>
        <pc:sldMkLst>
          <pc:docMk/>
          <pc:sldMk cId="2284976561" sldId="564"/>
        </pc:sldMkLst>
      </pc:sldChg>
      <pc:sldChg chg="del">
        <pc:chgData name="Eilidh McGregor (Green Ink)" userId="9cba41ee-7d70-4c23-afba-c2290bddaa61" providerId="ADAL" clId="{EB16A4FA-BFD2-4752-AF41-1A8386FDDE59}" dt="2025-03-31T14:47:29.161" v="1" actId="2696"/>
        <pc:sldMkLst>
          <pc:docMk/>
          <pc:sldMk cId="2980113983" sldId="565"/>
        </pc:sldMkLst>
      </pc:sldChg>
      <pc:sldChg chg="del">
        <pc:chgData name="Eilidh McGregor (Green Ink)" userId="9cba41ee-7d70-4c23-afba-c2290bddaa61" providerId="ADAL" clId="{EB16A4FA-BFD2-4752-AF41-1A8386FDDE59}" dt="2025-03-31T14:47:12.404" v="0" actId="2696"/>
        <pc:sldMkLst>
          <pc:docMk/>
          <pc:sldMk cId="2018139632" sldId="566"/>
        </pc:sldMkLst>
      </pc:sldChg>
      <pc:sldChg chg="del">
        <pc:chgData name="Eilidh McGregor (Green Ink)" userId="9cba41ee-7d70-4c23-afba-c2290bddaa61" providerId="ADAL" clId="{EB16A4FA-BFD2-4752-AF41-1A8386FDDE59}" dt="2025-03-31T14:47:12.404" v="0" actId="2696"/>
        <pc:sldMkLst>
          <pc:docMk/>
          <pc:sldMk cId="714378234" sldId="567"/>
        </pc:sldMkLst>
      </pc:sldChg>
      <pc:sldChg chg="del">
        <pc:chgData name="Eilidh McGregor (Green Ink)" userId="9cba41ee-7d70-4c23-afba-c2290bddaa61" providerId="ADAL" clId="{EB16A4FA-BFD2-4752-AF41-1A8386FDDE59}" dt="2025-03-31T14:47:12.404" v="0" actId="2696"/>
        <pc:sldMkLst>
          <pc:docMk/>
          <pc:sldMk cId="1175654923" sldId="568"/>
        </pc:sldMkLst>
      </pc:sldChg>
      <pc:sldChg chg="del">
        <pc:chgData name="Eilidh McGregor (Green Ink)" userId="9cba41ee-7d70-4c23-afba-c2290bddaa61" providerId="ADAL" clId="{EB16A4FA-BFD2-4752-AF41-1A8386FDDE59}" dt="2025-03-31T14:47:12.404" v="0" actId="2696"/>
        <pc:sldMkLst>
          <pc:docMk/>
          <pc:sldMk cId="3855224202" sldId="569"/>
        </pc:sldMkLst>
      </pc:sldChg>
      <pc:sldChg chg="del">
        <pc:chgData name="Eilidh McGregor (Green Ink)" userId="9cba41ee-7d70-4c23-afba-c2290bddaa61" providerId="ADAL" clId="{EB16A4FA-BFD2-4752-AF41-1A8386FDDE59}" dt="2025-03-31T14:47:29.161" v="1" actId="2696"/>
        <pc:sldMkLst>
          <pc:docMk/>
          <pc:sldMk cId="2643322511" sldId="570"/>
        </pc:sldMkLst>
      </pc:sldChg>
      <pc:sldChg chg="del">
        <pc:chgData name="Eilidh McGregor (Green Ink)" userId="9cba41ee-7d70-4c23-afba-c2290bddaa61" providerId="ADAL" clId="{EB16A4FA-BFD2-4752-AF41-1A8386FDDE59}" dt="2025-03-31T14:47:29.161" v="1" actId="2696"/>
        <pc:sldMkLst>
          <pc:docMk/>
          <pc:sldMk cId="1748309419" sldId="571"/>
        </pc:sldMkLst>
      </pc:sldChg>
      <pc:sldMasterChg chg="del delSldLayout">
        <pc:chgData name="Eilidh McGregor (Green Ink)" userId="9cba41ee-7d70-4c23-afba-c2290bddaa61" providerId="ADAL" clId="{EB16A4FA-BFD2-4752-AF41-1A8386FDDE59}" dt="2025-03-31T14:47:12.404" v="0" actId="2696"/>
        <pc:sldMasterMkLst>
          <pc:docMk/>
          <pc:sldMasterMk cId="3094766135" sldId="2147483648"/>
        </pc:sldMasterMkLst>
        <pc:sldLayoutChg chg="del">
          <pc:chgData name="Eilidh McGregor (Green Ink)" userId="9cba41ee-7d70-4c23-afba-c2290bddaa61" providerId="ADAL" clId="{EB16A4FA-BFD2-4752-AF41-1A8386FDDE59}" dt="2025-03-31T14:47:12.404"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EB16A4FA-BFD2-4752-AF41-1A8386FDDE59}" dt="2025-03-31T14:47:12.404" v="0" actId="2696"/>
        <pc:sldMasterMkLst>
          <pc:docMk/>
          <pc:sldMasterMk cId="3564903295" sldId="2147483676"/>
        </pc:sldMasterMkLst>
        <pc:sldLayoutChg chg="del">
          <pc:chgData name="Eilidh McGregor (Green Ink)" userId="9cba41ee-7d70-4c23-afba-c2290bddaa61" providerId="ADAL" clId="{EB16A4FA-BFD2-4752-AF41-1A8386FDDE59}" dt="2025-03-31T14:47:12.404" v="0" actId="2696"/>
          <pc:sldLayoutMkLst>
            <pc:docMk/>
            <pc:sldMasterMk cId="3564903295" sldId="2147483676"/>
            <pc:sldLayoutMk cId="3714933738" sldId="2147483675"/>
          </pc:sldLayoutMkLst>
        </pc:sldLayoutChg>
        <pc:sldLayoutChg chg="del">
          <pc:chgData name="Eilidh McGregor (Green Ink)" userId="9cba41ee-7d70-4c23-afba-c2290bddaa61" providerId="ADAL" clId="{EB16A4FA-BFD2-4752-AF41-1A8386FDDE59}" dt="2025-03-31T14:47:12.404" v="0" actId="2696"/>
          <pc:sldLayoutMkLst>
            <pc:docMk/>
            <pc:sldMasterMk cId="3564903295" sldId="2147483676"/>
            <pc:sldLayoutMk cId="2429060909" sldId="2147483677"/>
          </pc:sldLayoutMkLst>
        </pc:sldLayoutChg>
        <pc:sldLayoutChg chg="del">
          <pc:chgData name="Eilidh McGregor (Green Ink)" userId="9cba41ee-7d70-4c23-afba-c2290bddaa61" providerId="ADAL" clId="{EB16A4FA-BFD2-4752-AF41-1A8386FDDE59}" dt="2025-03-31T14:47:12.404"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a:lstStyle>
            <a:lvl1pPr algn="l">
              <a:defRPr sz="1300" b="0" i="0">
                <a:latin typeface="Arial" panose="020B0604020202020204" pitchFamily="34" charset="0"/>
              </a:defRPr>
            </a:lvl1pPr>
          </a:lstStyle>
          <a:p>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a:lstStyle>
            <a:lvl1pPr algn="r">
              <a:defRPr sz="1300" b="0" i="0">
                <a:latin typeface="Arial" panose="020B0604020202020204" pitchFamily="34" charset="0"/>
              </a:defRPr>
            </a:lvl1pPr>
          </a:lstStyle>
          <a:p>
            <a:fld id="{BFFA57CC-AB0A-46FA-AC2E-5F22813AE43B}" type="datetimeFigureOut">
              <a:rPr lang="en-GB" smtClean="0"/>
              <a:t>02/10/2025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anchor="ctr"/>
          <a:lstStyle/>
          <a:p>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a:lstStyle/>
          <a:p>
            <a:pPr lvl="0"/>
            <a:r>
              <a:t>Haga clic para editar los estilos del texto maestro</a:t>
            </a:r>
          </a:p>
          <a:p>
            <a:pPr lvl="1"/>
            <a:r>
              <a:t>Segundo nivel</a:t>
            </a:r>
          </a:p>
          <a:p>
            <a:pPr lvl="2"/>
            <a:r>
              <a:t>Tercer nivel</a:t>
            </a:r>
          </a:p>
          <a:p>
            <a:pPr lvl="3"/>
            <a:r>
              <a:t>Cuarto nivel</a:t>
            </a:r>
          </a:p>
          <a:p>
            <a:pPr lvl="4"/>
            <a:r>
              <a:t>Quinto nivel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anchor="b"/>
          <a:lstStyle>
            <a:lvl1pPr algn="l">
              <a:defRPr sz="1300" b="0" i="0">
                <a:latin typeface="Arial" panose="020B0604020202020204" pitchFamily="34" charset="0"/>
              </a:defRPr>
            </a:lvl1pPr>
          </a:lstStyle>
          <a:p>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anchor="b"/>
          <a:lstStyle>
            <a:lvl1pPr algn="r">
              <a:defRPr sz="1300" b="0" i="0">
                <a:latin typeface="Arial" panose="020B0604020202020204" pitchFamily="34" charset="0"/>
              </a:defRPr>
            </a:lvl1pPr>
          </a:lstStyle>
          <a:p>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1D51-6F12-8205-FFD0-47605B209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FD298-3A3B-C272-636F-130AD8229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F799C-F89D-8C53-C5AD-6CFA2DFA3714}"/>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F572123D-30C6-3153-CE8C-3178DC54B600}"/>
              </a:ext>
            </a:extLst>
          </p:cNvPr>
          <p:cNvSpPr>
            <a:spLocks noGrp="1"/>
          </p:cNvSpPr>
          <p:nvPr>
            <p:ph type="sldNum" sz="quarter" idx="5"/>
          </p:nvPr>
        </p:nvSpPr>
        <p:spPr/>
        <p:txBody>
          <a:bodyPr/>
          <a:lstStyle/>
          <a:p>
            <a:fld id="{66082A69-CBED-43AE-B7C0-90C9CBF8E2AB}" type="slidenum">
              <a:rPr lang="en-GB" smtClean="0"/>
              <a:t>1</a:t>
            </a:fld>
            <a:endParaRPr lang="en-GB"/>
          </a:p>
        </p:txBody>
      </p:sp>
    </p:spTree>
    <p:extLst>
      <p:ext uri="{BB962C8B-B14F-4D97-AF65-F5344CB8AC3E}">
        <p14:creationId xmlns:p14="http://schemas.microsoft.com/office/powerpoint/2010/main" val="86439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p2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2" name="Google Shape;2362;p26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b="1"/>
              <a:t>Nota para el facilitador: </a:t>
            </a:r>
            <a:r>
              <a:t>Imagen que produce serotonina para proyectar durante el Ejercicio 13.1 Elaboración de un plan de atención colectiva. Puede optarse por cambiar la fotografía del perezoso feliz por otra imagen que funcione en el contexto local.  </a:t>
            </a:r>
          </a:p>
          <a:p>
            <a:pPr marL="0" lvl="0" indent="0" algn="l" rtl="0">
              <a:lnSpc>
                <a:spcPct val="100000"/>
              </a:lnSpc>
              <a:spcBef>
                <a:spcPts val="0"/>
              </a:spcBef>
              <a:spcAft>
                <a:spcPts val="0"/>
              </a:spcAft>
              <a:buSzPts val="1100"/>
              <a:buNone/>
            </a:pPr>
            <a:endParaRPr b="0"/>
          </a:p>
          <a:p>
            <a:pPr marL="0" lvl="0" indent="0" algn="l" rtl="0">
              <a:lnSpc>
                <a:spcPct val="100000"/>
              </a:lnSpc>
              <a:spcBef>
                <a:spcPts val="0"/>
              </a:spcBef>
              <a:spcAft>
                <a:spcPts val="0"/>
              </a:spcAft>
              <a:buSzPts val="1100"/>
              <a:buNone/>
            </a:pPr>
            <a:r>
              <a:t>Consulte las notas de la guía del facilitador para este “ejercicio” autoguiado.</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p2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9" name="Google Shape;2369;p26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a:buSzPts val="1100"/>
            </a:pPr>
            <a:endParaRPr b="1" i="0">
              <a:latin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extLst>
      <p:ext uri="{BB962C8B-B14F-4D97-AF65-F5344CB8AC3E}">
        <p14:creationId xmlns:p14="http://schemas.microsoft.com/office/powerpoint/2010/main" val="178198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p2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0" name="Google Shape;2290;p25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p25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8" name="Google Shape;2298;p25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b="1"/>
              <a:t>Diga: </a:t>
            </a:r>
            <a:r>
              <a:t>Al igual que ocurre con las personas sobrevivientes, el estrés que conlleva responder a la violencia sexual y la violencia de pareja se ve agravado por el estrés de la situación de emergencia en la que se trabaja.  </a:t>
            </a:r>
          </a:p>
          <a:p>
            <a:pPr marL="0" marR="57057" lvl="0" indent="0" algn="l" rtl="0">
              <a:lnSpc>
                <a:spcPct val="118000"/>
              </a:lnSpc>
              <a:spcBef>
                <a:spcPts val="0"/>
              </a:spcBef>
              <a:spcAft>
                <a:spcPts val="0"/>
              </a:spcAft>
              <a:buSzPts val="1100"/>
              <a:buNone/>
            </a:pPr>
            <a:r>
              <a:t>Es importante señalar que sus supervisores, los gestores del sistema sanitario, el organismo en el que trabaje y otras personas y entidades tienen un papel fundamental a la hora de prevenir el agotamiento y crear entornos propicios para el apoyo psicosocial y para la salud mental de los profesionales sanitarios, y la responsabilidad de hacerlo. Sin embargo, esta sesión se centrará en los pasos individuales que puede dar usted para cuidarse, así como en el cuidado colectivo entre colegas.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p2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9" name="Google Shape;2309;p25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b="1"/>
              <a:t>Diga: </a:t>
            </a:r>
            <a:r>
              <a:t>Al igual que ocurre con las personas sobrevivientes, el estrés que conlleva responder a la violencia sexual y la violencia de pareja se ve agravado por el estrés de la situación de emergencia en la que se trabaja.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p2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0" name="Google Shape;2320;p25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defRPr b="1"/>
            </a:pPr>
            <a:r>
              <a:t>Notas para el facilitador:</a:t>
            </a:r>
          </a:p>
          <a:p>
            <a:pPr marL="0" marR="57057" lvl="0" indent="0" algn="l" rtl="0">
              <a:lnSpc>
                <a:spcPct val="118000"/>
              </a:lnSpc>
              <a:spcBef>
                <a:spcPts val="0"/>
              </a:spcBef>
              <a:spcAft>
                <a:spcPts val="0"/>
              </a:spcAft>
              <a:buSzPts val="1100"/>
              <a:buNone/>
            </a:pPr>
            <a:r>
              <a:t>Pida a algunos voluntarios que hablen de los hábitos que han ido adquiriendo y que resultan útiles para gestionar el estrés de nuestros trabajos.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p25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1" name="Google Shape;2331;p259: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p2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3" name="Google Shape;2343;p260: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p2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3" name="Google Shape;2353;p26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6515" lvl="0" indent="0" algn="l" rtl="0">
              <a:lnSpc>
                <a:spcPct val="118000"/>
              </a:lnSpc>
              <a:spcBef>
                <a:spcPts val="0"/>
              </a:spcBef>
              <a:spcAft>
                <a:spcPts val="0"/>
              </a:spcAft>
              <a:buSzPts val="1100"/>
              <a:buNone/>
              <a:defRPr b="1">
                <a:latin typeface="Arial"/>
                <a:cs typeface="Arial"/>
              </a:defRPr>
            </a:pPr>
            <a:r>
              <a:t>Notas para el facilitador:</a:t>
            </a:r>
          </a:p>
          <a:p>
            <a:pPr marL="0" marR="56515" lvl="0" indent="0" algn="l" rtl="0">
              <a:lnSpc>
                <a:spcPct val="118000"/>
              </a:lnSpc>
              <a:spcBef>
                <a:spcPts val="0"/>
              </a:spcBef>
              <a:spcAft>
                <a:spcPts val="0"/>
              </a:spcAft>
              <a:buSzPts val="1100"/>
              <a:buNone/>
              <a:defRPr>
                <a:latin typeface="Arial"/>
                <a:cs typeface="Arial"/>
              </a:defRPr>
            </a:pPr>
            <a:r>
              <a:t>Divida a los participantes en grupos pequeños. La formación de los grupos variará en función de quiénes sean los participantes.  </a:t>
            </a:r>
          </a:p>
          <a:p>
            <a:pPr marR="56515">
              <a:lnSpc>
                <a:spcPct val="118000"/>
              </a:lnSpc>
              <a:buSzPts val="1100"/>
              <a:defRPr>
                <a:latin typeface="Arial"/>
                <a:cs typeface="Arial"/>
              </a:defRPr>
            </a:pPr>
            <a:r>
              <a:t>Si hay varios participantes de un mismo punto de servicio u organización, ponga juntos a los que sean compañeros. De lo contrario, agrúpelos aleatoriamente numerándolos.   </a:t>
            </a:r>
          </a:p>
          <a:p>
            <a:pPr marL="0" marR="56515" lvl="0" indent="0" algn="l" rtl="0">
              <a:lnSpc>
                <a:spcPct val="118000"/>
              </a:lnSpc>
              <a:spcBef>
                <a:spcPts val="0"/>
              </a:spcBef>
              <a:spcAft>
                <a:spcPts val="0"/>
              </a:spcAft>
              <a:buSzPts val="1100"/>
              <a:buNone/>
              <a:defRPr>
                <a:latin typeface="Arial"/>
                <a:cs typeface="Arial"/>
              </a:defRPr>
            </a:pPr>
            <a:r>
              <a:t>Lo ideal son grupos de entre 4 </a:t>
            </a:r>
            <a:r>
              <a:rPr sz="1100">
                <a:solidFill>
                  <a:srgbClr val="000000"/>
                </a:solidFill>
                <a:ea typeface="Arial"/>
                <a:sym typeface="Arial"/>
              </a:rPr>
              <a:t>y</a:t>
            </a:r>
            <a:r>
              <a:t> 8 personas, aunque puede ser alguna más o menos.  </a:t>
            </a:r>
          </a:p>
          <a:p>
            <a:pPr marL="0" marR="57057" lvl="0" indent="0" algn="l" rtl="0">
              <a:lnSpc>
                <a:spcPct val="118000"/>
              </a:lnSpc>
              <a:spcBef>
                <a:spcPts val="0"/>
              </a:spcBef>
              <a:spcAft>
                <a:spcPts val="0"/>
              </a:spcAft>
              <a:buSzPts val="1100"/>
              <a:buNone/>
            </a:pPr>
            <a:endParaRPr/>
          </a:p>
          <a:p>
            <a:pPr marL="0" marR="56515" lvl="0" indent="0" algn="l" rtl="0">
              <a:lnSpc>
                <a:spcPct val="118000"/>
              </a:lnSpc>
              <a:spcBef>
                <a:spcPts val="0"/>
              </a:spcBef>
              <a:spcAft>
                <a:spcPts val="0"/>
              </a:spcAft>
              <a:buSzPts val="1100"/>
              <a:buNone/>
              <a:defRPr>
                <a:latin typeface="Arial"/>
                <a:cs typeface="Arial"/>
              </a:defRPr>
            </a:pPr>
            <a:r>
              <a:t>Explique a los participantes que dispondrán de 15 minutos para trabajar en un grupo reducido e intercambiar ideas sobre medidas concretas que pueden adoptar y adoptarán al regresar a su lugar de trabajo o al sitio en el que estén destacados para mejorar su autocuidado y evitar el agotamiento colectivo. Deben tomar apuntes para su uso personal.  </a:t>
            </a:r>
          </a:p>
          <a:p>
            <a:pPr marL="0" marR="57057" lvl="0" indent="0" algn="l" rtl="0">
              <a:lnSpc>
                <a:spcPct val="118000"/>
              </a:lnSpc>
              <a:spcBef>
                <a:spcPts val="0"/>
              </a:spcBef>
              <a:spcAft>
                <a:spcPts val="0"/>
              </a:spcAft>
              <a:buSzPts val="1100"/>
              <a:buNone/>
            </a:pPr>
            <a:endParaRPr/>
          </a:p>
          <a:p>
            <a:pPr marL="0" marR="56515" lvl="0" indent="0" algn="l" rtl="0">
              <a:lnSpc>
                <a:spcPct val="118000"/>
              </a:lnSpc>
              <a:spcBef>
                <a:spcPts val="0"/>
              </a:spcBef>
              <a:spcAft>
                <a:spcPts val="0"/>
              </a:spcAft>
              <a:buSzPts val="1100"/>
              <a:buNone/>
              <a:defRPr>
                <a:latin typeface="Arial"/>
                <a:cs typeface="Arial"/>
              </a:defRPr>
            </a:pPr>
            <a:r>
              <a:t>Si las ideas requieren el apoyo de un supervisor, deben determinar los pasos que seguirán para ponerlo al corriente de sus ideas y solicitudes.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t>Cargo</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t>Sesión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t>Haga clic para editar el estilo del título maestro</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Haga clic para editar el estilo del subtítulo maestro</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862315" cy="720000"/>
            <a:chOff x="3564226" y="288000"/>
            <a:chExt cx="4862315"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5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027618"/>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t>Ejercicio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del título maestro</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los estilos del texto maestro</a:t>
            </a:r>
          </a:p>
          <a:p>
            <a:pPr lvl="1"/>
            <a:r>
              <a:t>Segundo nivel</a:t>
            </a:r>
          </a:p>
          <a:p>
            <a:pPr lvl="2"/>
            <a:r>
              <a:t>Tercer nivel</a:t>
            </a:r>
          </a:p>
          <a:p>
            <a:pPr lvl="3"/>
            <a:r>
              <a:t>Cuarto nivel</a:t>
            </a:r>
          </a:p>
          <a:p>
            <a:pPr lvl="4"/>
            <a:r>
              <a:t>Quinto nivel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76232"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del título maestro</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los estilos del texto maestro</a:t>
            </a:r>
          </a:p>
          <a:p>
            <a:pPr lvl="1"/>
            <a:r>
              <a:t>Segundo nivel</a:t>
            </a:r>
          </a:p>
          <a:p>
            <a:pPr lvl="2"/>
            <a:r>
              <a:t>Tercer nivel</a:t>
            </a:r>
          </a:p>
          <a:p>
            <a:pPr lvl="3"/>
            <a:r>
              <a:t>Cuarto nivel</a:t>
            </a:r>
          </a:p>
          <a:p>
            <a:pPr lvl="4"/>
            <a:r>
              <a:t>Quinto nivel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47E2-95E5-6AA3-D04B-EC98EE696F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14D843-F14B-2F2F-EA9C-EA6FB6ADB42D}"/>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35" name="Rectangle 34">
            <a:extLst>
              <a:ext uri="{FF2B5EF4-FFF2-40B4-BE49-F238E27FC236}">
                <a16:creationId xmlns:a16="http://schemas.microsoft.com/office/drawing/2014/main" id="{8FCB297F-DA46-9B42-E2FA-E736DE9A6387}"/>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4" name="ZoneTexte 6">
            <a:extLst>
              <a:ext uri="{FF2B5EF4-FFF2-40B4-BE49-F238E27FC236}">
                <a16:creationId xmlns:a16="http://schemas.microsoft.com/office/drawing/2014/main" id="{EB1082FE-1A0B-EA89-0F44-050E29CC50AC}"/>
              </a:ext>
            </a:extLst>
          </p:cNvPr>
          <p:cNvSpPr txBox="1"/>
          <p:nvPr/>
        </p:nvSpPr>
        <p:spPr>
          <a:xfrm>
            <a:off x="6719274" y="1736229"/>
            <a:ext cx="5138578" cy="2662267"/>
          </a:xfrm>
          <a:prstGeom prst="rect">
            <a:avLst/>
          </a:prstGeom>
          <a:noFill/>
          <a:ln>
            <a:noFill/>
          </a:ln>
        </p:spPr>
        <p:txBody>
          <a:bodyPr wrap="square">
            <a:spAutoFit/>
          </a:bodyPr>
          <a:lstStyle/>
          <a:p>
            <a:pPr>
              <a:spcAft>
                <a:spcPts val="600"/>
              </a:spcAft>
              <a:defRPr sz="3000" b="1">
                <a:solidFill>
                  <a:schemeClr val="accent1"/>
                </a:solidFill>
                <a:latin typeface="Calibri" panose="020F0502020204030204" pitchFamily="34" charset="0"/>
                <a:cs typeface="Calibri" panose="020F0502020204030204" pitchFamily="34" charset="0"/>
              </a:defRPr>
            </a:pPr>
            <a:r>
              <a:rPr lang="es-CO" noProof="0" dirty="0"/>
              <a:t>Manejo clínico de las personas sobrevivientes de violación </a:t>
            </a:r>
            <a:br>
              <a:rPr lang="es-CO" noProof="0" dirty="0"/>
            </a:br>
            <a:r>
              <a:rPr lang="es-CO" noProof="0" dirty="0"/>
              <a:t>y de violencia de pareja </a:t>
            </a:r>
            <a:br>
              <a:rPr lang="es-CO" noProof="0" dirty="0"/>
            </a:br>
            <a:r>
              <a:rPr lang="es-CO" noProof="0" dirty="0"/>
              <a:t>en situaciones de emergencia </a:t>
            </a:r>
          </a:p>
          <a:p>
            <a:pPr>
              <a:defRPr sz="2100">
                <a:solidFill>
                  <a:schemeClr val="accent2"/>
                </a:solidFill>
                <a:latin typeface="Calibri" panose="020F0502020204030204" pitchFamily="34" charset="0"/>
                <a:cs typeface="Calibri" panose="020F0502020204030204" pitchFamily="34" charset="0"/>
              </a:defRPr>
            </a:pPr>
            <a:r>
              <a:rPr lang="es-CO" noProof="0" dirty="0"/>
              <a:t>Programa de capacitación para los prestadores de servicios de salud</a:t>
            </a:r>
          </a:p>
        </p:txBody>
      </p:sp>
      <p:sp>
        <p:nvSpPr>
          <p:cNvPr id="6" name="Title 9">
            <a:extLst>
              <a:ext uri="{FF2B5EF4-FFF2-40B4-BE49-F238E27FC236}">
                <a16:creationId xmlns:a16="http://schemas.microsoft.com/office/drawing/2014/main" id="{94664BD7-DDFC-254A-9109-D41B48892C8A}"/>
              </a:ext>
            </a:extLst>
          </p:cNvPr>
          <p:cNvSpPr>
            <a:spLocks noGrp="1"/>
          </p:cNvSpPr>
          <p:nvPr>
            <p:ph type="ctrTitle"/>
          </p:nvPr>
        </p:nvSpPr>
        <p:spPr>
          <a:xfrm>
            <a:off x="6712616" y="4792635"/>
            <a:ext cx="5267889" cy="541871"/>
          </a:xfrm>
        </p:spPr>
        <p:txBody>
          <a:bodyPr anchor="t">
            <a:noAutofit/>
          </a:bodyPr>
          <a:lstStyle>
            <a:lvl1pPr>
              <a:defRPr>
                <a:solidFill>
                  <a:schemeClr val="accent1">
                    <a:lumMod val="60000"/>
                    <a:lumOff val="40000"/>
                  </a:schemeClr>
                </a:solidFill>
              </a:defRPr>
            </a:lvl1pPr>
          </a:lstStyle>
          <a:p>
            <a:pPr rtl="0">
              <a:defRPr sz="2800" cap="all">
                <a:solidFill>
                  <a:schemeClr val="bg1"/>
                </a:solidFill>
                <a:latin typeface="Calibri" panose="020F0502020204030204" pitchFamily="34" charset="0"/>
                <a:cs typeface="Calibri" panose="020F0502020204030204" pitchFamily="34" charset="0"/>
              </a:defRPr>
            </a:pPr>
            <a:r>
              <a:rPr lang="es-CO" noProof="0"/>
              <a:t>Presentación con diapositivas </a:t>
            </a:r>
          </a:p>
        </p:txBody>
      </p:sp>
      <p:sp>
        <p:nvSpPr>
          <p:cNvPr id="2" name="Rectangle 1">
            <a:extLst>
              <a:ext uri="{FF2B5EF4-FFF2-40B4-BE49-F238E27FC236}">
                <a16:creationId xmlns:a16="http://schemas.microsoft.com/office/drawing/2014/main" id="{F2BFF274-BD8F-2013-663C-C9D066BA05B2}"/>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pic>
        <p:nvPicPr>
          <p:cNvPr id="37" name="Picture 36" descr="A black and white world map  Description automatically generated">
            <a:extLst>
              <a:ext uri="{FF2B5EF4-FFF2-40B4-BE49-F238E27FC236}">
                <a16:creationId xmlns:a16="http://schemas.microsoft.com/office/drawing/2014/main" id="{2263C3DD-8C73-8503-567A-FF0AB42E1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0C6B4585-DE7A-D981-3BFB-E6EBBB7EE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0FB9AD13-ECF2-BE72-514F-097DAC79F45E}"/>
              </a:ext>
            </a:extLst>
          </p:cNvPr>
          <p:cNvGrpSpPr/>
          <p:nvPr/>
        </p:nvGrpSpPr>
        <p:grpSpPr>
          <a:xfrm>
            <a:off x="6766398" y="6018223"/>
            <a:ext cx="983226" cy="415055"/>
            <a:chOff x="5121785" y="6180774"/>
            <a:chExt cx="1116156" cy="471170"/>
          </a:xfrm>
        </p:grpSpPr>
        <p:grpSp>
          <p:nvGrpSpPr>
            <p:cNvPr id="24" name="Group 23">
              <a:extLst>
                <a:ext uri="{FF2B5EF4-FFF2-40B4-BE49-F238E27FC236}">
                  <a16:creationId xmlns:a16="http://schemas.microsoft.com/office/drawing/2014/main" id="{8C2700DA-E282-1F22-623D-B7567DAE76CD}"/>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C2FCFD88-0E38-95D6-CF8E-42B6729D262B}"/>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29" name="Graphic 23">
                <a:extLst>
                  <a:ext uri="{FF2B5EF4-FFF2-40B4-BE49-F238E27FC236}">
                    <a16:creationId xmlns:a16="http://schemas.microsoft.com/office/drawing/2014/main" id="{B0B1FC7B-DAD9-C131-7152-1BE45D91E69C}"/>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0" name="Graphic 24">
                <a:extLst>
                  <a:ext uri="{FF2B5EF4-FFF2-40B4-BE49-F238E27FC236}">
                    <a16:creationId xmlns:a16="http://schemas.microsoft.com/office/drawing/2014/main" id="{BE709D82-568F-524F-BEF4-DAAEFC6226B7}"/>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pic>
            <p:nvPicPr>
              <p:cNvPr id="31" name="Image 25">
                <a:extLst>
                  <a:ext uri="{FF2B5EF4-FFF2-40B4-BE49-F238E27FC236}">
                    <a16:creationId xmlns:a16="http://schemas.microsoft.com/office/drawing/2014/main" id="{737CE43E-EBDA-6E2F-A433-B9F9C14CEA07}"/>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07452716-34B7-C494-EFA5-F80E2E8FB7E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3" name="Graphic 27">
                <a:extLst>
                  <a:ext uri="{FF2B5EF4-FFF2-40B4-BE49-F238E27FC236}">
                    <a16:creationId xmlns:a16="http://schemas.microsoft.com/office/drawing/2014/main" id="{8CDFB844-F4A0-ADB8-DDFB-16B22D546367}"/>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4" name="Graphic 28">
                <a:extLst>
                  <a:ext uri="{FF2B5EF4-FFF2-40B4-BE49-F238E27FC236}">
                    <a16:creationId xmlns:a16="http://schemas.microsoft.com/office/drawing/2014/main" id="{B1CFC42E-FA10-CBAD-0B42-207252BFFA4B}"/>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6" name="Graphic 29">
                <a:extLst>
                  <a:ext uri="{FF2B5EF4-FFF2-40B4-BE49-F238E27FC236}">
                    <a16:creationId xmlns:a16="http://schemas.microsoft.com/office/drawing/2014/main" id="{ECB83234-EDDC-0A44-055C-80035A8B8F8B}"/>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8" name="Graphic 30">
                <a:extLst>
                  <a:ext uri="{FF2B5EF4-FFF2-40B4-BE49-F238E27FC236}">
                    <a16:creationId xmlns:a16="http://schemas.microsoft.com/office/drawing/2014/main" id="{00BAE857-1574-FFDD-850C-D6619ED22B2E}"/>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40" name="Graphic 31">
                <a:extLst>
                  <a:ext uri="{FF2B5EF4-FFF2-40B4-BE49-F238E27FC236}">
                    <a16:creationId xmlns:a16="http://schemas.microsoft.com/office/drawing/2014/main" id="{8252858F-4D9B-F63B-9234-2E43AFA5D5FE}"/>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grpSp>
        <p:pic>
          <p:nvPicPr>
            <p:cNvPr id="25" name="Image 32">
              <a:extLst>
                <a:ext uri="{FF2B5EF4-FFF2-40B4-BE49-F238E27FC236}">
                  <a16:creationId xmlns:a16="http://schemas.microsoft.com/office/drawing/2014/main" id="{27A08829-60F9-2A65-EE78-1C9794C5D905}"/>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0E70BA2B-55A0-FD8F-6CA2-DCAB6A7F5863}"/>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CO" noProof="0" dirty="0"/>
          </a:p>
        </p:txBody>
      </p:sp>
    </p:spTree>
    <p:extLst>
      <p:ext uri="{BB962C8B-B14F-4D97-AF65-F5344CB8AC3E}">
        <p14:creationId xmlns:p14="http://schemas.microsoft.com/office/powerpoint/2010/main" val="170494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pic>
        <p:nvPicPr>
          <p:cNvPr id="5" name="Picture 2" descr="sloth">
            <a:extLst>
              <a:ext uri="{FF2B5EF4-FFF2-40B4-BE49-F238E27FC236}">
                <a16:creationId xmlns:a16="http://schemas.microsoft.com/office/drawing/2014/main" id="{476FC4A8-C39A-F440-1BF5-24051E3F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70" y="1"/>
            <a:ext cx="9218060" cy="5995686"/>
          </a:xfrm>
          <a:prstGeom prst="rect">
            <a:avLst/>
          </a:prstGeom>
          <a:noFill/>
          <a:extLst>
            <a:ext uri="{909E8E84-426E-40DD-AFC4-6F175D3DCCD1}">
              <a14:hiddenFill xmlns:a14="http://schemas.microsoft.com/office/drawing/2010/main">
                <a:solidFill>
                  <a:srgbClr val="FFFFFF"/>
                </a:solidFill>
              </a14:hiddenFill>
            </a:ext>
          </a:extLst>
        </p:spPr>
      </p:pic>
      <p:sp>
        <p:nvSpPr>
          <p:cNvPr id="2364" name="Google Shape;2364;p262" descr="sloth"/>
          <p:cNvSpPr/>
          <p:nvPr/>
        </p:nvSpPr>
        <p:spPr>
          <a:xfrm>
            <a:off x="886885" y="0"/>
            <a:ext cx="10418233" cy="6858000"/>
          </a:xfrm>
          <a:prstGeom prst="rect">
            <a:avLst/>
          </a:prstGeom>
          <a:noFill/>
          <a:ln>
            <a:noFill/>
          </a:ln>
        </p:spPr>
        <p:txBody>
          <a:bodyPr/>
          <a:lstStyle/>
          <a:p>
            <a:endParaRPr lang="es-CO" sz="2400" noProof="0" dirty="0">
              <a:latin typeface="Arial" panose="020B0604020202020204" pitchFamily="34" charset="0"/>
            </a:endParaRPr>
          </a:p>
        </p:txBody>
      </p:sp>
      <p:pic>
        <p:nvPicPr>
          <p:cNvPr id="3" name="Picture 2">
            <a:extLst>
              <a:ext uri="{FF2B5EF4-FFF2-40B4-BE49-F238E27FC236}">
                <a16:creationId xmlns:a16="http://schemas.microsoft.com/office/drawing/2014/main" id="{22259837-E4E8-9B8B-6F9E-3A2739077F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
        <p:nvSpPr>
          <p:cNvPr id="2" name="TextBox 1">
            <a:extLst>
              <a:ext uri="{FF2B5EF4-FFF2-40B4-BE49-F238E27FC236}">
                <a16:creationId xmlns:a16="http://schemas.microsoft.com/office/drawing/2014/main" id="{E62072E1-98B9-75A3-CC8D-5B6FFA0A62ED}"/>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13.10</a:t>
            </a:r>
          </a:p>
        </p:txBody>
      </p:sp>
    </p:spTree>
    <p:extLst>
      <p:ext uri="{BB962C8B-B14F-4D97-AF65-F5344CB8AC3E}">
        <p14:creationId xmlns:p14="http://schemas.microsoft.com/office/powerpoint/2010/main" val="3205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372" name="Google Shape;2372;p263"/>
          <p:cNvSpPr txBox="1"/>
          <p:nvPr/>
        </p:nvSpPr>
        <p:spPr>
          <a:xfrm>
            <a:off x="0" y="1"/>
            <a:ext cx="12115800" cy="1306286"/>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defRPr sz="3400" b="1">
                <a:solidFill>
                  <a:schemeClr val="accent3"/>
                </a:solidFill>
                <a:latin typeface="+mj-lt"/>
                <a:cs typeface="Arial"/>
                <a:sym typeface="Arial"/>
              </a:defRPr>
            </a:pPr>
            <a:r>
              <a:rPr lang="es-CO" noProof="0" dirty="0"/>
              <a:t>Sesión 13: Conclusión</a:t>
            </a:r>
            <a:endParaRPr lang="es-CO" sz="3400" b="1" noProof="0" dirty="0">
              <a:solidFill>
                <a:schemeClr val="accent3"/>
              </a:solidFill>
              <a:latin typeface="+mj-lt"/>
              <a:cs typeface="Arial"/>
              <a:sym typeface="Arial"/>
            </a:endParaRPr>
          </a:p>
        </p:txBody>
      </p:sp>
      <p:sp>
        <p:nvSpPr>
          <p:cNvPr id="2373" name="Google Shape;2373;p263"/>
          <p:cNvSpPr txBox="1"/>
          <p:nvPr/>
        </p:nvSpPr>
        <p:spPr>
          <a:xfrm>
            <a:off x="941405" y="1700037"/>
            <a:ext cx="10575924" cy="2411118"/>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800"/>
              </a:spcAft>
              <a:buClr>
                <a:schemeClr val="accent3"/>
              </a:buClr>
              <a:buSzPct val="125000"/>
              <a:buFont typeface="Wingdings" pitchFamily="2" charset="2"/>
              <a:buChar char="Ø"/>
              <a:defRPr sz="2400">
                <a:latin typeface="Arial" panose="020B0604020202020204" pitchFamily="34" charset="0"/>
              </a:defRPr>
            </a:pPr>
            <a:r>
              <a:rPr lang="es-CO" noProof="0" dirty="0"/>
              <a:t>Sea consciente de sus propias necesidades emocionales  </a:t>
            </a:r>
            <a:endParaRPr lang="es-CO" sz="2400" noProof="0" dirty="0">
              <a:latin typeface="Arial" panose="020B0604020202020204" pitchFamily="34" charset="0"/>
            </a:endParaRPr>
          </a:p>
          <a:p>
            <a:pPr marL="457189" indent="-457189">
              <a:lnSpc>
                <a:spcPct val="108000"/>
              </a:lnSpc>
              <a:spcAft>
                <a:spcPts val="1800"/>
              </a:spcAft>
              <a:buClr>
                <a:schemeClr val="accent3"/>
              </a:buClr>
              <a:buSzPct val="125000"/>
              <a:buFont typeface="Wingdings" pitchFamily="2" charset="2"/>
              <a:buChar char="Ø"/>
              <a:defRPr sz="2400">
                <a:latin typeface="Arial" panose="020B0604020202020204" pitchFamily="34" charset="0"/>
              </a:defRPr>
            </a:pPr>
            <a:r>
              <a:rPr lang="es-CO" noProof="0" dirty="0"/>
              <a:t>Practique el autocuidado mediante ejercicios para reducir el estrés y busque ayuda profesional cuando la necesite    </a:t>
            </a:r>
            <a:endParaRPr lang="es-CO" sz="2400" noProof="0" dirty="0">
              <a:latin typeface="Arial" panose="020B0604020202020204" pitchFamily="34" charset="0"/>
            </a:endParaRPr>
          </a:p>
          <a:p>
            <a:pPr marL="457189" indent="-457189">
              <a:lnSpc>
                <a:spcPct val="108000"/>
              </a:lnSpc>
              <a:spcAft>
                <a:spcPts val="1800"/>
              </a:spcAft>
              <a:buClr>
                <a:schemeClr val="accent3"/>
              </a:buClr>
              <a:buSzPct val="125000"/>
              <a:buFont typeface="Wingdings" pitchFamily="2" charset="2"/>
              <a:buChar char="Ø"/>
              <a:defRPr sz="2400">
                <a:latin typeface="Arial" panose="020B0604020202020204" pitchFamily="34" charset="0"/>
              </a:defRPr>
            </a:pPr>
            <a:r>
              <a:rPr lang="es-CO" noProof="0" dirty="0"/>
              <a:t>Cuide de sus colegas y pídales que le cuiden</a:t>
            </a:r>
            <a:endParaRPr lang="es-CO" sz="2400" noProof="0" dirty="0">
              <a:latin typeface="Arial" panose="020B0604020202020204" pitchFamily="34" charset="0"/>
            </a:endParaRPr>
          </a:p>
        </p:txBody>
      </p:sp>
      <p:sp>
        <p:nvSpPr>
          <p:cNvPr id="2" name="TextBox 1">
            <a:extLst>
              <a:ext uri="{FF2B5EF4-FFF2-40B4-BE49-F238E27FC236}">
                <a16:creationId xmlns:a16="http://schemas.microsoft.com/office/drawing/2014/main" id="{2B8940BC-885B-85F8-4142-24EEDDCD701E}"/>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13.11</a:t>
            </a:r>
          </a:p>
        </p:txBody>
      </p:sp>
    </p:spTree>
    <p:extLst>
      <p:ext uri="{BB962C8B-B14F-4D97-AF65-F5344CB8AC3E}">
        <p14:creationId xmlns:p14="http://schemas.microsoft.com/office/powerpoint/2010/main" val="121662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lang="es-CO" sz="2400" noProof="0" dirty="0">
              <a:latin typeface="Arial" panose="020B0604020202020204" pitchFamily="34" charset="0"/>
            </a:endParaRPr>
          </a:p>
        </p:txBody>
      </p:sp>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rPr lang="es-CO" noProof="0" dirty="0"/>
              <a:t>Autocuidado y </a:t>
            </a:r>
            <a:br>
              <a:rPr lang="es-CO" noProof="0" dirty="0"/>
            </a:br>
            <a:r>
              <a:rPr lang="es-CO" noProof="0" dirty="0"/>
              <a:t>prevención del agotamiento</a:t>
            </a:r>
          </a:p>
          <a:p>
            <a:endParaRPr lang="es-CO" noProof="0" dirty="0"/>
          </a:p>
          <a:p>
            <a:endParaRPr lang="es-CO" noProof="0" dirty="0"/>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rPr lang="es-CO" noProof="0" dirty="0"/>
              <a:t>Sesión 13</a:t>
            </a:r>
          </a:p>
        </p:txBody>
      </p:sp>
      <p:pic>
        <p:nvPicPr>
          <p:cNvPr id="6" name="Google Shape;130;p2">
            <a:extLst>
              <a:ext uri="{FF2B5EF4-FFF2-40B4-BE49-F238E27FC236}">
                <a16:creationId xmlns:a16="http://schemas.microsoft.com/office/drawing/2014/main" id="{D641FA69-6D67-9E61-C9D9-FD11D7AEDB3C}"/>
              </a:ext>
            </a:extLst>
          </p:cNvPr>
          <p:cNvPicPr>
            <a:picLocks noChangeAspect="1"/>
          </p:cNvPicPr>
          <p:nvPr/>
        </p:nvPicPr>
        <p:blipFill rotWithShape="1">
          <a:blip r:embed="rId3">
            <a:alphaModFix/>
          </a:blip>
          <a:srcRect l="18675" t="8159" r="13577" b="501"/>
          <a:stretch/>
        </p:blipFill>
        <p:spPr>
          <a:xfrm>
            <a:off x="-2" y="0"/>
            <a:ext cx="6696000" cy="6012000"/>
          </a:xfrm>
          <a:prstGeom prst="rect">
            <a:avLst/>
          </a:prstGeom>
          <a:noFill/>
          <a:ln>
            <a:noFill/>
          </a:ln>
        </p:spPr>
      </p:pic>
      <p:sp>
        <p:nvSpPr>
          <p:cNvPr id="7" name="Google Shape;128;p2">
            <a:extLst>
              <a:ext uri="{FF2B5EF4-FFF2-40B4-BE49-F238E27FC236}">
                <a16:creationId xmlns:a16="http://schemas.microsoft.com/office/drawing/2014/main" id="{CB37D493-219C-3DD8-58F8-CCF766996B3B}"/>
              </a:ext>
            </a:extLst>
          </p:cNvPr>
          <p:cNvSpPr txBox="1"/>
          <p:nvPr/>
        </p:nvSpPr>
        <p:spPr>
          <a:xfrm>
            <a:off x="5216206" y="5698278"/>
            <a:ext cx="1479792" cy="307722"/>
          </a:xfrm>
          <a:prstGeom prst="rect">
            <a:avLst/>
          </a:prstGeom>
          <a:noFill/>
          <a:ln>
            <a:noFill/>
          </a:ln>
        </p:spPr>
        <p:txBody>
          <a:bodyPr spcFirstLastPara="1" wrap="square" lIns="121900" tIns="60933" rIns="121900" bIns="60933" anchor="t" anchorCtr="0">
            <a:spAutoFit/>
          </a:bodyPr>
          <a:lstStyle/>
          <a:p>
            <a:pPr algn="r">
              <a:defRPr sz="1200">
                <a:solidFill>
                  <a:srgbClr val="000000"/>
                </a:solidFill>
                <a:latin typeface="Arial"/>
                <a:ea typeface="Arial"/>
                <a:cs typeface="Arial"/>
                <a:sym typeface="Arial"/>
              </a:defRPr>
            </a:pPr>
            <a:r>
              <a:rPr lang="es-CO" noProof="0" dirty="0"/>
              <a:t>© UNFPA</a:t>
            </a:r>
            <a:endParaRPr lang="es-CO" sz="2400" noProof="0" dirty="0">
              <a:latin typeface="Arial" panose="020B0604020202020204" pitchFamily="34" charset="0"/>
            </a:endParaRPr>
          </a:p>
        </p:txBody>
      </p:sp>
      <p:sp>
        <p:nvSpPr>
          <p:cNvPr id="5" name="TextBox 4">
            <a:extLst>
              <a:ext uri="{FF2B5EF4-FFF2-40B4-BE49-F238E27FC236}">
                <a16:creationId xmlns:a16="http://schemas.microsoft.com/office/drawing/2014/main" id="{D046F936-7F9C-62F2-C292-5B622512C8B7}"/>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13.2</a:t>
            </a:r>
          </a:p>
        </p:txBody>
      </p:sp>
    </p:spTree>
    <p:extLst>
      <p:ext uri="{BB962C8B-B14F-4D97-AF65-F5344CB8AC3E}">
        <p14:creationId xmlns:p14="http://schemas.microsoft.com/office/powerpoint/2010/main" val="33517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4" name="Google Shape;2294;p255"/>
          <p:cNvSpPr txBox="1"/>
          <p:nvPr/>
        </p:nvSpPr>
        <p:spPr>
          <a:xfrm>
            <a:off x="870857" y="1550725"/>
            <a:ext cx="10232572" cy="3938082"/>
          </a:xfrm>
          <a:prstGeom prst="rect">
            <a:avLst/>
          </a:prstGeom>
          <a:noFill/>
          <a:ln>
            <a:noFill/>
          </a:ln>
        </p:spPr>
        <p:txBody>
          <a:bodyPr spcFirstLastPara="1" wrap="square" lIns="121900" tIns="60933" rIns="121900" bIns="60933" anchor="t" anchorCtr="0">
            <a:noAutofit/>
          </a:bodyPr>
          <a:lstStyle/>
          <a:p>
            <a:pPr marR="118530" defTabSz="808038">
              <a:lnSpc>
                <a:spcPct val="108000"/>
              </a:lnSpc>
              <a:spcAft>
                <a:spcPts val="200"/>
              </a:spcAft>
              <a:defRPr sz="2400">
                <a:sym typeface="Arial"/>
              </a:defRPr>
            </a:pPr>
            <a:r>
              <a:rPr lang="es-CO" u="sng" noProof="0" dirty="0">
                <a:solidFill>
                  <a:schemeClr val="accent3"/>
                </a:solidFill>
                <a:latin typeface="Arial" panose="020B0604020202020204" pitchFamily="34" charset="0"/>
                <a:cs typeface="Arial" panose="020B0604020202020204" pitchFamily="34" charset="0"/>
              </a:rPr>
              <a:t>Objetivo 4:</a:t>
            </a:r>
            <a:r>
              <a:rPr lang="es-CO" noProof="0" dirty="0">
                <a:solidFill>
                  <a:schemeClr val="accent3"/>
                </a:solidFill>
                <a:latin typeface="Arial" panose="020B0604020202020204" pitchFamily="34" charset="0"/>
                <a:cs typeface="Arial" panose="020B0604020202020204" pitchFamily="34" charset="0"/>
              </a:rPr>
              <a:t>	</a:t>
            </a:r>
            <a:r>
              <a:rPr lang="es-CO" noProof="0" dirty="0">
                <a:solidFill>
                  <a:srgbClr val="00B0F0"/>
                </a:solidFill>
                <a:latin typeface="Arial"/>
                <a:ea typeface="Arial"/>
                <a:cs typeface="Arial"/>
              </a:rPr>
              <a:t>Demostrar conocimientos sobre cómo acceder a recursos y 		apoyo para los pacientes y para sí mismos</a:t>
            </a:r>
          </a:p>
          <a:p>
            <a:pPr marR="118530">
              <a:lnSpc>
                <a:spcPct val="108000"/>
              </a:lnSpc>
              <a:spcAft>
                <a:spcPts val="600"/>
              </a:spcAft>
            </a:pPr>
            <a:endParaRPr lang="es-CO" sz="2400" b="1" noProof="0" dirty="0">
              <a:solidFill>
                <a:schemeClr val="accent1"/>
              </a:solidFill>
              <a:latin typeface="Arial"/>
              <a:cs typeface="Arial"/>
              <a:sym typeface="Arial"/>
            </a:endParaRPr>
          </a:p>
          <a:p>
            <a:pPr marR="118530">
              <a:lnSpc>
                <a:spcPct val="108000"/>
              </a:lnSpc>
              <a:spcAft>
                <a:spcPts val="600"/>
              </a:spcAft>
              <a:defRPr sz="2200" b="1">
                <a:solidFill>
                  <a:schemeClr val="accent1"/>
                </a:solidFill>
                <a:latin typeface="Arial"/>
                <a:cs typeface="Arial"/>
                <a:sym typeface="Arial"/>
              </a:defRPr>
            </a:pPr>
            <a:r>
              <a:rPr lang="es-CO" noProof="0" dirty="0"/>
              <a:t>Competencias:</a:t>
            </a:r>
          </a:p>
          <a:p>
            <a:pPr marL="360000" marR="18626" indent="-360000">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Saber cómo acceder al autocuidado y cómo ponerlo en práctica en un contexto de crisis  </a:t>
            </a:r>
          </a:p>
          <a:p>
            <a:pPr marL="360000" marR="18626" indent="-360000">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Saber cómo apoyar a otros miembros del personal sanitario que puedan estar enfrentándose a un trauma vicario por trabajar con sobrevivientes o experimentando estrés relacionado con los efectos de la situación de emergencia en sus propias vidas</a:t>
            </a:r>
            <a:endParaRPr lang="es-CO" sz="2000" noProof="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BD1F703A-4A0D-CA02-8CD1-AB04A8F30117}"/>
              </a:ext>
            </a:extLst>
          </p:cNvPr>
          <p:cNvSpPr>
            <a:spLocks noGrp="1"/>
          </p:cNvSpPr>
          <p:nvPr>
            <p:ph type="title"/>
          </p:nvPr>
        </p:nvSpPr>
        <p:spPr>
          <a:xfrm>
            <a:off x="658196" y="411798"/>
            <a:ext cx="11360800" cy="720000"/>
          </a:xfrm>
        </p:spPr>
        <p:txBody>
          <a:bodyPr/>
          <a:lstStyle/>
          <a:p>
            <a:r>
              <a:rPr lang="es-CO" noProof="0" dirty="0"/>
              <a:t>Objetivos de la sesión</a:t>
            </a:r>
          </a:p>
        </p:txBody>
      </p:sp>
      <p:sp>
        <p:nvSpPr>
          <p:cNvPr id="3" name="TextBox 2">
            <a:extLst>
              <a:ext uri="{FF2B5EF4-FFF2-40B4-BE49-F238E27FC236}">
                <a16:creationId xmlns:a16="http://schemas.microsoft.com/office/drawing/2014/main" id="{FE502073-7B35-2652-0D6F-4ECDFB1F88E3}"/>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13.3</a:t>
            </a:r>
          </a:p>
        </p:txBody>
      </p:sp>
    </p:spTree>
    <p:extLst>
      <p:ext uri="{BB962C8B-B14F-4D97-AF65-F5344CB8AC3E}">
        <p14:creationId xmlns:p14="http://schemas.microsoft.com/office/powerpoint/2010/main" val="163535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1" name="Google Shape;2301;p256"/>
          <p:cNvSpPr txBox="1"/>
          <p:nvPr/>
        </p:nvSpPr>
        <p:spPr>
          <a:xfrm>
            <a:off x="0" y="0"/>
            <a:ext cx="12192000" cy="131717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Autocuidado y cuidado colectivo para el personal sanitario</a:t>
            </a:r>
          </a:p>
        </p:txBody>
      </p:sp>
      <p:sp>
        <p:nvSpPr>
          <p:cNvPr id="2305" name="Google Shape;2305;p256"/>
          <p:cNvSpPr txBox="1"/>
          <p:nvPr/>
        </p:nvSpPr>
        <p:spPr>
          <a:xfrm>
            <a:off x="453869" y="1436011"/>
            <a:ext cx="7641137" cy="3817401"/>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Su salud emocional también es importante</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Es posible que tenga reacciones o sienta emociones intensas cuando hable con sobrevivientes acerca de la violencia sexual y la violencia de pareja, o al escucharlas…</a:t>
            </a:r>
            <a:br>
              <a:rPr lang="es-CO" noProof="0" dirty="0"/>
            </a:br>
            <a:r>
              <a:rPr lang="es-CO" noProof="0" dirty="0"/>
              <a:t>…especialmente si usted también lo ha vivido</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Sea consciente de sus propias emociones</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Obtenga la ayuda y el apoyo que necesita</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Ayude a los compañeros y compañeras a cuidarse también a sí mismos</a:t>
            </a:r>
            <a:endParaRPr lang="es-CO" sz="2200" noProof="0" dirty="0">
              <a:latin typeface="Arial" panose="020B0604020202020204" pitchFamily="34" charset="0"/>
            </a:endParaRPr>
          </a:p>
        </p:txBody>
      </p:sp>
      <p:sp>
        <p:nvSpPr>
          <p:cNvPr id="2306" name="Google Shape;2306;p256"/>
          <p:cNvSpPr/>
          <p:nvPr/>
        </p:nvSpPr>
        <p:spPr>
          <a:xfrm>
            <a:off x="8287473"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lang="es-CO" b="1" i="1" noProof="0" dirty="0">
              <a:latin typeface="Arial" panose="020B0604020202020204" pitchFamily="34" charset="0"/>
            </a:endParaRPr>
          </a:p>
        </p:txBody>
      </p:sp>
      <p:pic>
        <p:nvPicPr>
          <p:cNvPr id="3" name="Graphic 15" descr="Sparkling Heart outline">
            <a:extLst>
              <a:ext uri="{FF2B5EF4-FFF2-40B4-BE49-F238E27FC236}">
                <a16:creationId xmlns:a16="http://schemas.microsoft.com/office/drawing/2014/main" id="{AFED86AF-4E4A-9A87-BBFD-94969323BD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4281" y="1026593"/>
            <a:ext cx="4636238" cy="4636238"/>
          </a:xfrm>
          <a:prstGeom prst="rect">
            <a:avLst/>
          </a:prstGeom>
        </p:spPr>
      </p:pic>
      <p:sp>
        <p:nvSpPr>
          <p:cNvPr id="5" name="TextBox 4">
            <a:extLst>
              <a:ext uri="{FF2B5EF4-FFF2-40B4-BE49-F238E27FC236}">
                <a16:creationId xmlns:a16="http://schemas.microsoft.com/office/drawing/2014/main" id="{F25859A5-5398-4158-C8DA-0E0E77F7D7E1}"/>
              </a:ext>
            </a:extLst>
          </p:cNvPr>
          <p:cNvSpPr txBox="1"/>
          <p:nvPr/>
        </p:nvSpPr>
        <p:spPr>
          <a:xfrm>
            <a:off x="8672407" y="2728216"/>
            <a:ext cx="2630331" cy="923330"/>
          </a:xfrm>
          <a:prstGeom prst="rect">
            <a:avLst/>
          </a:prstGeom>
          <a:noFill/>
        </p:spPr>
        <p:txBody>
          <a:bodyPr wrap="square">
            <a:spAutoFit/>
          </a:bodyPr>
          <a:lstStyle/>
          <a:p>
            <a:pPr algn="ctr">
              <a:defRPr b="1" i="1">
                <a:solidFill>
                  <a:schemeClr val="lt1"/>
                </a:solidFill>
                <a:latin typeface="Arial"/>
                <a:ea typeface="Arial"/>
                <a:cs typeface="Arial"/>
                <a:sym typeface="Arial"/>
              </a:defRPr>
            </a:pPr>
            <a:r>
              <a:rPr lang="es-CO" noProof="0" dirty="0"/>
              <a:t>Piense también en usted y en sus compañeros y compañeras</a:t>
            </a:r>
            <a:endParaRPr lang="es-CO" b="1" i="1" noProof="0" dirty="0">
              <a:latin typeface="Arial" panose="020B0604020202020204" pitchFamily="34" charset="0"/>
            </a:endParaRPr>
          </a:p>
        </p:txBody>
      </p:sp>
      <p:sp>
        <p:nvSpPr>
          <p:cNvPr id="2" name="TextBox 1">
            <a:extLst>
              <a:ext uri="{FF2B5EF4-FFF2-40B4-BE49-F238E27FC236}">
                <a16:creationId xmlns:a16="http://schemas.microsoft.com/office/drawing/2014/main" id="{E2DB0996-47AA-DD3F-2ED7-63E7C904C8E3}"/>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13.4</a:t>
            </a:r>
          </a:p>
        </p:txBody>
      </p:sp>
    </p:spTree>
    <p:extLst>
      <p:ext uri="{BB962C8B-B14F-4D97-AF65-F5344CB8AC3E}">
        <p14:creationId xmlns:p14="http://schemas.microsoft.com/office/powerpoint/2010/main" val="188785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2312" name="Google Shape;2312;p257"/>
          <p:cNvSpPr txBox="1"/>
          <p:nvPr/>
        </p:nvSpPr>
        <p:spPr>
          <a:xfrm>
            <a:off x="0" y="-54460"/>
            <a:ext cx="12192000" cy="1213869"/>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Los riesgos vinculados a la cultura laboral</a:t>
            </a:r>
          </a:p>
        </p:txBody>
      </p:sp>
      <p:sp>
        <p:nvSpPr>
          <p:cNvPr id="2316" name="Google Shape;2316;p257"/>
          <p:cNvSpPr txBox="1"/>
          <p:nvPr/>
        </p:nvSpPr>
        <p:spPr>
          <a:xfrm>
            <a:off x="434672" y="895773"/>
            <a:ext cx="9450108" cy="5331148"/>
          </a:xfrm>
          <a:prstGeom prst="rect">
            <a:avLst/>
          </a:prstGeom>
          <a:noFill/>
          <a:ln>
            <a:noFill/>
          </a:ln>
        </p:spPr>
        <p:txBody>
          <a:bodyPr spcFirstLastPara="1" wrap="square" lIns="121900" tIns="60933" rIns="121900" bIns="60933" anchor="t" anchorCtr="0">
            <a:spAutoFit/>
          </a:bodyPr>
          <a:lstStyle/>
          <a:p>
            <a:pPr>
              <a:lnSpc>
                <a:spcPct val="108000"/>
              </a:lnSpc>
              <a:spcAft>
                <a:spcPts val="1400"/>
              </a:spcAft>
              <a:defRPr sz="2200">
                <a:solidFill>
                  <a:schemeClr val="dk1"/>
                </a:solidFill>
                <a:latin typeface="Arial" panose="020B0604020202020204" pitchFamily="34" charset="0"/>
                <a:sym typeface="Arial"/>
              </a:defRPr>
            </a:pPr>
            <a:r>
              <a:rPr lang="es-CO" noProof="0" dirty="0"/>
              <a:t>La presión que implica tener que responder a las necesidades inmensas de la población a la que se atiende puede provocar que haya </a:t>
            </a:r>
            <a:br>
              <a:rPr lang="es-CO" noProof="0" dirty="0"/>
            </a:br>
            <a:r>
              <a:rPr lang="es-CO" noProof="0" dirty="0"/>
              <a:t>unas normas sociales perjudiciales entre los profesionales </a:t>
            </a:r>
            <a:br>
              <a:rPr lang="es-CO" noProof="0" dirty="0"/>
            </a:br>
            <a:r>
              <a:rPr lang="es-CO" noProof="0" dirty="0"/>
              <a:t>sanitarios.</a:t>
            </a:r>
          </a:p>
          <a:p>
            <a:pPr>
              <a:lnSpc>
                <a:spcPct val="108000"/>
              </a:lnSpc>
              <a:spcAft>
                <a:spcPts val="200"/>
              </a:spcAft>
              <a:defRPr sz="2200">
                <a:solidFill>
                  <a:schemeClr val="dk1"/>
                </a:solidFill>
                <a:latin typeface="Arial" panose="020B0604020202020204" pitchFamily="34" charset="0"/>
                <a:sym typeface="Arial"/>
              </a:defRPr>
            </a:pPr>
            <a:r>
              <a:rPr lang="es-CO" noProof="0" dirty="0"/>
              <a:t>Estas son las principales consecuencias de esas normas:</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Trabajar en períodos de descanso</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Afán de superioridad entre colegas para ver quién </a:t>
            </a:r>
            <a:br>
              <a:rPr lang="es-CO" noProof="0" dirty="0"/>
            </a:br>
            <a:r>
              <a:rPr lang="es-CO" noProof="0" dirty="0"/>
              <a:t>ha dormido menos</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Quitar hierro al estrés personal o a la mala salud, </a:t>
            </a:r>
            <a:br>
              <a:rPr lang="es-CO" noProof="0" dirty="0"/>
            </a:br>
            <a:r>
              <a:rPr lang="es-CO" noProof="0" dirty="0"/>
              <a:t>por cómo están los pacientes</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Sentir culpa o vergüenza por dedicar tiempo al descanso o a actividades amenas</a:t>
            </a:r>
            <a:endParaRPr lang="es-CO" sz="2200" noProof="0" dirty="0">
              <a:latin typeface="Arial" panose="020B0604020202020204" pitchFamily="34" charset="0"/>
            </a:endParaRPr>
          </a:p>
        </p:txBody>
      </p:sp>
      <p:sp>
        <p:nvSpPr>
          <p:cNvPr id="4" name="Google Shape;2306;p256">
            <a:extLst>
              <a:ext uri="{FF2B5EF4-FFF2-40B4-BE49-F238E27FC236}">
                <a16:creationId xmlns:a16="http://schemas.microsoft.com/office/drawing/2014/main" id="{CC49CD65-889F-B08B-4913-430DC700FF52}"/>
              </a:ext>
            </a:extLst>
          </p:cNvPr>
          <p:cNvSpPr/>
          <p:nvPr/>
        </p:nvSpPr>
        <p:spPr>
          <a:xfrm>
            <a:off x="8287473"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lang="es-CO" b="1" i="1" noProof="0" dirty="0">
              <a:latin typeface="Arial" panose="020B0604020202020204" pitchFamily="34" charset="0"/>
            </a:endParaRPr>
          </a:p>
        </p:txBody>
      </p:sp>
      <p:pic>
        <p:nvPicPr>
          <p:cNvPr id="5" name="Graphic 15" descr="Sparkling Heart outline">
            <a:extLst>
              <a:ext uri="{FF2B5EF4-FFF2-40B4-BE49-F238E27FC236}">
                <a16:creationId xmlns:a16="http://schemas.microsoft.com/office/drawing/2014/main" id="{F24D4BF9-BDFC-F87F-DF76-B810C1FF88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4281" y="1026593"/>
            <a:ext cx="4636238" cy="4636238"/>
          </a:xfrm>
          <a:prstGeom prst="rect">
            <a:avLst/>
          </a:prstGeom>
        </p:spPr>
      </p:pic>
      <p:sp>
        <p:nvSpPr>
          <p:cNvPr id="6" name="TextBox 5">
            <a:extLst>
              <a:ext uri="{FF2B5EF4-FFF2-40B4-BE49-F238E27FC236}">
                <a16:creationId xmlns:a16="http://schemas.microsoft.com/office/drawing/2014/main" id="{BAD5E317-2146-E105-2B8B-3B8DBEB2C2BD}"/>
              </a:ext>
            </a:extLst>
          </p:cNvPr>
          <p:cNvSpPr txBox="1"/>
          <p:nvPr/>
        </p:nvSpPr>
        <p:spPr>
          <a:xfrm>
            <a:off x="8672407" y="2728216"/>
            <a:ext cx="2630331" cy="923330"/>
          </a:xfrm>
          <a:prstGeom prst="rect">
            <a:avLst/>
          </a:prstGeom>
          <a:noFill/>
        </p:spPr>
        <p:txBody>
          <a:bodyPr wrap="square">
            <a:spAutoFit/>
          </a:bodyPr>
          <a:lstStyle/>
          <a:p>
            <a:pPr algn="ctr">
              <a:defRPr b="1" i="1">
                <a:solidFill>
                  <a:schemeClr val="lt1"/>
                </a:solidFill>
                <a:latin typeface="Arial"/>
                <a:ea typeface="Arial"/>
                <a:cs typeface="Arial"/>
                <a:sym typeface="Arial"/>
              </a:defRPr>
            </a:pPr>
            <a:r>
              <a:rPr lang="es-CO" noProof="0" dirty="0"/>
              <a:t>Piense también en usted y en sus compañeros y compañeras</a:t>
            </a:r>
            <a:endParaRPr lang="es-CO" b="1" i="1" noProof="0" dirty="0">
              <a:latin typeface="Arial" panose="020B0604020202020204" pitchFamily="34" charset="0"/>
            </a:endParaRPr>
          </a:p>
        </p:txBody>
      </p:sp>
      <p:sp>
        <p:nvSpPr>
          <p:cNvPr id="2" name="TextBox 1">
            <a:extLst>
              <a:ext uri="{FF2B5EF4-FFF2-40B4-BE49-F238E27FC236}">
                <a16:creationId xmlns:a16="http://schemas.microsoft.com/office/drawing/2014/main" id="{93AAC657-D806-4C08-4980-94E3894DD707}"/>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13.5</a:t>
            </a:r>
          </a:p>
        </p:txBody>
      </p:sp>
    </p:spTree>
    <p:extLst>
      <p:ext uri="{BB962C8B-B14F-4D97-AF65-F5344CB8AC3E}">
        <p14:creationId xmlns:p14="http://schemas.microsoft.com/office/powerpoint/2010/main" val="196341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2323" name="Google Shape;2323;p258"/>
          <p:cNvSpPr txBox="1"/>
          <p:nvPr/>
        </p:nvSpPr>
        <p:spPr>
          <a:xfrm>
            <a:off x="-757" y="1"/>
            <a:ext cx="12192000" cy="124097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Hábitos de protección</a:t>
            </a:r>
          </a:p>
        </p:txBody>
      </p:sp>
      <p:sp>
        <p:nvSpPr>
          <p:cNvPr id="2327" name="Google Shape;2327;p258"/>
          <p:cNvSpPr txBox="1"/>
          <p:nvPr/>
        </p:nvSpPr>
        <p:spPr>
          <a:xfrm>
            <a:off x="618930" y="1194426"/>
            <a:ext cx="9819190" cy="4914239"/>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Actividades físicas o sensoriales revitalizadoras: ejercicio, escuchar </a:t>
            </a:r>
            <a:br>
              <a:rPr lang="es-CO" noProof="0" dirty="0"/>
            </a:br>
            <a:r>
              <a:rPr lang="es-CO" noProof="0" dirty="0"/>
              <a:t>o tocar música, bañarse, masajes u otras terapias </a:t>
            </a:r>
            <a:br>
              <a:rPr lang="es-CO" noProof="0" dirty="0"/>
            </a:br>
            <a:r>
              <a:rPr lang="es-CO" noProof="0" dirty="0"/>
              <a:t>corporales</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Ocio social: pasar tiempo con los seres queridos, </a:t>
            </a:r>
            <a:br>
              <a:rPr lang="es-CO" noProof="0" dirty="0"/>
            </a:br>
            <a:r>
              <a:rPr lang="es-CO" noProof="0" dirty="0"/>
              <a:t>ir de compras, jugar con los niños, reírse</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Expresión de experiencias difíciles: hablar, </a:t>
            </a:r>
            <a:br>
              <a:rPr lang="es-CO" noProof="0" dirty="0"/>
            </a:br>
            <a:r>
              <a:rPr lang="es-CO" noProof="0" dirty="0"/>
              <a:t>dibujar, hacer </a:t>
            </a:r>
            <a:r>
              <a:rPr lang="es-CO" i="1" noProof="0" dirty="0"/>
              <a:t>collages</a:t>
            </a:r>
            <a:r>
              <a:rPr lang="es-CO" noProof="0" dirty="0"/>
              <a:t> o escribir</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Construcción de significados espirituales: oraciones, </a:t>
            </a:r>
            <a:br>
              <a:rPr lang="es-CO" noProof="0" dirty="0"/>
            </a:br>
            <a:r>
              <a:rPr lang="es-CO" noProof="0" dirty="0"/>
              <a:t>rituales personales, lectura de las Escrituras o de textos filosóficos</a:t>
            </a:r>
            <a:endParaRPr lang="es-CO" sz="2200" noProof="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noProof="0" dirty="0"/>
              <a:t>Apoyo cognitivo: mantras, diálogo interno, afirmación visible </a:t>
            </a:r>
            <a:br>
              <a:rPr lang="es-CO" noProof="0" dirty="0"/>
            </a:br>
            <a:r>
              <a:rPr lang="es-CO" noProof="0" dirty="0"/>
              <a:t>en casa, en la oficina o en el consultorio</a:t>
            </a:r>
            <a:endParaRPr lang="es-CO" sz="2200" noProof="0" dirty="0">
              <a:solidFill>
                <a:schemeClr val="dk1"/>
              </a:solidFill>
              <a:latin typeface="Arial" panose="020B0604020202020204" pitchFamily="34" charset="0"/>
              <a:sym typeface="Arial"/>
            </a:endParaRPr>
          </a:p>
        </p:txBody>
      </p:sp>
      <p:sp>
        <p:nvSpPr>
          <p:cNvPr id="6" name="Google Shape;2306;p256">
            <a:extLst>
              <a:ext uri="{FF2B5EF4-FFF2-40B4-BE49-F238E27FC236}">
                <a16:creationId xmlns:a16="http://schemas.microsoft.com/office/drawing/2014/main" id="{BE84B75A-B3C0-DBD6-984F-B0407D56DF74}"/>
              </a:ext>
            </a:extLst>
          </p:cNvPr>
          <p:cNvSpPr/>
          <p:nvPr/>
        </p:nvSpPr>
        <p:spPr>
          <a:xfrm>
            <a:off x="8287473"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lang="es-CO" b="1" i="1" noProof="0" dirty="0">
              <a:latin typeface="Arial" panose="020B0604020202020204" pitchFamily="34" charset="0"/>
            </a:endParaRPr>
          </a:p>
        </p:txBody>
      </p:sp>
      <p:pic>
        <p:nvPicPr>
          <p:cNvPr id="7" name="Graphic 15" descr="Sparkling Heart outline">
            <a:extLst>
              <a:ext uri="{FF2B5EF4-FFF2-40B4-BE49-F238E27FC236}">
                <a16:creationId xmlns:a16="http://schemas.microsoft.com/office/drawing/2014/main" id="{3590DD27-E146-FF9F-52E0-A4535CF66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4281" y="1026593"/>
            <a:ext cx="4636238" cy="4636238"/>
          </a:xfrm>
          <a:prstGeom prst="rect">
            <a:avLst/>
          </a:prstGeom>
        </p:spPr>
      </p:pic>
      <p:sp>
        <p:nvSpPr>
          <p:cNvPr id="8" name="TextBox 7">
            <a:extLst>
              <a:ext uri="{FF2B5EF4-FFF2-40B4-BE49-F238E27FC236}">
                <a16:creationId xmlns:a16="http://schemas.microsoft.com/office/drawing/2014/main" id="{EC6CCF6B-646A-D269-0C80-3434C16A5548}"/>
              </a:ext>
            </a:extLst>
          </p:cNvPr>
          <p:cNvSpPr txBox="1"/>
          <p:nvPr/>
        </p:nvSpPr>
        <p:spPr>
          <a:xfrm>
            <a:off x="8672407" y="2728216"/>
            <a:ext cx="2630331" cy="923330"/>
          </a:xfrm>
          <a:prstGeom prst="rect">
            <a:avLst/>
          </a:prstGeom>
          <a:noFill/>
        </p:spPr>
        <p:txBody>
          <a:bodyPr wrap="square">
            <a:spAutoFit/>
          </a:bodyPr>
          <a:lstStyle/>
          <a:p>
            <a:pPr algn="ctr">
              <a:defRPr b="1" i="1">
                <a:solidFill>
                  <a:schemeClr val="lt1"/>
                </a:solidFill>
                <a:latin typeface="Arial"/>
                <a:ea typeface="Arial"/>
                <a:cs typeface="Arial"/>
                <a:sym typeface="Arial"/>
              </a:defRPr>
            </a:pPr>
            <a:r>
              <a:rPr lang="es-CO" noProof="0" dirty="0"/>
              <a:t>Piense también en usted y en sus compañeros y compañeras</a:t>
            </a:r>
            <a:endParaRPr lang="es-CO" b="1" i="1" noProof="0" dirty="0">
              <a:latin typeface="Arial" panose="020B0604020202020204" pitchFamily="34" charset="0"/>
            </a:endParaRPr>
          </a:p>
        </p:txBody>
      </p:sp>
      <p:sp>
        <p:nvSpPr>
          <p:cNvPr id="2" name="TextBox 1">
            <a:extLst>
              <a:ext uri="{FF2B5EF4-FFF2-40B4-BE49-F238E27FC236}">
                <a16:creationId xmlns:a16="http://schemas.microsoft.com/office/drawing/2014/main" id="{8A01D7B4-BAD8-D252-1E44-459DC50081F7}"/>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13.6</a:t>
            </a:r>
          </a:p>
        </p:txBody>
      </p:sp>
    </p:spTree>
    <p:extLst>
      <p:ext uri="{BB962C8B-B14F-4D97-AF65-F5344CB8AC3E}">
        <p14:creationId xmlns:p14="http://schemas.microsoft.com/office/powerpoint/2010/main" val="271204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4" name="Google Shape;2334;p259"/>
          <p:cNvSpPr txBox="1"/>
          <p:nvPr/>
        </p:nvSpPr>
        <p:spPr>
          <a:xfrm>
            <a:off x="0" y="0"/>
            <a:ext cx="12192000" cy="113432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Signos de estrés laboral</a:t>
            </a:r>
            <a:endParaRPr lang="es-CO" sz="3400" b="1" noProof="0" dirty="0">
              <a:solidFill>
                <a:schemeClr val="accent3"/>
              </a:solidFill>
              <a:latin typeface="+mj-lt"/>
              <a:cs typeface="Arial"/>
              <a:sym typeface="Arial"/>
            </a:endParaRPr>
          </a:p>
        </p:txBody>
      </p:sp>
      <p:sp>
        <p:nvSpPr>
          <p:cNvPr id="2339" name="Google Shape;2339;p259" descr="A close up of text on a white background  Description automatically generated"/>
          <p:cNvSpPr/>
          <p:nvPr/>
        </p:nvSpPr>
        <p:spPr>
          <a:xfrm>
            <a:off x="5725806" y="1997228"/>
            <a:ext cx="6239804" cy="3726451"/>
          </a:xfrm>
          <a:prstGeom prst="rect">
            <a:avLst/>
          </a:prstGeom>
          <a:noFill/>
          <a:ln>
            <a:noFill/>
          </a:ln>
        </p:spPr>
        <p:txBody>
          <a:bodyPr/>
          <a:lstStyle/>
          <a:p>
            <a:endParaRPr lang="es-CO" sz="2400" noProof="0" dirty="0">
              <a:latin typeface="Arial" panose="020B0604020202020204" pitchFamily="34" charset="0"/>
            </a:endParaRPr>
          </a:p>
        </p:txBody>
      </p:sp>
      <p:sp>
        <p:nvSpPr>
          <p:cNvPr id="11" name="Google Shape;2338;p259"/>
          <p:cNvSpPr txBox="1"/>
          <p:nvPr/>
        </p:nvSpPr>
        <p:spPr>
          <a:xfrm>
            <a:off x="1545771" y="1502228"/>
            <a:ext cx="8567057" cy="3853543"/>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es-CO" noProof="0" dirty="0"/>
              <a:t>Distanciamiento</a:t>
            </a:r>
            <a:endParaRPr lang="es-CO" sz="2600" noProof="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es-CO" noProof="0" dirty="0"/>
              <a:t>Emociones embotadas, exceso de indiferencia</a:t>
            </a:r>
            <a:endParaRPr lang="es-CO" sz="2600" noProof="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es-CO" noProof="0" dirty="0"/>
              <a:t>Desesperanza</a:t>
            </a:r>
            <a:endParaRPr lang="es-CO" sz="2600" noProof="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es-CO" noProof="0" dirty="0"/>
              <a:t>Pérdida de motivación</a:t>
            </a:r>
            <a:endParaRPr lang="es-CO" sz="2600" noProof="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es-CO" noProof="0" dirty="0"/>
              <a:t>Trastornos de ansiedad</a:t>
            </a:r>
            <a:endParaRPr lang="es-CO" sz="2600" noProof="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es-CO" noProof="0" dirty="0"/>
              <a:t>Extrema urgencia e hiperactividad</a:t>
            </a:r>
            <a:endParaRPr lang="es-CO" sz="2600" noProof="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es-CO" noProof="0" dirty="0"/>
              <a:t>Depresión</a:t>
            </a:r>
            <a:endParaRPr lang="es-CO" sz="2600" noProof="0" dirty="0">
              <a:latin typeface="Arial" panose="020B0604020202020204" pitchFamily="34" charset="0"/>
            </a:endParaRPr>
          </a:p>
        </p:txBody>
      </p:sp>
      <p:sp>
        <p:nvSpPr>
          <p:cNvPr id="2" name="TextBox 1">
            <a:extLst>
              <a:ext uri="{FF2B5EF4-FFF2-40B4-BE49-F238E27FC236}">
                <a16:creationId xmlns:a16="http://schemas.microsoft.com/office/drawing/2014/main" id="{FB45548A-ADF9-1C2E-DADE-D3C57A1AE8CE}"/>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13.7</a:t>
            </a:r>
          </a:p>
        </p:txBody>
      </p:sp>
    </p:spTree>
    <p:extLst>
      <p:ext uri="{BB962C8B-B14F-4D97-AF65-F5344CB8AC3E}">
        <p14:creationId xmlns:p14="http://schemas.microsoft.com/office/powerpoint/2010/main" val="6024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6" name="Google Shape;2346;p260"/>
          <p:cNvSpPr txBox="1"/>
          <p:nvPr/>
        </p:nvSpPr>
        <p:spPr>
          <a:xfrm>
            <a:off x="0" y="1"/>
            <a:ext cx="12192000" cy="1598904"/>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Responder cuando aparece el estrés </a:t>
            </a:r>
            <a:br>
              <a:rPr lang="es-CO" noProof="0" dirty="0"/>
            </a:br>
            <a:r>
              <a:rPr lang="es-CO" noProof="0" dirty="0"/>
              <a:t>o un afrontamiento disfuncional</a:t>
            </a:r>
            <a:endParaRPr lang="es-CO" sz="3400" b="1" noProof="0" dirty="0">
              <a:solidFill>
                <a:schemeClr val="accent3"/>
              </a:solidFill>
              <a:latin typeface="+mj-lt"/>
              <a:cs typeface="Arial"/>
            </a:endParaRPr>
          </a:p>
        </p:txBody>
      </p:sp>
      <p:sp>
        <p:nvSpPr>
          <p:cNvPr id="2350" name="Google Shape;2350;p260"/>
          <p:cNvSpPr txBox="1"/>
          <p:nvPr/>
        </p:nvSpPr>
        <p:spPr>
          <a:xfrm>
            <a:off x="607341" y="1903359"/>
            <a:ext cx="10977318" cy="3355736"/>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lang="es-CO" b="1" noProof="0" dirty="0"/>
              <a:t>Pida tiempo libre. </a:t>
            </a:r>
            <a:r>
              <a:rPr lang="es-CO" noProof="0" dirty="0"/>
              <a:t>Un cambio de turno cuando convenga o tomarse un fin de semana largo pueden contribuir en gran medida a invertir las primeras fases de las reacciones disfuncionales al estrés.  </a:t>
            </a:r>
            <a:endParaRPr lang="es-CO" sz="2200" noProof="0" dirty="0">
              <a:latin typeface="Arial" panose="020B0604020202020204" pitchFamily="34" charset="0"/>
            </a:endParaRPr>
          </a:p>
          <a:p>
            <a:pPr marL="457189" indent="-457189">
              <a:lnSpc>
                <a:spcPct val="108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lang="es-CO" b="1" noProof="0" dirty="0"/>
              <a:t>Comunique.</a:t>
            </a:r>
            <a:r>
              <a:rPr lang="es-CO" noProof="0" dirty="0"/>
              <a:t> Si observa signos de estrés disfuncional o agotamiento en un colega, no tenga reparos en dirigirse a él, de forma humana. Pregúntele si está bien. Ofrézcase a acompañarlo en su tiempo libre.</a:t>
            </a:r>
            <a:endParaRPr lang="es-CO" sz="2200" noProof="0" dirty="0">
              <a:latin typeface="Arial" panose="020B0604020202020204" pitchFamily="34" charset="0"/>
            </a:endParaRPr>
          </a:p>
          <a:p>
            <a:pPr marL="457189" indent="-457189">
              <a:lnSpc>
                <a:spcPct val="108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lang="es-CO" b="1" noProof="0" dirty="0"/>
              <a:t>Pida ayuda. </a:t>
            </a:r>
            <a:r>
              <a:rPr lang="es-CO" noProof="0" dirty="0"/>
              <a:t>Muchas organizaciones que trabajan en la respuesta de emergencia o la coordinan dispondrán de servicios de apoyo psicosocial y para la salud mental presenciales o a distancia para los profesionales.  </a:t>
            </a:r>
            <a:endParaRPr lang="es-CO" sz="2200" noProof="0"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B55D0D68-236E-3BA0-6926-E1A6947D4AA4}"/>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13.8</a:t>
            </a:r>
          </a:p>
        </p:txBody>
      </p:sp>
    </p:spTree>
    <p:extLst>
      <p:ext uri="{BB962C8B-B14F-4D97-AF65-F5344CB8AC3E}">
        <p14:creationId xmlns:p14="http://schemas.microsoft.com/office/powerpoint/2010/main" val="89222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Title 1">
            <a:extLst>
              <a:ext uri="{FF2B5EF4-FFF2-40B4-BE49-F238E27FC236}">
                <a16:creationId xmlns:a16="http://schemas.microsoft.com/office/drawing/2014/main" id="{B1B4A6D6-348E-C0A9-F45E-8B314DB35099}"/>
              </a:ext>
            </a:extLst>
          </p:cNvPr>
          <p:cNvSpPr>
            <a:spLocks noGrp="1"/>
          </p:cNvSpPr>
          <p:nvPr>
            <p:ph type="title"/>
          </p:nvPr>
        </p:nvSpPr>
        <p:spPr>
          <a:xfrm>
            <a:off x="415600" y="2709000"/>
            <a:ext cx="11360800" cy="720000"/>
          </a:xfrm>
        </p:spPr>
        <p:txBody>
          <a:bodyPr/>
          <a:lstStyle/>
          <a:p>
            <a:pPr>
              <a:defRPr sz="3400" b="1">
                <a:solidFill>
                  <a:schemeClr val="accent3"/>
                </a:solidFill>
                <a:latin typeface="+mj-lt"/>
                <a:ea typeface="Arial"/>
                <a:cs typeface="Arial"/>
              </a:defRPr>
            </a:pPr>
            <a:r>
              <a:rPr lang="es-CO" noProof="0" dirty="0"/>
              <a:t>Elaborar un plan de atención colectiva</a:t>
            </a:r>
          </a:p>
        </p:txBody>
      </p:sp>
      <p:sp>
        <p:nvSpPr>
          <p:cNvPr id="3" name="Text Placeholder 2">
            <a:extLst>
              <a:ext uri="{FF2B5EF4-FFF2-40B4-BE49-F238E27FC236}">
                <a16:creationId xmlns:a16="http://schemas.microsoft.com/office/drawing/2014/main" id="{9F27787B-7641-7ECC-ADF1-8CB141508969}"/>
              </a:ext>
            </a:extLst>
          </p:cNvPr>
          <p:cNvSpPr>
            <a:spLocks noGrp="1"/>
          </p:cNvSpPr>
          <p:nvPr>
            <p:ph type="body" sz="quarter" idx="10"/>
          </p:nvPr>
        </p:nvSpPr>
        <p:spPr/>
        <p:txBody>
          <a:bodyPr/>
          <a:lstStyle/>
          <a:p>
            <a:r>
              <a:rPr lang="es-CO" noProof="0" dirty="0"/>
              <a:t>Ejercicio 13.1.</a:t>
            </a:r>
          </a:p>
        </p:txBody>
      </p:sp>
      <p:sp>
        <p:nvSpPr>
          <p:cNvPr id="4" name="TextBox 3">
            <a:extLst>
              <a:ext uri="{FF2B5EF4-FFF2-40B4-BE49-F238E27FC236}">
                <a16:creationId xmlns:a16="http://schemas.microsoft.com/office/drawing/2014/main" id="{742BB041-B400-42CB-D047-5E3007F6314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13.9</a:t>
            </a:r>
          </a:p>
        </p:txBody>
      </p:sp>
    </p:spTree>
    <p:extLst>
      <p:ext uri="{BB962C8B-B14F-4D97-AF65-F5344CB8AC3E}">
        <p14:creationId xmlns:p14="http://schemas.microsoft.com/office/powerpoint/2010/main" val="3535472846"/>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21481</TotalTime>
  <Words>1039</Words>
  <Application>Microsoft Office PowerPoint</Application>
  <PresentationFormat>Widescreen</PresentationFormat>
  <Paragraphs>79</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Aptos</vt:lpstr>
      <vt:lpstr>Arial</vt:lpstr>
      <vt:lpstr>Calibri</vt:lpstr>
      <vt:lpstr>Wingdings</vt:lpstr>
      <vt:lpstr>1_Office Theme 4 - WHO</vt:lpstr>
      <vt:lpstr>1_Office Theme 5</vt:lpstr>
      <vt:lpstr>Presentación con diapositivas </vt:lpstr>
      <vt:lpstr>PowerPoint Presentation</vt:lpstr>
      <vt:lpstr>Objetivos de la sesión</vt:lpstr>
      <vt:lpstr>PowerPoint Presentation</vt:lpstr>
      <vt:lpstr>PowerPoint Presentation</vt:lpstr>
      <vt:lpstr>PowerPoint Presentation</vt:lpstr>
      <vt:lpstr>PowerPoint Presentation</vt:lpstr>
      <vt:lpstr>PowerPoint Presentation</vt:lpstr>
      <vt:lpstr>Elaborar un plan de atención colectiva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691</cp:revision>
  <cp:lastPrinted>2024-11-29T14:13:27Z</cp:lastPrinted>
  <dcterms:created xsi:type="dcterms:W3CDTF">2024-07-22T16:05:02Z</dcterms:created>
  <dcterms:modified xsi:type="dcterms:W3CDTF">2025-10-02T18:17:16Z</dcterms:modified>
</cp:coreProperties>
</file>