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04" r:id="rId2"/>
  </p:sldMasterIdLst>
  <p:notesMasterIdLst>
    <p:notesMasterId r:id="rId18"/>
  </p:notesMasterIdLst>
  <p:sldIdLst>
    <p:sldId id="547" r:id="rId3"/>
    <p:sldId id="301" r:id="rId4"/>
    <p:sldId id="302" r:id="rId5"/>
    <p:sldId id="303" r:id="rId6"/>
    <p:sldId id="304" r:id="rId7"/>
    <p:sldId id="305" r:id="rId8"/>
    <p:sldId id="306" r:id="rId9"/>
    <p:sldId id="307" r:id="rId10"/>
    <p:sldId id="308" r:id="rId11"/>
    <p:sldId id="309" r:id="rId12"/>
    <p:sldId id="310" r:id="rId13"/>
    <p:sldId id="311" r:id="rId14"/>
    <p:sldId id="312" r:id="rId15"/>
    <p:sldId id="313" r:id="rId16"/>
    <p:sldId id="314" r:id="rId17"/>
  </p:sldIdLst>
  <p:sldSz cx="12192000" cy="6858000"/>
  <p:notesSz cx="7315200" cy="96012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65EF49-D4E8-9AD8-5744-69CAC975FEB0}" name="Guy Manners (Green Ink)" initials="GM" userId="S::g.manners@greenink.co.uk::0f72d4e3-0f22-40ba-bc66-f2cb0e17addf" providerId="AD"/>
  <p188:author id="{86D53262-4EFE-F458-67A1-2E1A19B4A1C2}" name="editor" initials="a" userId="editor" providerId="None"/>
  <p188:author id="{5655B198-2CE9-2BBB-862A-F491036D1447}" name="zarivs@who.int" initials="za" userId="S::urn:spo:guest#zarivs@who.int::" providerId="AD"/>
  <p188:author id="{150D68C6-B5B3-F173-1A23-2101D1FDE8F8}" name="Spanish Team" initials="ES" userId="Spanish Team"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1E7"/>
    <a:srgbClr val="EBF1FA"/>
    <a:srgbClr val="EDEDEE"/>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6" autoAdjust="0"/>
    <p:restoredTop sz="91549" autoAdjust="0"/>
  </p:normalViewPr>
  <p:slideViewPr>
    <p:cSldViewPr snapToGrid="0">
      <p:cViewPr varScale="1">
        <p:scale>
          <a:sx n="104" d="100"/>
          <a:sy n="104" d="100"/>
        </p:scale>
        <p:origin x="1026"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17736"/>
    </p:cViewPr>
  </p:sorterViewPr>
  <p:notesViewPr>
    <p:cSldViewPr snapToGrid="0">
      <p:cViewPr varScale="1">
        <p:scale>
          <a:sx n="82" d="100"/>
          <a:sy n="82" d="100"/>
        </p:scale>
        <p:origin x="26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lidh McGregor (Green Ink)" userId="9cba41ee-7d70-4c23-afba-c2290bddaa61" providerId="ADAL" clId="{99DF4A21-3919-43A3-AF56-0F18BEBA12C6}"/>
    <pc:docChg chg="delSld delMainMaster">
      <pc:chgData name="Eilidh McGregor (Green Ink)" userId="9cba41ee-7d70-4c23-afba-c2290bddaa61" providerId="ADAL" clId="{99DF4A21-3919-43A3-AF56-0F18BEBA12C6}" dt="2025-03-31T14:18:57.247" v="1" actId="2696"/>
      <pc:docMkLst>
        <pc:docMk/>
      </pc:docMkLst>
      <pc:sldChg chg="del">
        <pc:chgData name="Eilidh McGregor (Green Ink)" userId="9cba41ee-7d70-4c23-afba-c2290bddaa61" providerId="ADAL" clId="{99DF4A21-3919-43A3-AF56-0F18BEBA12C6}" dt="2025-03-31T14:18:31.071" v="0" actId="2696"/>
        <pc:sldMkLst>
          <pc:docMk/>
          <pc:sldMk cId="0" sldId="257"/>
        </pc:sldMkLst>
      </pc:sldChg>
      <pc:sldChg chg="del">
        <pc:chgData name="Eilidh McGregor (Green Ink)" userId="9cba41ee-7d70-4c23-afba-c2290bddaa61" providerId="ADAL" clId="{99DF4A21-3919-43A3-AF56-0F18BEBA12C6}" dt="2025-03-31T14:18:31.071" v="0" actId="2696"/>
        <pc:sldMkLst>
          <pc:docMk/>
          <pc:sldMk cId="0" sldId="258"/>
        </pc:sldMkLst>
      </pc:sldChg>
      <pc:sldChg chg="del">
        <pc:chgData name="Eilidh McGregor (Green Ink)" userId="9cba41ee-7d70-4c23-afba-c2290bddaa61" providerId="ADAL" clId="{99DF4A21-3919-43A3-AF56-0F18BEBA12C6}" dt="2025-03-31T14:18:31.071" v="0" actId="2696"/>
        <pc:sldMkLst>
          <pc:docMk/>
          <pc:sldMk cId="0" sldId="259"/>
        </pc:sldMkLst>
      </pc:sldChg>
      <pc:sldChg chg="del">
        <pc:chgData name="Eilidh McGregor (Green Ink)" userId="9cba41ee-7d70-4c23-afba-c2290bddaa61" providerId="ADAL" clId="{99DF4A21-3919-43A3-AF56-0F18BEBA12C6}" dt="2025-03-31T14:18:31.071" v="0" actId="2696"/>
        <pc:sldMkLst>
          <pc:docMk/>
          <pc:sldMk cId="0" sldId="260"/>
        </pc:sldMkLst>
      </pc:sldChg>
      <pc:sldChg chg="del">
        <pc:chgData name="Eilidh McGregor (Green Ink)" userId="9cba41ee-7d70-4c23-afba-c2290bddaa61" providerId="ADAL" clId="{99DF4A21-3919-43A3-AF56-0F18BEBA12C6}" dt="2025-03-31T14:18:31.071" v="0" actId="2696"/>
        <pc:sldMkLst>
          <pc:docMk/>
          <pc:sldMk cId="0" sldId="261"/>
        </pc:sldMkLst>
      </pc:sldChg>
      <pc:sldChg chg="del">
        <pc:chgData name="Eilidh McGregor (Green Ink)" userId="9cba41ee-7d70-4c23-afba-c2290bddaa61" providerId="ADAL" clId="{99DF4A21-3919-43A3-AF56-0F18BEBA12C6}" dt="2025-03-31T14:18:31.071" v="0" actId="2696"/>
        <pc:sldMkLst>
          <pc:docMk/>
          <pc:sldMk cId="0" sldId="262"/>
        </pc:sldMkLst>
      </pc:sldChg>
      <pc:sldChg chg="del">
        <pc:chgData name="Eilidh McGregor (Green Ink)" userId="9cba41ee-7d70-4c23-afba-c2290bddaa61" providerId="ADAL" clId="{99DF4A21-3919-43A3-AF56-0F18BEBA12C6}" dt="2025-03-31T14:18:31.071" v="0" actId="2696"/>
        <pc:sldMkLst>
          <pc:docMk/>
          <pc:sldMk cId="0" sldId="263"/>
        </pc:sldMkLst>
      </pc:sldChg>
      <pc:sldChg chg="del">
        <pc:chgData name="Eilidh McGregor (Green Ink)" userId="9cba41ee-7d70-4c23-afba-c2290bddaa61" providerId="ADAL" clId="{99DF4A21-3919-43A3-AF56-0F18BEBA12C6}" dt="2025-03-31T14:18:31.071" v="0" actId="2696"/>
        <pc:sldMkLst>
          <pc:docMk/>
          <pc:sldMk cId="0" sldId="264"/>
        </pc:sldMkLst>
      </pc:sldChg>
      <pc:sldChg chg="del">
        <pc:chgData name="Eilidh McGregor (Green Ink)" userId="9cba41ee-7d70-4c23-afba-c2290bddaa61" providerId="ADAL" clId="{99DF4A21-3919-43A3-AF56-0F18BEBA12C6}" dt="2025-03-31T14:18:31.071" v="0" actId="2696"/>
        <pc:sldMkLst>
          <pc:docMk/>
          <pc:sldMk cId="0" sldId="265"/>
        </pc:sldMkLst>
      </pc:sldChg>
      <pc:sldChg chg="del">
        <pc:chgData name="Eilidh McGregor (Green Ink)" userId="9cba41ee-7d70-4c23-afba-c2290bddaa61" providerId="ADAL" clId="{99DF4A21-3919-43A3-AF56-0F18BEBA12C6}" dt="2025-03-31T14:18:31.071" v="0" actId="2696"/>
        <pc:sldMkLst>
          <pc:docMk/>
          <pc:sldMk cId="0" sldId="268"/>
        </pc:sldMkLst>
      </pc:sldChg>
      <pc:sldChg chg="del">
        <pc:chgData name="Eilidh McGregor (Green Ink)" userId="9cba41ee-7d70-4c23-afba-c2290bddaa61" providerId="ADAL" clId="{99DF4A21-3919-43A3-AF56-0F18BEBA12C6}" dt="2025-03-31T14:18:31.071" v="0" actId="2696"/>
        <pc:sldMkLst>
          <pc:docMk/>
          <pc:sldMk cId="0" sldId="269"/>
        </pc:sldMkLst>
      </pc:sldChg>
      <pc:sldChg chg="del">
        <pc:chgData name="Eilidh McGregor (Green Ink)" userId="9cba41ee-7d70-4c23-afba-c2290bddaa61" providerId="ADAL" clId="{99DF4A21-3919-43A3-AF56-0F18BEBA12C6}" dt="2025-03-31T14:18:31.071" v="0" actId="2696"/>
        <pc:sldMkLst>
          <pc:docMk/>
          <pc:sldMk cId="0" sldId="270"/>
        </pc:sldMkLst>
      </pc:sldChg>
      <pc:sldChg chg="del">
        <pc:chgData name="Eilidh McGregor (Green Ink)" userId="9cba41ee-7d70-4c23-afba-c2290bddaa61" providerId="ADAL" clId="{99DF4A21-3919-43A3-AF56-0F18BEBA12C6}" dt="2025-03-31T14:18:31.071" v="0" actId="2696"/>
        <pc:sldMkLst>
          <pc:docMk/>
          <pc:sldMk cId="0" sldId="271"/>
        </pc:sldMkLst>
      </pc:sldChg>
      <pc:sldChg chg="del">
        <pc:chgData name="Eilidh McGregor (Green Ink)" userId="9cba41ee-7d70-4c23-afba-c2290bddaa61" providerId="ADAL" clId="{99DF4A21-3919-43A3-AF56-0F18BEBA12C6}" dt="2025-03-31T14:18:31.071" v="0" actId="2696"/>
        <pc:sldMkLst>
          <pc:docMk/>
          <pc:sldMk cId="0" sldId="272"/>
        </pc:sldMkLst>
      </pc:sldChg>
      <pc:sldChg chg="del">
        <pc:chgData name="Eilidh McGregor (Green Ink)" userId="9cba41ee-7d70-4c23-afba-c2290bddaa61" providerId="ADAL" clId="{99DF4A21-3919-43A3-AF56-0F18BEBA12C6}" dt="2025-03-31T14:18:31.071" v="0" actId="2696"/>
        <pc:sldMkLst>
          <pc:docMk/>
          <pc:sldMk cId="0" sldId="273"/>
        </pc:sldMkLst>
      </pc:sldChg>
      <pc:sldChg chg="del">
        <pc:chgData name="Eilidh McGregor (Green Ink)" userId="9cba41ee-7d70-4c23-afba-c2290bddaa61" providerId="ADAL" clId="{99DF4A21-3919-43A3-AF56-0F18BEBA12C6}" dt="2025-03-31T14:18:31.071" v="0" actId="2696"/>
        <pc:sldMkLst>
          <pc:docMk/>
          <pc:sldMk cId="0" sldId="274"/>
        </pc:sldMkLst>
      </pc:sldChg>
      <pc:sldChg chg="del">
        <pc:chgData name="Eilidh McGregor (Green Ink)" userId="9cba41ee-7d70-4c23-afba-c2290bddaa61" providerId="ADAL" clId="{99DF4A21-3919-43A3-AF56-0F18BEBA12C6}" dt="2025-03-31T14:18:31.071" v="0" actId="2696"/>
        <pc:sldMkLst>
          <pc:docMk/>
          <pc:sldMk cId="2325324675" sldId="276"/>
        </pc:sldMkLst>
      </pc:sldChg>
      <pc:sldChg chg="del">
        <pc:chgData name="Eilidh McGregor (Green Ink)" userId="9cba41ee-7d70-4c23-afba-c2290bddaa61" providerId="ADAL" clId="{99DF4A21-3919-43A3-AF56-0F18BEBA12C6}" dt="2025-03-31T14:18:31.071" v="0" actId="2696"/>
        <pc:sldMkLst>
          <pc:docMk/>
          <pc:sldMk cId="1137728767" sldId="277"/>
        </pc:sldMkLst>
      </pc:sldChg>
      <pc:sldChg chg="del">
        <pc:chgData name="Eilidh McGregor (Green Ink)" userId="9cba41ee-7d70-4c23-afba-c2290bddaa61" providerId="ADAL" clId="{99DF4A21-3919-43A3-AF56-0F18BEBA12C6}" dt="2025-03-31T14:18:31.071" v="0" actId="2696"/>
        <pc:sldMkLst>
          <pc:docMk/>
          <pc:sldMk cId="156287223" sldId="278"/>
        </pc:sldMkLst>
      </pc:sldChg>
      <pc:sldChg chg="del">
        <pc:chgData name="Eilidh McGregor (Green Ink)" userId="9cba41ee-7d70-4c23-afba-c2290bddaa61" providerId="ADAL" clId="{99DF4A21-3919-43A3-AF56-0F18BEBA12C6}" dt="2025-03-31T14:18:31.071" v="0" actId="2696"/>
        <pc:sldMkLst>
          <pc:docMk/>
          <pc:sldMk cId="487998334" sldId="279"/>
        </pc:sldMkLst>
      </pc:sldChg>
      <pc:sldChg chg="del">
        <pc:chgData name="Eilidh McGregor (Green Ink)" userId="9cba41ee-7d70-4c23-afba-c2290bddaa61" providerId="ADAL" clId="{99DF4A21-3919-43A3-AF56-0F18BEBA12C6}" dt="2025-03-31T14:18:31.071" v="0" actId="2696"/>
        <pc:sldMkLst>
          <pc:docMk/>
          <pc:sldMk cId="2105561284" sldId="280"/>
        </pc:sldMkLst>
      </pc:sldChg>
      <pc:sldChg chg="del">
        <pc:chgData name="Eilidh McGregor (Green Ink)" userId="9cba41ee-7d70-4c23-afba-c2290bddaa61" providerId="ADAL" clId="{99DF4A21-3919-43A3-AF56-0F18BEBA12C6}" dt="2025-03-31T14:18:31.071" v="0" actId="2696"/>
        <pc:sldMkLst>
          <pc:docMk/>
          <pc:sldMk cId="44598553" sldId="281"/>
        </pc:sldMkLst>
      </pc:sldChg>
      <pc:sldChg chg="del">
        <pc:chgData name="Eilidh McGregor (Green Ink)" userId="9cba41ee-7d70-4c23-afba-c2290bddaa61" providerId="ADAL" clId="{99DF4A21-3919-43A3-AF56-0F18BEBA12C6}" dt="2025-03-31T14:18:31.071" v="0" actId="2696"/>
        <pc:sldMkLst>
          <pc:docMk/>
          <pc:sldMk cId="1578025308" sldId="282"/>
        </pc:sldMkLst>
      </pc:sldChg>
      <pc:sldChg chg="del">
        <pc:chgData name="Eilidh McGregor (Green Ink)" userId="9cba41ee-7d70-4c23-afba-c2290bddaa61" providerId="ADAL" clId="{99DF4A21-3919-43A3-AF56-0F18BEBA12C6}" dt="2025-03-31T14:18:31.071" v="0" actId="2696"/>
        <pc:sldMkLst>
          <pc:docMk/>
          <pc:sldMk cId="2402466503" sldId="283"/>
        </pc:sldMkLst>
      </pc:sldChg>
      <pc:sldChg chg="del">
        <pc:chgData name="Eilidh McGregor (Green Ink)" userId="9cba41ee-7d70-4c23-afba-c2290bddaa61" providerId="ADAL" clId="{99DF4A21-3919-43A3-AF56-0F18BEBA12C6}" dt="2025-03-31T14:18:31.071" v="0" actId="2696"/>
        <pc:sldMkLst>
          <pc:docMk/>
          <pc:sldMk cId="2856298819" sldId="284"/>
        </pc:sldMkLst>
      </pc:sldChg>
      <pc:sldChg chg="del">
        <pc:chgData name="Eilidh McGregor (Green Ink)" userId="9cba41ee-7d70-4c23-afba-c2290bddaa61" providerId="ADAL" clId="{99DF4A21-3919-43A3-AF56-0F18BEBA12C6}" dt="2025-03-31T14:18:31.071" v="0" actId="2696"/>
        <pc:sldMkLst>
          <pc:docMk/>
          <pc:sldMk cId="3595759619" sldId="285"/>
        </pc:sldMkLst>
      </pc:sldChg>
      <pc:sldChg chg="del">
        <pc:chgData name="Eilidh McGregor (Green Ink)" userId="9cba41ee-7d70-4c23-afba-c2290bddaa61" providerId="ADAL" clId="{99DF4A21-3919-43A3-AF56-0F18BEBA12C6}" dt="2025-03-31T14:18:31.071" v="0" actId="2696"/>
        <pc:sldMkLst>
          <pc:docMk/>
          <pc:sldMk cId="3483525006" sldId="286"/>
        </pc:sldMkLst>
      </pc:sldChg>
      <pc:sldChg chg="del">
        <pc:chgData name="Eilidh McGregor (Green Ink)" userId="9cba41ee-7d70-4c23-afba-c2290bddaa61" providerId="ADAL" clId="{99DF4A21-3919-43A3-AF56-0F18BEBA12C6}" dt="2025-03-31T14:18:31.071" v="0" actId="2696"/>
        <pc:sldMkLst>
          <pc:docMk/>
          <pc:sldMk cId="1127691587" sldId="287"/>
        </pc:sldMkLst>
      </pc:sldChg>
      <pc:sldChg chg="del">
        <pc:chgData name="Eilidh McGregor (Green Ink)" userId="9cba41ee-7d70-4c23-afba-c2290bddaa61" providerId="ADAL" clId="{99DF4A21-3919-43A3-AF56-0F18BEBA12C6}" dt="2025-03-31T14:18:31.071" v="0" actId="2696"/>
        <pc:sldMkLst>
          <pc:docMk/>
          <pc:sldMk cId="3760288944" sldId="288"/>
        </pc:sldMkLst>
      </pc:sldChg>
      <pc:sldChg chg="del">
        <pc:chgData name="Eilidh McGregor (Green Ink)" userId="9cba41ee-7d70-4c23-afba-c2290bddaa61" providerId="ADAL" clId="{99DF4A21-3919-43A3-AF56-0F18BEBA12C6}" dt="2025-03-31T14:18:31.071" v="0" actId="2696"/>
        <pc:sldMkLst>
          <pc:docMk/>
          <pc:sldMk cId="2088804391" sldId="289"/>
        </pc:sldMkLst>
      </pc:sldChg>
      <pc:sldChg chg="del">
        <pc:chgData name="Eilidh McGregor (Green Ink)" userId="9cba41ee-7d70-4c23-afba-c2290bddaa61" providerId="ADAL" clId="{99DF4A21-3919-43A3-AF56-0F18BEBA12C6}" dt="2025-03-31T14:18:31.071" v="0" actId="2696"/>
        <pc:sldMkLst>
          <pc:docMk/>
          <pc:sldMk cId="2536136086" sldId="290"/>
        </pc:sldMkLst>
      </pc:sldChg>
      <pc:sldChg chg="del">
        <pc:chgData name="Eilidh McGregor (Green Ink)" userId="9cba41ee-7d70-4c23-afba-c2290bddaa61" providerId="ADAL" clId="{99DF4A21-3919-43A3-AF56-0F18BEBA12C6}" dt="2025-03-31T14:18:31.071" v="0" actId="2696"/>
        <pc:sldMkLst>
          <pc:docMk/>
          <pc:sldMk cId="2948403408" sldId="291"/>
        </pc:sldMkLst>
      </pc:sldChg>
      <pc:sldChg chg="del">
        <pc:chgData name="Eilidh McGregor (Green Ink)" userId="9cba41ee-7d70-4c23-afba-c2290bddaa61" providerId="ADAL" clId="{99DF4A21-3919-43A3-AF56-0F18BEBA12C6}" dt="2025-03-31T14:18:31.071" v="0" actId="2696"/>
        <pc:sldMkLst>
          <pc:docMk/>
          <pc:sldMk cId="3190309418" sldId="292"/>
        </pc:sldMkLst>
      </pc:sldChg>
      <pc:sldChg chg="del">
        <pc:chgData name="Eilidh McGregor (Green Ink)" userId="9cba41ee-7d70-4c23-afba-c2290bddaa61" providerId="ADAL" clId="{99DF4A21-3919-43A3-AF56-0F18BEBA12C6}" dt="2025-03-31T14:18:31.071" v="0" actId="2696"/>
        <pc:sldMkLst>
          <pc:docMk/>
          <pc:sldMk cId="4008065995" sldId="293"/>
        </pc:sldMkLst>
      </pc:sldChg>
      <pc:sldChg chg="del">
        <pc:chgData name="Eilidh McGregor (Green Ink)" userId="9cba41ee-7d70-4c23-afba-c2290bddaa61" providerId="ADAL" clId="{99DF4A21-3919-43A3-AF56-0F18BEBA12C6}" dt="2025-03-31T14:18:31.071" v="0" actId="2696"/>
        <pc:sldMkLst>
          <pc:docMk/>
          <pc:sldMk cId="2273748839" sldId="294"/>
        </pc:sldMkLst>
      </pc:sldChg>
      <pc:sldChg chg="del">
        <pc:chgData name="Eilidh McGregor (Green Ink)" userId="9cba41ee-7d70-4c23-afba-c2290bddaa61" providerId="ADAL" clId="{99DF4A21-3919-43A3-AF56-0F18BEBA12C6}" dt="2025-03-31T14:18:31.071" v="0" actId="2696"/>
        <pc:sldMkLst>
          <pc:docMk/>
          <pc:sldMk cId="506637727" sldId="295"/>
        </pc:sldMkLst>
      </pc:sldChg>
      <pc:sldChg chg="del">
        <pc:chgData name="Eilidh McGregor (Green Ink)" userId="9cba41ee-7d70-4c23-afba-c2290bddaa61" providerId="ADAL" clId="{99DF4A21-3919-43A3-AF56-0F18BEBA12C6}" dt="2025-03-31T14:18:31.071" v="0" actId="2696"/>
        <pc:sldMkLst>
          <pc:docMk/>
          <pc:sldMk cId="2167027896" sldId="296"/>
        </pc:sldMkLst>
      </pc:sldChg>
      <pc:sldChg chg="del">
        <pc:chgData name="Eilidh McGregor (Green Ink)" userId="9cba41ee-7d70-4c23-afba-c2290bddaa61" providerId="ADAL" clId="{99DF4A21-3919-43A3-AF56-0F18BEBA12C6}" dt="2025-03-31T14:18:31.071" v="0" actId="2696"/>
        <pc:sldMkLst>
          <pc:docMk/>
          <pc:sldMk cId="638909572" sldId="297"/>
        </pc:sldMkLst>
      </pc:sldChg>
      <pc:sldChg chg="del">
        <pc:chgData name="Eilidh McGregor (Green Ink)" userId="9cba41ee-7d70-4c23-afba-c2290bddaa61" providerId="ADAL" clId="{99DF4A21-3919-43A3-AF56-0F18BEBA12C6}" dt="2025-03-31T14:18:31.071" v="0" actId="2696"/>
        <pc:sldMkLst>
          <pc:docMk/>
          <pc:sldMk cId="2532305775" sldId="298"/>
        </pc:sldMkLst>
      </pc:sldChg>
      <pc:sldChg chg="del">
        <pc:chgData name="Eilidh McGregor (Green Ink)" userId="9cba41ee-7d70-4c23-afba-c2290bddaa61" providerId="ADAL" clId="{99DF4A21-3919-43A3-AF56-0F18BEBA12C6}" dt="2025-03-31T14:18:31.071" v="0" actId="2696"/>
        <pc:sldMkLst>
          <pc:docMk/>
          <pc:sldMk cId="2589981433" sldId="299"/>
        </pc:sldMkLst>
      </pc:sldChg>
      <pc:sldChg chg="del">
        <pc:chgData name="Eilidh McGregor (Green Ink)" userId="9cba41ee-7d70-4c23-afba-c2290bddaa61" providerId="ADAL" clId="{99DF4A21-3919-43A3-AF56-0F18BEBA12C6}" dt="2025-03-31T14:18:31.071" v="0" actId="2696"/>
        <pc:sldMkLst>
          <pc:docMk/>
          <pc:sldMk cId="3062596167" sldId="300"/>
        </pc:sldMkLst>
      </pc:sldChg>
      <pc:sldChg chg="del">
        <pc:chgData name="Eilidh McGregor (Green Ink)" userId="9cba41ee-7d70-4c23-afba-c2290bddaa61" providerId="ADAL" clId="{99DF4A21-3919-43A3-AF56-0F18BEBA12C6}" dt="2025-03-31T14:18:57.247" v="1" actId="2696"/>
        <pc:sldMkLst>
          <pc:docMk/>
          <pc:sldMk cId="3592705895" sldId="315"/>
        </pc:sldMkLst>
      </pc:sldChg>
      <pc:sldChg chg="del">
        <pc:chgData name="Eilidh McGregor (Green Ink)" userId="9cba41ee-7d70-4c23-afba-c2290bddaa61" providerId="ADAL" clId="{99DF4A21-3919-43A3-AF56-0F18BEBA12C6}" dt="2025-03-31T14:18:57.247" v="1" actId="2696"/>
        <pc:sldMkLst>
          <pc:docMk/>
          <pc:sldMk cId="645047903" sldId="316"/>
        </pc:sldMkLst>
      </pc:sldChg>
      <pc:sldChg chg="del">
        <pc:chgData name="Eilidh McGregor (Green Ink)" userId="9cba41ee-7d70-4c23-afba-c2290bddaa61" providerId="ADAL" clId="{99DF4A21-3919-43A3-AF56-0F18BEBA12C6}" dt="2025-03-31T14:18:57.247" v="1" actId="2696"/>
        <pc:sldMkLst>
          <pc:docMk/>
          <pc:sldMk cId="2459270932" sldId="317"/>
        </pc:sldMkLst>
      </pc:sldChg>
      <pc:sldChg chg="del">
        <pc:chgData name="Eilidh McGregor (Green Ink)" userId="9cba41ee-7d70-4c23-afba-c2290bddaa61" providerId="ADAL" clId="{99DF4A21-3919-43A3-AF56-0F18BEBA12C6}" dt="2025-03-31T14:18:57.247" v="1" actId="2696"/>
        <pc:sldMkLst>
          <pc:docMk/>
          <pc:sldMk cId="405924900" sldId="318"/>
        </pc:sldMkLst>
      </pc:sldChg>
      <pc:sldChg chg="del">
        <pc:chgData name="Eilidh McGregor (Green Ink)" userId="9cba41ee-7d70-4c23-afba-c2290bddaa61" providerId="ADAL" clId="{99DF4A21-3919-43A3-AF56-0F18BEBA12C6}" dt="2025-03-31T14:18:57.247" v="1" actId="2696"/>
        <pc:sldMkLst>
          <pc:docMk/>
          <pc:sldMk cId="215115266" sldId="319"/>
        </pc:sldMkLst>
      </pc:sldChg>
      <pc:sldChg chg="del">
        <pc:chgData name="Eilidh McGregor (Green Ink)" userId="9cba41ee-7d70-4c23-afba-c2290bddaa61" providerId="ADAL" clId="{99DF4A21-3919-43A3-AF56-0F18BEBA12C6}" dt="2025-03-31T14:18:57.247" v="1" actId="2696"/>
        <pc:sldMkLst>
          <pc:docMk/>
          <pc:sldMk cId="300440845" sldId="320"/>
        </pc:sldMkLst>
      </pc:sldChg>
      <pc:sldChg chg="del">
        <pc:chgData name="Eilidh McGregor (Green Ink)" userId="9cba41ee-7d70-4c23-afba-c2290bddaa61" providerId="ADAL" clId="{99DF4A21-3919-43A3-AF56-0F18BEBA12C6}" dt="2025-03-31T14:18:57.247" v="1" actId="2696"/>
        <pc:sldMkLst>
          <pc:docMk/>
          <pc:sldMk cId="4016960346" sldId="321"/>
        </pc:sldMkLst>
      </pc:sldChg>
      <pc:sldChg chg="del">
        <pc:chgData name="Eilidh McGregor (Green Ink)" userId="9cba41ee-7d70-4c23-afba-c2290bddaa61" providerId="ADAL" clId="{99DF4A21-3919-43A3-AF56-0F18BEBA12C6}" dt="2025-03-31T14:18:57.247" v="1" actId="2696"/>
        <pc:sldMkLst>
          <pc:docMk/>
          <pc:sldMk cId="1819681962" sldId="322"/>
        </pc:sldMkLst>
      </pc:sldChg>
      <pc:sldChg chg="del">
        <pc:chgData name="Eilidh McGregor (Green Ink)" userId="9cba41ee-7d70-4c23-afba-c2290bddaa61" providerId="ADAL" clId="{99DF4A21-3919-43A3-AF56-0F18BEBA12C6}" dt="2025-03-31T14:18:57.247" v="1" actId="2696"/>
        <pc:sldMkLst>
          <pc:docMk/>
          <pc:sldMk cId="1365899413" sldId="323"/>
        </pc:sldMkLst>
      </pc:sldChg>
      <pc:sldChg chg="del">
        <pc:chgData name="Eilidh McGregor (Green Ink)" userId="9cba41ee-7d70-4c23-afba-c2290bddaa61" providerId="ADAL" clId="{99DF4A21-3919-43A3-AF56-0F18BEBA12C6}" dt="2025-03-31T14:18:57.247" v="1" actId="2696"/>
        <pc:sldMkLst>
          <pc:docMk/>
          <pc:sldMk cId="2638156766" sldId="324"/>
        </pc:sldMkLst>
      </pc:sldChg>
      <pc:sldChg chg="del">
        <pc:chgData name="Eilidh McGregor (Green Ink)" userId="9cba41ee-7d70-4c23-afba-c2290bddaa61" providerId="ADAL" clId="{99DF4A21-3919-43A3-AF56-0F18BEBA12C6}" dt="2025-03-31T14:18:57.247" v="1" actId="2696"/>
        <pc:sldMkLst>
          <pc:docMk/>
          <pc:sldMk cId="1369234350" sldId="325"/>
        </pc:sldMkLst>
      </pc:sldChg>
      <pc:sldChg chg="del">
        <pc:chgData name="Eilidh McGregor (Green Ink)" userId="9cba41ee-7d70-4c23-afba-c2290bddaa61" providerId="ADAL" clId="{99DF4A21-3919-43A3-AF56-0F18BEBA12C6}" dt="2025-03-31T14:18:57.247" v="1" actId="2696"/>
        <pc:sldMkLst>
          <pc:docMk/>
          <pc:sldMk cId="60754089" sldId="326"/>
        </pc:sldMkLst>
      </pc:sldChg>
      <pc:sldChg chg="del">
        <pc:chgData name="Eilidh McGregor (Green Ink)" userId="9cba41ee-7d70-4c23-afba-c2290bddaa61" providerId="ADAL" clId="{99DF4A21-3919-43A3-AF56-0F18BEBA12C6}" dt="2025-03-31T14:18:57.247" v="1" actId="2696"/>
        <pc:sldMkLst>
          <pc:docMk/>
          <pc:sldMk cId="1645537383" sldId="327"/>
        </pc:sldMkLst>
      </pc:sldChg>
      <pc:sldChg chg="del">
        <pc:chgData name="Eilidh McGregor (Green Ink)" userId="9cba41ee-7d70-4c23-afba-c2290bddaa61" providerId="ADAL" clId="{99DF4A21-3919-43A3-AF56-0F18BEBA12C6}" dt="2025-03-31T14:18:57.247" v="1" actId="2696"/>
        <pc:sldMkLst>
          <pc:docMk/>
          <pc:sldMk cId="2105024719" sldId="328"/>
        </pc:sldMkLst>
      </pc:sldChg>
      <pc:sldChg chg="del">
        <pc:chgData name="Eilidh McGregor (Green Ink)" userId="9cba41ee-7d70-4c23-afba-c2290bddaa61" providerId="ADAL" clId="{99DF4A21-3919-43A3-AF56-0F18BEBA12C6}" dt="2025-03-31T14:18:57.247" v="1" actId="2696"/>
        <pc:sldMkLst>
          <pc:docMk/>
          <pc:sldMk cId="4287269881" sldId="329"/>
        </pc:sldMkLst>
      </pc:sldChg>
      <pc:sldChg chg="del">
        <pc:chgData name="Eilidh McGregor (Green Ink)" userId="9cba41ee-7d70-4c23-afba-c2290bddaa61" providerId="ADAL" clId="{99DF4A21-3919-43A3-AF56-0F18BEBA12C6}" dt="2025-03-31T14:18:57.247" v="1" actId="2696"/>
        <pc:sldMkLst>
          <pc:docMk/>
          <pc:sldMk cId="2282169624" sldId="331"/>
        </pc:sldMkLst>
      </pc:sldChg>
      <pc:sldChg chg="del">
        <pc:chgData name="Eilidh McGregor (Green Ink)" userId="9cba41ee-7d70-4c23-afba-c2290bddaa61" providerId="ADAL" clId="{99DF4A21-3919-43A3-AF56-0F18BEBA12C6}" dt="2025-03-31T14:18:57.247" v="1" actId="2696"/>
        <pc:sldMkLst>
          <pc:docMk/>
          <pc:sldMk cId="3640792935" sldId="332"/>
        </pc:sldMkLst>
      </pc:sldChg>
      <pc:sldChg chg="del">
        <pc:chgData name="Eilidh McGregor (Green Ink)" userId="9cba41ee-7d70-4c23-afba-c2290bddaa61" providerId="ADAL" clId="{99DF4A21-3919-43A3-AF56-0F18BEBA12C6}" dt="2025-03-31T14:18:57.247" v="1" actId="2696"/>
        <pc:sldMkLst>
          <pc:docMk/>
          <pc:sldMk cId="3389520788" sldId="333"/>
        </pc:sldMkLst>
      </pc:sldChg>
      <pc:sldChg chg="del">
        <pc:chgData name="Eilidh McGregor (Green Ink)" userId="9cba41ee-7d70-4c23-afba-c2290bddaa61" providerId="ADAL" clId="{99DF4A21-3919-43A3-AF56-0F18BEBA12C6}" dt="2025-03-31T14:18:57.247" v="1" actId="2696"/>
        <pc:sldMkLst>
          <pc:docMk/>
          <pc:sldMk cId="2260159668" sldId="334"/>
        </pc:sldMkLst>
      </pc:sldChg>
      <pc:sldChg chg="del">
        <pc:chgData name="Eilidh McGregor (Green Ink)" userId="9cba41ee-7d70-4c23-afba-c2290bddaa61" providerId="ADAL" clId="{99DF4A21-3919-43A3-AF56-0F18BEBA12C6}" dt="2025-03-31T14:18:57.247" v="1" actId="2696"/>
        <pc:sldMkLst>
          <pc:docMk/>
          <pc:sldMk cId="503172891" sldId="335"/>
        </pc:sldMkLst>
      </pc:sldChg>
      <pc:sldChg chg="del">
        <pc:chgData name="Eilidh McGregor (Green Ink)" userId="9cba41ee-7d70-4c23-afba-c2290bddaa61" providerId="ADAL" clId="{99DF4A21-3919-43A3-AF56-0F18BEBA12C6}" dt="2025-03-31T14:18:57.247" v="1" actId="2696"/>
        <pc:sldMkLst>
          <pc:docMk/>
          <pc:sldMk cId="189337088" sldId="336"/>
        </pc:sldMkLst>
      </pc:sldChg>
      <pc:sldChg chg="del">
        <pc:chgData name="Eilidh McGregor (Green Ink)" userId="9cba41ee-7d70-4c23-afba-c2290bddaa61" providerId="ADAL" clId="{99DF4A21-3919-43A3-AF56-0F18BEBA12C6}" dt="2025-03-31T14:18:57.247" v="1" actId="2696"/>
        <pc:sldMkLst>
          <pc:docMk/>
          <pc:sldMk cId="2349944705" sldId="338"/>
        </pc:sldMkLst>
      </pc:sldChg>
      <pc:sldChg chg="del">
        <pc:chgData name="Eilidh McGregor (Green Ink)" userId="9cba41ee-7d70-4c23-afba-c2290bddaa61" providerId="ADAL" clId="{99DF4A21-3919-43A3-AF56-0F18BEBA12C6}" dt="2025-03-31T14:18:57.247" v="1" actId="2696"/>
        <pc:sldMkLst>
          <pc:docMk/>
          <pc:sldMk cId="608429785" sldId="339"/>
        </pc:sldMkLst>
      </pc:sldChg>
      <pc:sldChg chg="del">
        <pc:chgData name="Eilidh McGregor (Green Ink)" userId="9cba41ee-7d70-4c23-afba-c2290bddaa61" providerId="ADAL" clId="{99DF4A21-3919-43A3-AF56-0F18BEBA12C6}" dt="2025-03-31T14:18:57.247" v="1" actId="2696"/>
        <pc:sldMkLst>
          <pc:docMk/>
          <pc:sldMk cId="2610938113" sldId="340"/>
        </pc:sldMkLst>
      </pc:sldChg>
      <pc:sldChg chg="del">
        <pc:chgData name="Eilidh McGregor (Green Ink)" userId="9cba41ee-7d70-4c23-afba-c2290bddaa61" providerId="ADAL" clId="{99DF4A21-3919-43A3-AF56-0F18BEBA12C6}" dt="2025-03-31T14:18:57.247" v="1" actId="2696"/>
        <pc:sldMkLst>
          <pc:docMk/>
          <pc:sldMk cId="2203998842" sldId="341"/>
        </pc:sldMkLst>
      </pc:sldChg>
      <pc:sldChg chg="del">
        <pc:chgData name="Eilidh McGregor (Green Ink)" userId="9cba41ee-7d70-4c23-afba-c2290bddaa61" providerId="ADAL" clId="{99DF4A21-3919-43A3-AF56-0F18BEBA12C6}" dt="2025-03-31T14:18:57.247" v="1" actId="2696"/>
        <pc:sldMkLst>
          <pc:docMk/>
          <pc:sldMk cId="1858194508" sldId="342"/>
        </pc:sldMkLst>
      </pc:sldChg>
      <pc:sldChg chg="del">
        <pc:chgData name="Eilidh McGregor (Green Ink)" userId="9cba41ee-7d70-4c23-afba-c2290bddaa61" providerId="ADAL" clId="{99DF4A21-3919-43A3-AF56-0F18BEBA12C6}" dt="2025-03-31T14:18:57.247" v="1" actId="2696"/>
        <pc:sldMkLst>
          <pc:docMk/>
          <pc:sldMk cId="3591334104" sldId="343"/>
        </pc:sldMkLst>
      </pc:sldChg>
      <pc:sldChg chg="del">
        <pc:chgData name="Eilidh McGregor (Green Ink)" userId="9cba41ee-7d70-4c23-afba-c2290bddaa61" providerId="ADAL" clId="{99DF4A21-3919-43A3-AF56-0F18BEBA12C6}" dt="2025-03-31T14:18:57.247" v="1" actId="2696"/>
        <pc:sldMkLst>
          <pc:docMk/>
          <pc:sldMk cId="1685860822" sldId="344"/>
        </pc:sldMkLst>
      </pc:sldChg>
      <pc:sldChg chg="del">
        <pc:chgData name="Eilidh McGregor (Green Ink)" userId="9cba41ee-7d70-4c23-afba-c2290bddaa61" providerId="ADAL" clId="{99DF4A21-3919-43A3-AF56-0F18BEBA12C6}" dt="2025-03-31T14:18:57.247" v="1" actId="2696"/>
        <pc:sldMkLst>
          <pc:docMk/>
          <pc:sldMk cId="1115174239" sldId="345"/>
        </pc:sldMkLst>
      </pc:sldChg>
      <pc:sldChg chg="del">
        <pc:chgData name="Eilidh McGregor (Green Ink)" userId="9cba41ee-7d70-4c23-afba-c2290bddaa61" providerId="ADAL" clId="{99DF4A21-3919-43A3-AF56-0F18BEBA12C6}" dt="2025-03-31T14:18:57.247" v="1" actId="2696"/>
        <pc:sldMkLst>
          <pc:docMk/>
          <pc:sldMk cId="3520038041" sldId="346"/>
        </pc:sldMkLst>
      </pc:sldChg>
      <pc:sldChg chg="del">
        <pc:chgData name="Eilidh McGregor (Green Ink)" userId="9cba41ee-7d70-4c23-afba-c2290bddaa61" providerId="ADAL" clId="{99DF4A21-3919-43A3-AF56-0F18BEBA12C6}" dt="2025-03-31T14:18:57.247" v="1" actId="2696"/>
        <pc:sldMkLst>
          <pc:docMk/>
          <pc:sldMk cId="2308235034" sldId="347"/>
        </pc:sldMkLst>
      </pc:sldChg>
      <pc:sldChg chg="del">
        <pc:chgData name="Eilidh McGregor (Green Ink)" userId="9cba41ee-7d70-4c23-afba-c2290bddaa61" providerId="ADAL" clId="{99DF4A21-3919-43A3-AF56-0F18BEBA12C6}" dt="2025-03-31T14:18:57.247" v="1" actId="2696"/>
        <pc:sldMkLst>
          <pc:docMk/>
          <pc:sldMk cId="3936956838" sldId="348"/>
        </pc:sldMkLst>
      </pc:sldChg>
      <pc:sldChg chg="del">
        <pc:chgData name="Eilidh McGregor (Green Ink)" userId="9cba41ee-7d70-4c23-afba-c2290bddaa61" providerId="ADAL" clId="{99DF4A21-3919-43A3-AF56-0F18BEBA12C6}" dt="2025-03-31T14:18:57.247" v="1" actId="2696"/>
        <pc:sldMkLst>
          <pc:docMk/>
          <pc:sldMk cId="3291694893" sldId="349"/>
        </pc:sldMkLst>
      </pc:sldChg>
      <pc:sldChg chg="del">
        <pc:chgData name="Eilidh McGregor (Green Ink)" userId="9cba41ee-7d70-4c23-afba-c2290bddaa61" providerId="ADAL" clId="{99DF4A21-3919-43A3-AF56-0F18BEBA12C6}" dt="2025-03-31T14:18:57.247" v="1" actId="2696"/>
        <pc:sldMkLst>
          <pc:docMk/>
          <pc:sldMk cId="3624528765" sldId="350"/>
        </pc:sldMkLst>
      </pc:sldChg>
      <pc:sldChg chg="del">
        <pc:chgData name="Eilidh McGregor (Green Ink)" userId="9cba41ee-7d70-4c23-afba-c2290bddaa61" providerId="ADAL" clId="{99DF4A21-3919-43A3-AF56-0F18BEBA12C6}" dt="2025-03-31T14:18:57.247" v="1" actId="2696"/>
        <pc:sldMkLst>
          <pc:docMk/>
          <pc:sldMk cId="2547595142" sldId="351"/>
        </pc:sldMkLst>
      </pc:sldChg>
      <pc:sldChg chg="del">
        <pc:chgData name="Eilidh McGregor (Green Ink)" userId="9cba41ee-7d70-4c23-afba-c2290bddaa61" providerId="ADAL" clId="{99DF4A21-3919-43A3-AF56-0F18BEBA12C6}" dt="2025-03-31T14:18:57.247" v="1" actId="2696"/>
        <pc:sldMkLst>
          <pc:docMk/>
          <pc:sldMk cId="3035615297" sldId="352"/>
        </pc:sldMkLst>
      </pc:sldChg>
      <pc:sldChg chg="del">
        <pc:chgData name="Eilidh McGregor (Green Ink)" userId="9cba41ee-7d70-4c23-afba-c2290bddaa61" providerId="ADAL" clId="{99DF4A21-3919-43A3-AF56-0F18BEBA12C6}" dt="2025-03-31T14:18:57.247" v="1" actId="2696"/>
        <pc:sldMkLst>
          <pc:docMk/>
          <pc:sldMk cId="3473095637" sldId="353"/>
        </pc:sldMkLst>
      </pc:sldChg>
      <pc:sldChg chg="del">
        <pc:chgData name="Eilidh McGregor (Green Ink)" userId="9cba41ee-7d70-4c23-afba-c2290bddaa61" providerId="ADAL" clId="{99DF4A21-3919-43A3-AF56-0F18BEBA12C6}" dt="2025-03-31T14:18:57.247" v="1" actId="2696"/>
        <pc:sldMkLst>
          <pc:docMk/>
          <pc:sldMk cId="2944623996" sldId="354"/>
        </pc:sldMkLst>
      </pc:sldChg>
      <pc:sldChg chg="del">
        <pc:chgData name="Eilidh McGregor (Green Ink)" userId="9cba41ee-7d70-4c23-afba-c2290bddaa61" providerId="ADAL" clId="{99DF4A21-3919-43A3-AF56-0F18BEBA12C6}" dt="2025-03-31T14:18:57.247" v="1" actId="2696"/>
        <pc:sldMkLst>
          <pc:docMk/>
          <pc:sldMk cId="2691747382" sldId="355"/>
        </pc:sldMkLst>
      </pc:sldChg>
      <pc:sldChg chg="del">
        <pc:chgData name="Eilidh McGregor (Green Ink)" userId="9cba41ee-7d70-4c23-afba-c2290bddaa61" providerId="ADAL" clId="{99DF4A21-3919-43A3-AF56-0F18BEBA12C6}" dt="2025-03-31T14:18:57.247" v="1" actId="2696"/>
        <pc:sldMkLst>
          <pc:docMk/>
          <pc:sldMk cId="4185511180" sldId="356"/>
        </pc:sldMkLst>
      </pc:sldChg>
      <pc:sldChg chg="del">
        <pc:chgData name="Eilidh McGregor (Green Ink)" userId="9cba41ee-7d70-4c23-afba-c2290bddaa61" providerId="ADAL" clId="{99DF4A21-3919-43A3-AF56-0F18BEBA12C6}" dt="2025-03-31T14:18:57.247" v="1" actId="2696"/>
        <pc:sldMkLst>
          <pc:docMk/>
          <pc:sldMk cId="1111653470" sldId="357"/>
        </pc:sldMkLst>
      </pc:sldChg>
      <pc:sldChg chg="del">
        <pc:chgData name="Eilidh McGregor (Green Ink)" userId="9cba41ee-7d70-4c23-afba-c2290bddaa61" providerId="ADAL" clId="{99DF4A21-3919-43A3-AF56-0F18BEBA12C6}" dt="2025-03-31T14:18:57.247" v="1" actId="2696"/>
        <pc:sldMkLst>
          <pc:docMk/>
          <pc:sldMk cId="3487666049" sldId="358"/>
        </pc:sldMkLst>
      </pc:sldChg>
      <pc:sldChg chg="del">
        <pc:chgData name="Eilidh McGregor (Green Ink)" userId="9cba41ee-7d70-4c23-afba-c2290bddaa61" providerId="ADAL" clId="{99DF4A21-3919-43A3-AF56-0F18BEBA12C6}" dt="2025-03-31T14:18:57.247" v="1" actId="2696"/>
        <pc:sldMkLst>
          <pc:docMk/>
          <pc:sldMk cId="2286267831" sldId="359"/>
        </pc:sldMkLst>
      </pc:sldChg>
      <pc:sldChg chg="del">
        <pc:chgData name="Eilidh McGregor (Green Ink)" userId="9cba41ee-7d70-4c23-afba-c2290bddaa61" providerId="ADAL" clId="{99DF4A21-3919-43A3-AF56-0F18BEBA12C6}" dt="2025-03-31T14:18:57.247" v="1" actId="2696"/>
        <pc:sldMkLst>
          <pc:docMk/>
          <pc:sldMk cId="808584332" sldId="360"/>
        </pc:sldMkLst>
      </pc:sldChg>
      <pc:sldChg chg="del">
        <pc:chgData name="Eilidh McGregor (Green Ink)" userId="9cba41ee-7d70-4c23-afba-c2290bddaa61" providerId="ADAL" clId="{99DF4A21-3919-43A3-AF56-0F18BEBA12C6}" dt="2025-03-31T14:18:57.247" v="1" actId="2696"/>
        <pc:sldMkLst>
          <pc:docMk/>
          <pc:sldMk cId="2053373606" sldId="361"/>
        </pc:sldMkLst>
      </pc:sldChg>
      <pc:sldChg chg="del">
        <pc:chgData name="Eilidh McGregor (Green Ink)" userId="9cba41ee-7d70-4c23-afba-c2290bddaa61" providerId="ADAL" clId="{99DF4A21-3919-43A3-AF56-0F18BEBA12C6}" dt="2025-03-31T14:18:57.247" v="1" actId="2696"/>
        <pc:sldMkLst>
          <pc:docMk/>
          <pc:sldMk cId="381938884" sldId="362"/>
        </pc:sldMkLst>
      </pc:sldChg>
      <pc:sldChg chg="del">
        <pc:chgData name="Eilidh McGregor (Green Ink)" userId="9cba41ee-7d70-4c23-afba-c2290bddaa61" providerId="ADAL" clId="{99DF4A21-3919-43A3-AF56-0F18BEBA12C6}" dt="2025-03-31T14:18:57.247" v="1" actId="2696"/>
        <pc:sldMkLst>
          <pc:docMk/>
          <pc:sldMk cId="2997695657" sldId="363"/>
        </pc:sldMkLst>
      </pc:sldChg>
      <pc:sldChg chg="del">
        <pc:chgData name="Eilidh McGregor (Green Ink)" userId="9cba41ee-7d70-4c23-afba-c2290bddaa61" providerId="ADAL" clId="{99DF4A21-3919-43A3-AF56-0F18BEBA12C6}" dt="2025-03-31T14:18:57.247" v="1" actId="2696"/>
        <pc:sldMkLst>
          <pc:docMk/>
          <pc:sldMk cId="2502400184" sldId="364"/>
        </pc:sldMkLst>
      </pc:sldChg>
      <pc:sldChg chg="del">
        <pc:chgData name="Eilidh McGregor (Green Ink)" userId="9cba41ee-7d70-4c23-afba-c2290bddaa61" providerId="ADAL" clId="{99DF4A21-3919-43A3-AF56-0F18BEBA12C6}" dt="2025-03-31T14:18:57.247" v="1" actId="2696"/>
        <pc:sldMkLst>
          <pc:docMk/>
          <pc:sldMk cId="450505083" sldId="365"/>
        </pc:sldMkLst>
      </pc:sldChg>
      <pc:sldChg chg="del">
        <pc:chgData name="Eilidh McGregor (Green Ink)" userId="9cba41ee-7d70-4c23-afba-c2290bddaa61" providerId="ADAL" clId="{99DF4A21-3919-43A3-AF56-0F18BEBA12C6}" dt="2025-03-31T14:18:57.247" v="1" actId="2696"/>
        <pc:sldMkLst>
          <pc:docMk/>
          <pc:sldMk cId="2910822156" sldId="366"/>
        </pc:sldMkLst>
      </pc:sldChg>
      <pc:sldChg chg="del">
        <pc:chgData name="Eilidh McGregor (Green Ink)" userId="9cba41ee-7d70-4c23-afba-c2290bddaa61" providerId="ADAL" clId="{99DF4A21-3919-43A3-AF56-0F18BEBA12C6}" dt="2025-03-31T14:18:57.247" v="1" actId="2696"/>
        <pc:sldMkLst>
          <pc:docMk/>
          <pc:sldMk cId="3930788228" sldId="367"/>
        </pc:sldMkLst>
      </pc:sldChg>
      <pc:sldChg chg="del">
        <pc:chgData name="Eilidh McGregor (Green Ink)" userId="9cba41ee-7d70-4c23-afba-c2290bddaa61" providerId="ADAL" clId="{99DF4A21-3919-43A3-AF56-0F18BEBA12C6}" dt="2025-03-31T14:18:57.247" v="1" actId="2696"/>
        <pc:sldMkLst>
          <pc:docMk/>
          <pc:sldMk cId="3960158483" sldId="368"/>
        </pc:sldMkLst>
      </pc:sldChg>
      <pc:sldChg chg="del">
        <pc:chgData name="Eilidh McGregor (Green Ink)" userId="9cba41ee-7d70-4c23-afba-c2290bddaa61" providerId="ADAL" clId="{99DF4A21-3919-43A3-AF56-0F18BEBA12C6}" dt="2025-03-31T14:18:57.247" v="1" actId="2696"/>
        <pc:sldMkLst>
          <pc:docMk/>
          <pc:sldMk cId="2664659621" sldId="369"/>
        </pc:sldMkLst>
      </pc:sldChg>
      <pc:sldChg chg="del">
        <pc:chgData name="Eilidh McGregor (Green Ink)" userId="9cba41ee-7d70-4c23-afba-c2290bddaa61" providerId="ADAL" clId="{99DF4A21-3919-43A3-AF56-0F18BEBA12C6}" dt="2025-03-31T14:18:57.247" v="1" actId="2696"/>
        <pc:sldMkLst>
          <pc:docMk/>
          <pc:sldMk cId="3331365431" sldId="370"/>
        </pc:sldMkLst>
      </pc:sldChg>
      <pc:sldChg chg="del">
        <pc:chgData name="Eilidh McGregor (Green Ink)" userId="9cba41ee-7d70-4c23-afba-c2290bddaa61" providerId="ADAL" clId="{99DF4A21-3919-43A3-AF56-0F18BEBA12C6}" dt="2025-03-31T14:18:57.247" v="1" actId="2696"/>
        <pc:sldMkLst>
          <pc:docMk/>
          <pc:sldMk cId="1380650648" sldId="371"/>
        </pc:sldMkLst>
      </pc:sldChg>
      <pc:sldChg chg="del">
        <pc:chgData name="Eilidh McGregor (Green Ink)" userId="9cba41ee-7d70-4c23-afba-c2290bddaa61" providerId="ADAL" clId="{99DF4A21-3919-43A3-AF56-0F18BEBA12C6}" dt="2025-03-31T14:18:57.247" v="1" actId="2696"/>
        <pc:sldMkLst>
          <pc:docMk/>
          <pc:sldMk cId="1476635638" sldId="372"/>
        </pc:sldMkLst>
      </pc:sldChg>
      <pc:sldChg chg="del">
        <pc:chgData name="Eilidh McGregor (Green Ink)" userId="9cba41ee-7d70-4c23-afba-c2290bddaa61" providerId="ADAL" clId="{99DF4A21-3919-43A3-AF56-0F18BEBA12C6}" dt="2025-03-31T14:18:57.247" v="1" actId="2696"/>
        <pc:sldMkLst>
          <pc:docMk/>
          <pc:sldMk cId="518623373" sldId="373"/>
        </pc:sldMkLst>
      </pc:sldChg>
      <pc:sldChg chg="del">
        <pc:chgData name="Eilidh McGregor (Green Ink)" userId="9cba41ee-7d70-4c23-afba-c2290bddaa61" providerId="ADAL" clId="{99DF4A21-3919-43A3-AF56-0F18BEBA12C6}" dt="2025-03-31T14:18:57.247" v="1" actId="2696"/>
        <pc:sldMkLst>
          <pc:docMk/>
          <pc:sldMk cId="1337207779" sldId="374"/>
        </pc:sldMkLst>
      </pc:sldChg>
      <pc:sldChg chg="del">
        <pc:chgData name="Eilidh McGregor (Green Ink)" userId="9cba41ee-7d70-4c23-afba-c2290bddaa61" providerId="ADAL" clId="{99DF4A21-3919-43A3-AF56-0F18BEBA12C6}" dt="2025-03-31T14:18:57.247" v="1" actId="2696"/>
        <pc:sldMkLst>
          <pc:docMk/>
          <pc:sldMk cId="903554842" sldId="375"/>
        </pc:sldMkLst>
      </pc:sldChg>
      <pc:sldChg chg="del">
        <pc:chgData name="Eilidh McGregor (Green Ink)" userId="9cba41ee-7d70-4c23-afba-c2290bddaa61" providerId="ADAL" clId="{99DF4A21-3919-43A3-AF56-0F18BEBA12C6}" dt="2025-03-31T14:18:57.247" v="1" actId="2696"/>
        <pc:sldMkLst>
          <pc:docMk/>
          <pc:sldMk cId="3698560307" sldId="376"/>
        </pc:sldMkLst>
      </pc:sldChg>
      <pc:sldChg chg="del">
        <pc:chgData name="Eilidh McGregor (Green Ink)" userId="9cba41ee-7d70-4c23-afba-c2290bddaa61" providerId="ADAL" clId="{99DF4A21-3919-43A3-AF56-0F18BEBA12C6}" dt="2025-03-31T14:18:57.247" v="1" actId="2696"/>
        <pc:sldMkLst>
          <pc:docMk/>
          <pc:sldMk cId="1354297752" sldId="377"/>
        </pc:sldMkLst>
      </pc:sldChg>
      <pc:sldChg chg="del">
        <pc:chgData name="Eilidh McGregor (Green Ink)" userId="9cba41ee-7d70-4c23-afba-c2290bddaa61" providerId="ADAL" clId="{99DF4A21-3919-43A3-AF56-0F18BEBA12C6}" dt="2025-03-31T14:18:57.247" v="1" actId="2696"/>
        <pc:sldMkLst>
          <pc:docMk/>
          <pc:sldMk cId="2107535238" sldId="378"/>
        </pc:sldMkLst>
      </pc:sldChg>
      <pc:sldChg chg="del">
        <pc:chgData name="Eilidh McGregor (Green Ink)" userId="9cba41ee-7d70-4c23-afba-c2290bddaa61" providerId="ADAL" clId="{99DF4A21-3919-43A3-AF56-0F18BEBA12C6}" dt="2025-03-31T14:18:57.247" v="1" actId="2696"/>
        <pc:sldMkLst>
          <pc:docMk/>
          <pc:sldMk cId="3009497168" sldId="379"/>
        </pc:sldMkLst>
      </pc:sldChg>
      <pc:sldChg chg="del">
        <pc:chgData name="Eilidh McGregor (Green Ink)" userId="9cba41ee-7d70-4c23-afba-c2290bddaa61" providerId="ADAL" clId="{99DF4A21-3919-43A3-AF56-0F18BEBA12C6}" dt="2025-03-31T14:18:57.247" v="1" actId="2696"/>
        <pc:sldMkLst>
          <pc:docMk/>
          <pc:sldMk cId="931857856" sldId="380"/>
        </pc:sldMkLst>
      </pc:sldChg>
      <pc:sldChg chg="del">
        <pc:chgData name="Eilidh McGregor (Green Ink)" userId="9cba41ee-7d70-4c23-afba-c2290bddaa61" providerId="ADAL" clId="{99DF4A21-3919-43A3-AF56-0F18BEBA12C6}" dt="2025-03-31T14:18:57.247" v="1" actId="2696"/>
        <pc:sldMkLst>
          <pc:docMk/>
          <pc:sldMk cId="3185709460" sldId="381"/>
        </pc:sldMkLst>
      </pc:sldChg>
      <pc:sldChg chg="del">
        <pc:chgData name="Eilidh McGregor (Green Ink)" userId="9cba41ee-7d70-4c23-afba-c2290bddaa61" providerId="ADAL" clId="{99DF4A21-3919-43A3-AF56-0F18BEBA12C6}" dt="2025-03-31T14:18:57.247" v="1" actId="2696"/>
        <pc:sldMkLst>
          <pc:docMk/>
          <pc:sldMk cId="3589868293" sldId="382"/>
        </pc:sldMkLst>
      </pc:sldChg>
      <pc:sldChg chg="del">
        <pc:chgData name="Eilidh McGregor (Green Ink)" userId="9cba41ee-7d70-4c23-afba-c2290bddaa61" providerId="ADAL" clId="{99DF4A21-3919-43A3-AF56-0F18BEBA12C6}" dt="2025-03-31T14:18:57.247" v="1" actId="2696"/>
        <pc:sldMkLst>
          <pc:docMk/>
          <pc:sldMk cId="4011445393" sldId="383"/>
        </pc:sldMkLst>
      </pc:sldChg>
      <pc:sldChg chg="del">
        <pc:chgData name="Eilidh McGregor (Green Ink)" userId="9cba41ee-7d70-4c23-afba-c2290bddaa61" providerId="ADAL" clId="{99DF4A21-3919-43A3-AF56-0F18BEBA12C6}" dt="2025-03-31T14:18:57.247" v="1" actId="2696"/>
        <pc:sldMkLst>
          <pc:docMk/>
          <pc:sldMk cId="2336240412" sldId="385"/>
        </pc:sldMkLst>
      </pc:sldChg>
      <pc:sldChg chg="del">
        <pc:chgData name="Eilidh McGregor (Green Ink)" userId="9cba41ee-7d70-4c23-afba-c2290bddaa61" providerId="ADAL" clId="{99DF4A21-3919-43A3-AF56-0F18BEBA12C6}" dt="2025-03-31T14:18:57.247" v="1" actId="2696"/>
        <pc:sldMkLst>
          <pc:docMk/>
          <pc:sldMk cId="1156690852" sldId="386"/>
        </pc:sldMkLst>
      </pc:sldChg>
      <pc:sldChg chg="del">
        <pc:chgData name="Eilidh McGregor (Green Ink)" userId="9cba41ee-7d70-4c23-afba-c2290bddaa61" providerId="ADAL" clId="{99DF4A21-3919-43A3-AF56-0F18BEBA12C6}" dt="2025-03-31T14:18:57.247" v="1" actId="2696"/>
        <pc:sldMkLst>
          <pc:docMk/>
          <pc:sldMk cId="4218647465" sldId="387"/>
        </pc:sldMkLst>
      </pc:sldChg>
      <pc:sldChg chg="del">
        <pc:chgData name="Eilidh McGregor (Green Ink)" userId="9cba41ee-7d70-4c23-afba-c2290bddaa61" providerId="ADAL" clId="{99DF4A21-3919-43A3-AF56-0F18BEBA12C6}" dt="2025-03-31T14:18:57.247" v="1" actId="2696"/>
        <pc:sldMkLst>
          <pc:docMk/>
          <pc:sldMk cId="1917435598" sldId="388"/>
        </pc:sldMkLst>
      </pc:sldChg>
      <pc:sldChg chg="del">
        <pc:chgData name="Eilidh McGregor (Green Ink)" userId="9cba41ee-7d70-4c23-afba-c2290bddaa61" providerId="ADAL" clId="{99DF4A21-3919-43A3-AF56-0F18BEBA12C6}" dt="2025-03-31T14:18:57.247" v="1" actId="2696"/>
        <pc:sldMkLst>
          <pc:docMk/>
          <pc:sldMk cId="2015603308" sldId="389"/>
        </pc:sldMkLst>
      </pc:sldChg>
      <pc:sldChg chg="del">
        <pc:chgData name="Eilidh McGregor (Green Ink)" userId="9cba41ee-7d70-4c23-afba-c2290bddaa61" providerId="ADAL" clId="{99DF4A21-3919-43A3-AF56-0F18BEBA12C6}" dt="2025-03-31T14:18:57.247" v="1" actId="2696"/>
        <pc:sldMkLst>
          <pc:docMk/>
          <pc:sldMk cId="1171939171" sldId="390"/>
        </pc:sldMkLst>
      </pc:sldChg>
      <pc:sldChg chg="del">
        <pc:chgData name="Eilidh McGregor (Green Ink)" userId="9cba41ee-7d70-4c23-afba-c2290bddaa61" providerId="ADAL" clId="{99DF4A21-3919-43A3-AF56-0F18BEBA12C6}" dt="2025-03-31T14:18:57.247" v="1" actId="2696"/>
        <pc:sldMkLst>
          <pc:docMk/>
          <pc:sldMk cId="1028910217" sldId="391"/>
        </pc:sldMkLst>
      </pc:sldChg>
      <pc:sldChg chg="del">
        <pc:chgData name="Eilidh McGregor (Green Ink)" userId="9cba41ee-7d70-4c23-afba-c2290bddaa61" providerId="ADAL" clId="{99DF4A21-3919-43A3-AF56-0F18BEBA12C6}" dt="2025-03-31T14:18:57.247" v="1" actId="2696"/>
        <pc:sldMkLst>
          <pc:docMk/>
          <pc:sldMk cId="1127343658" sldId="392"/>
        </pc:sldMkLst>
      </pc:sldChg>
      <pc:sldChg chg="del">
        <pc:chgData name="Eilidh McGregor (Green Ink)" userId="9cba41ee-7d70-4c23-afba-c2290bddaa61" providerId="ADAL" clId="{99DF4A21-3919-43A3-AF56-0F18BEBA12C6}" dt="2025-03-31T14:18:57.247" v="1" actId="2696"/>
        <pc:sldMkLst>
          <pc:docMk/>
          <pc:sldMk cId="2988284812" sldId="393"/>
        </pc:sldMkLst>
      </pc:sldChg>
      <pc:sldChg chg="del">
        <pc:chgData name="Eilidh McGregor (Green Ink)" userId="9cba41ee-7d70-4c23-afba-c2290bddaa61" providerId="ADAL" clId="{99DF4A21-3919-43A3-AF56-0F18BEBA12C6}" dt="2025-03-31T14:18:57.247" v="1" actId="2696"/>
        <pc:sldMkLst>
          <pc:docMk/>
          <pc:sldMk cId="1822650153" sldId="394"/>
        </pc:sldMkLst>
      </pc:sldChg>
      <pc:sldChg chg="del">
        <pc:chgData name="Eilidh McGregor (Green Ink)" userId="9cba41ee-7d70-4c23-afba-c2290bddaa61" providerId="ADAL" clId="{99DF4A21-3919-43A3-AF56-0F18BEBA12C6}" dt="2025-03-31T14:18:57.247" v="1" actId="2696"/>
        <pc:sldMkLst>
          <pc:docMk/>
          <pc:sldMk cId="4194480999" sldId="395"/>
        </pc:sldMkLst>
      </pc:sldChg>
      <pc:sldChg chg="del">
        <pc:chgData name="Eilidh McGregor (Green Ink)" userId="9cba41ee-7d70-4c23-afba-c2290bddaa61" providerId="ADAL" clId="{99DF4A21-3919-43A3-AF56-0F18BEBA12C6}" dt="2025-03-31T14:18:57.247" v="1" actId="2696"/>
        <pc:sldMkLst>
          <pc:docMk/>
          <pc:sldMk cId="3538176018" sldId="396"/>
        </pc:sldMkLst>
      </pc:sldChg>
      <pc:sldChg chg="del">
        <pc:chgData name="Eilidh McGregor (Green Ink)" userId="9cba41ee-7d70-4c23-afba-c2290bddaa61" providerId="ADAL" clId="{99DF4A21-3919-43A3-AF56-0F18BEBA12C6}" dt="2025-03-31T14:18:57.247" v="1" actId="2696"/>
        <pc:sldMkLst>
          <pc:docMk/>
          <pc:sldMk cId="3561387362" sldId="397"/>
        </pc:sldMkLst>
      </pc:sldChg>
      <pc:sldChg chg="del">
        <pc:chgData name="Eilidh McGregor (Green Ink)" userId="9cba41ee-7d70-4c23-afba-c2290bddaa61" providerId="ADAL" clId="{99DF4A21-3919-43A3-AF56-0F18BEBA12C6}" dt="2025-03-31T14:18:57.247" v="1" actId="2696"/>
        <pc:sldMkLst>
          <pc:docMk/>
          <pc:sldMk cId="1954711701" sldId="399"/>
        </pc:sldMkLst>
      </pc:sldChg>
      <pc:sldChg chg="del">
        <pc:chgData name="Eilidh McGregor (Green Ink)" userId="9cba41ee-7d70-4c23-afba-c2290bddaa61" providerId="ADAL" clId="{99DF4A21-3919-43A3-AF56-0F18BEBA12C6}" dt="2025-03-31T14:18:57.247" v="1" actId="2696"/>
        <pc:sldMkLst>
          <pc:docMk/>
          <pc:sldMk cId="3059605623" sldId="400"/>
        </pc:sldMkLst>
      </pc:sldChg>
      <pc:sldChg chg="del">
        <pc:chgData name="Eilidh McGregor (Green Ink)" userId="9cba41ee-7d70-4c23-afba-c2290bddaa61" providerId="ADAL" clId="{99DF4A21-3919-43A3-AF56-0F18BEBA12C6}" dt="2025-03-31T14:18:57.247" v="1" actId="2696"/>
        <pc:sldMkLst>
          <pc:docMk/>
          <pc:sldMk cId="808780701" sldId="401"/>
        </pc:sldMkLst>
      </pc:sldChg>
      <pc:sldChg chg="del">
        <pc:chgData name="Eilidh McGregor (Green Ink)" userId="9cba41ee-7d70-4c23-afba-c2290bddaa61" providerId="ADAL" clId="{99DF4A21-3919-43A3-AF56-0F18BEBA12C6}" dt="2025-03-31T14:18:57.247" v="1" actId="2696"/>
        <pc:sldMkLst>
          <pc:docMk/>
          <pc:sldMk cId="3368542220" sldId="402"/>
        </pc:sldMkLst>
      </pc:sldChg>
      <pc:sldChg chg="del">
        <pc:chgData name="Eilidh McGregor (Green Ink)" userId="9cba41ee-7d70-4c23-afba-c2290bddaa61" providerId="ADAL" clId="{99DF4A21-3919-43A3-AF56-0F18BEBA12C6}" dt="2025-03-31T14:18:57.247" v="1" actId="2696"/>
        <pc:sldMkLst>
          <pc:docMk/>
          <pc:sldMk cId="2692575180" sldId="403"/>
        </pc:sldMkLst>
      </pc:sldChg>
      <pc:sldChg chg="del">
        <pc:chgData name="Eilidh McGregor (Green Ink)" userId="9cba41ee-7d70-4c23-afba-c2290bddaa61" providerId="ADAL" clId="{99DF4A21-3919-43A3-AF56-0F18BEBA12C6}" dt="2025-03-31T14:18:57.247" v="1" actId="2696"/>
        <pc:sldMkLst>
          <pc:docMk/>
          <pc:sldMk cId="2493692021" sldId="404"/>
        </pc:sldMkLst>
      </pc:sldChg>
      <pc:sldChg chg="del">
        <pc:chgData name="Eilidh McGregor (Green Ink)" userId="9cba41ee-7d70-4c23-afba-c2290bddaa61" providerId="ADAL" clId="{99DF4A21-3919-43A3-AF56-0F18BEBA12C6}" dt="2025-03-31T14:18:57.247" v="1" actId="2696"/>
        <pc:sldMkLst>
          <pc:docMk/>
          <pc:sldMk cId="1331180470" sldId="405"/>
        </pc:sldMkLst>
      </pc:sldChg>
      <pc:sldChg chg="del">
        <pc:chgData name="Eilidh McGregor (Green Ink)" userId="9cba41ee-7d70-4c23-afba-c2290bddaa61" providerId="ADAL" clId="{99DF4A21-3919-43A3-AF56-0F18BEBA12C6}" dt="2025-03-31T14:18:57.247" v="1" actId="2696"/>
        <pc:sldMkLst>
          <pc:docMk/>
          <pc:sldMk cId="1722598437" sldId="406"/>
        </pc:sldMkLst>
      </pc:sldChg>
      <pc:sldChg chg="del">
        <pc:chgData name="Eilidh McGregor (Green Ink)" userId="9cba41ee-7d70-4c23-afba-c2290bddaa61" providerId="ADAL" clId="{99DF4A21-3919-43A3-AF56-0F18BEBA12C6}" dt="2025-03-31T14:18:57.247" v="1" actId="2696"/>
        <pc:sldMkLst>
          <pc:docMk/>
          <pc:sldMk cId="2688503039" sldId="407"/>
        </pc:sldMkLst>
      </pc:sldChg>
      <pc:sldChg chg="del">
        <pc:chgData name="Eilidh McGregor (Green Ink)" userId="9cba41ee-7d70-4c23-afba-c2290bddaa61" providerId="ADAL" clId="{99DF4A21-3919-43A3-AF56-0F18BEBA12C6}" dt="2025-03-31T14:18:57.247" v="1" actId="2696"/>
        <pc:sldMkLst>
          <pc:docMk/>
          <pc:sldMk cId="2853284006" sldId="408"/>
        </pc:sldMkLst>
      </pc:sldChg>
      <pc:sldChg chg="del">
        <pc:chgData name="Eilidh McGregor (Green Ink)" userId="9cba41ee-7d70-4c23-afba-c2290bddaa61" providerId="ADAL" clId="{99DF4A21-3919-43A3-AF56-0F18BEBA12C6}" dt="2025-03-31T14:18:57.247" v="1" actId="2696"/>
        <pc:sldMkLst>
          <pc:docMk/>
          <pc:sldMk cId="21310276" sldId="409"/>
        </pc:sldMkLst>
      </pc:sldChg>
      <pc:sldChg chg="del">
        <pc:chgData name="Eilidh McGregor (Green Ink)" userId="9cba41ee-7d70-4c23-afba-c2290bddaa61" providerId="ADAL" clId="{99DF4A21-3919-43A3-AF56-0F18BEBA12C6}" dt="2025-03-31T14:18:57.247" v="1" actId="2696"/>
        <pc:sldMkLst>
          <pc:docMk/>
          <pc:sldMk cId="2888543304" sldId="410"/>
        </pc:sldMkLst>
      </pc:sldChg>
      <pc:sldChg chg="del">
        <pc:chgData name="Eilidh McGregor (Green Ink)" userId="9cba41ee-7d70-4c23-afba-c2290bddaa61" providerId="ADAL" clId="{99DF4A21-3919-43A3-AF56-0F18BEBA12C6}" dt="2025-03-31T14:18:57.247" v="1" actId="2696"/>
        <pc:sldMkLst>
          <pc:docMk/>
          <pc:sldMk cId="441904790" sldId="411"/>
        </pc:sldMkLst>
      </pc:sldChg>
      <pc:sldChg chg="del">
        <pc:chgData name="Eilidh McGregor (Green Ink)" userId="9cba41ee-7d70-4c23-afba-c2290bddaa61" providerId="ADAL" clId="{99DF4A21-3919-43A3-AF56-0F18BEBA12C6}" dt="2025-03-31T14:18:57.247" v="1" actId="2696"/>
        <pc:sldMkLst>
          <pc:docMk/>
          <pc:sldMk cId="2199830253" sldId="412"/>
        </pc:sldMkLst>
      </pc:sldChg>
      <pc:sldChg chg="del">
        <pc:chgData name="Eilidh McGregor (Green Ink)" userId="9cba41ee-7d70-4c23-afba-c2290bddaa61" providerId="ADAL" clId="{99DF4A21-3919-43A3-AF56-0F18BEBA12C6}" dt="2025-03-31T14:18:57.247" v="1" actId="2696"/>
        <pc:sldMkLst>
          <pc:docMk/>
          <pc:sldMk cId="3711404045" sldId="413"/>
        </pc:sldMkLst>
      </pc:sldChg>
      <pc:sldChg chg="del">
        <pc:chgData name="Eilidh McGregor (Green Ink)" userId="9cba41ee-7d70-4c23-afba-c2290bddaa61" providerId="ADAL" clId="{99DF4A21-3919-43A3-AF56-0F18BEBA12C6}" dt="2025-03-31T14:18:57.247" v="1" actId="2696"/>
        <pc:sldMkLst>
          <pc:docMk/>
          <pc:sldMk cId="1015598433" sldId="414"/>
        </pc:sldMkLst>
      </pc:sldChg>
      <pc:sldChg chg="del">
        <pc:chgData name="Eilidh McGregor (Green Ink)" userId="9cba41ee-7d70-4c23-afba-c2290bddaa61" providerId="ADAL" clId="{99DF4A21-3919-43A3-AF56-0F18BEBA12C6}" dt="2025-03-31T14:18:57.247" v="1" actId="2696"/>
        <pc:sldMkLst>
          <pc:docMk/>
          <pc:sldMk cId="2020397534" sldId="415"/>
        </pc:sldMkLst>
      </pc:sldChg>
      <pc:sldChg chg="del">
        <pc:chgData name="Eilidh McGregor (Green Ink)" userId="9cba41ee-7d70-4c23-afba-c2290bddaa61" providerId="ADAL" clId="{99DF4A21-3919-43A3-AF56-0F18BEBA12C6}" dt="2025-03-31T14:18:57.247" v="1" actId="2696"/>
        <pc:sldMkLst>
          <pc:docMk/>
          <pc:sldMk cId="1847478965" sldId="416"/>
        </pc:sldMkLst>
      </pc:sldChg>
      <pc:sldChg chg="del">
        <pc:chgData name="Eilidh McGregor (Green Ink)" userId="9cba41ee-7d70-4c23-afba-c2290bddaa61" providerId="ADAL" clId="{99DF4A21-3919-43A3-AF56-0F18BEBA12C6}" dt="2025-03-31T14:18:57.247" v="1" actId="2696"/>
        <pc:sldMkLst>
          <pc:docMk/>
          <pc:sldMk cId="3265652103" sldId="418"/>
        </pc:sldMkLst>
      </pc:sldChg>
      <pc:sldChg chg="del">
        <pc:chgData name="Eilidh McGregor (Green Ink)" userId="9cba41ee-7d70-4c23-afba-c2290bddaa61" providerId="ADAL" clId="{99DF4A21-3919-43A3-AF56-0F18BEBA12C6}" dt="2025-03-31T14:18:57.247" v="1" actId="2696"/>
        <pc:sldMkLst>
          <pc:docMk/>
          <pc:sldMk cId="2899680230" sldId="419"/>
        </pc:sldMkLst>
      </pc:sldChg>
      <pc:sldChg chg="del">
        <pc:chgData name="Eilidh McGregor (Green Ink)" userId="9cba41ee-7d70-4c23-afba-c2290bddaa61" providerId="ADAL" clId="{99DF4A21-3919-43A3-AF56-0F18BEBA12C6}" dt="2025-03-31T14:18:57.247" v="1" actId="2696"/>
        <pc:sldMkLst>
          <pc:docMk/>
          <pc:sldMk cId="3084289961" sldId="420"/>
        </pc:sldMkLst>
      </pc:sldChg>
      <pc:sldChg chg="del">
        <pc:chgData name="Eilidh McGregor (Green Ink)" userId="9cba41ee-7d70-4c23-afba-c2290bddaa61" providerId="ADAL" clId="{99DF4A21-3919-43A3-AF56-0F18BEBA12C6}" dt="2025-03-31T14:18:57.247" v="1" actId="2696"/>
        <pc:sldMkLst>
          <pc:docMk/>
          <pc:sldMk cId="2966736274" sldId="421"/>
        </pc:sldMkLst>
      </pc:sldChg>
      <pc:sldChg chg="del">
        <pc:chgData name="Eilidh McGregor (Green Ink)" userId="9cba41ee-7d70-4c23-afba-c2290bddaa61" providerId="ADAL" clId="{99DF4A21-3919-43A3-AF56-0F18BEBA12C6}" dt="2025-03-31T14:18:57.247" v="1" actId="2696"/>
        <pc:sldMkLst>
          <pc:docMk/>
          <pc:sldMk cId="1972875164" sldId="422"/>
        </pc:sldMkLst>
      </pc:sldChg>
      <pc:sldChg chg="del">
        <pc:chgData name="Eilidh McGregor (Green Ink)" userId="9cba41ee-7d70-4c23-afba-c2290bddaa61" providerId="ADAL" clId="{99DF4A21-3919-43A3-AF56-0F18BEBA12C6}" dt="2025-03-31T14:18:57.247" v="1" actId="2696"/>
        <pc:sldMkLst>
          <pc:docMk/>
          <pc:sldMk cId="1457438846" sldId="423"/>
        </pc:sldMkLst>
      </pc:sldChg>
      <pc:sldChg chg="del">
        <pc:chgData name="Eilidh McGregor (Green Ink)" userId="9cba41ee-7d70-4c23-afba-c2290bddaa61" providerId="ADAL" clId="{99DF4A21-3919-43A3-AF56-0F18BEBA12C6}" dt="2025-03-31T14:18:57.247" v="1" actId="2696"/>
        <pc:sldMkLst>
          <pc:docMk/>
          <pc:sldMk cId="588918854" sldId="424"/>
        </pc:sldMkLst>
      </pc:sldChg>
      <pc:sldChg chg="del">
        <pc:chgData name="Eilidh McGregor (Green Ink)" userId="9cba41ee-7d70-4c23-afba-c2290bddaa61" providerId="ADAL" clId="{99DF4A21-3919-43A3-AF56-0F18BEBA12C6}" dt="2025-03-31T14:18:57.247" v="1" actId="2696"/>
        <pc:sldMkLst>
          <pc:docMk/>
          <pc:sldMk cId="968710743" sldId="425"/>
        </pc:sldMkLst>
      </pc:sldChg>
      <pc:sldChg chg="del">
        <pc:chgData name="Eilidh McGregor (Green Ink)" userId="9cba41ee-7d70-4c23-afba-c2290bddaa61" providerId="ADAL" clId="{99DF4A21-3919-43A3-AF56-0F18BEBA12C6}" dt="2025-03-31T14:18:57.247" v="1" actId="2696"/>
        <pc:sldMkLst>
          <pc:docMk/>
          <pc:sldMk cId="147282105" sldId="426"/>
        </pc:sldMkLst>
      </pc:sldChg>
      <pc:sldChg chg="del">
        <pc:chgData name="Eilidh McGregor (Green Ink)" userId="9cba41ee-7d70-4c23-afba-c2290bddaa61" providerId="ADAL" clId="{99DF4A21-3919-43A3-AF56-0F18BEBA12C6}" dt="2025-03-31T14:18:57.247" v="1" actId="2696"/>
        <pc:sldMkLst>
          <pc:docMk/>
          <pc:sldMk cId="4063641347" sldId="427"/>
        </pc:sldMkLst>
      </pc:sldChg>
      <pc:sldChg chg="del">
        <pc:chgData name="Eilidh McGregor (Green Ink)" userId="9cba41ee-7d70-4c23-afba-c2290bddaa61" providerId="ADAL" clId="{99DF4A21-3919-43A3-AF56-0F18BEBA12C6}" dt="2025-03-31T14:18:57.247" v="1" actId="2696"/>
        <pc:sldMkLst>
          <pc:docMk/>
          <pc:sldMk cId="3250450290" sldId="428"/>
        </pc:sldMkLst>
      </pc:sldChg>
      <pc:sldChg chg="del">
        <pc:chgData name="Eilidh McGregor (Green Ink)" userId="9cba41ee-7d70-4c23-afba-c2290bddaa61" providerId="ADAL" clId="{99DF4A21-3919-43A3-AF56-0F18BEBA12C6}" dt="2025-03-31T14:18:57.247" v="1" actId="2696"/>
        <pc:sldMkLst>
          <pc:docMk/>
          <pc:sldMk cId="708236150" sldId="429"/>
        </pc:sldMkLst>
      </pc:sldChg>
      <pc:sldChg chg="del">
        <pc:chgData name="Eilidh McGregor (Green Ink)" userId="9cba41ee-7d70-4c23-afba-c2290bddaa61" providerId="ADAL" clId="{99DF4A21-3919-43A3-AF56-0F18BEBA12C6}" dt="2025-03-31T14:18:57.247" v="1" actId="2696"/>
        <pc:sldMkLst>
          <pc:docMk/>
          <pc:sldMk cId="1777860250" sldId="430"/>
        </pc:sldMkLst>
      </pc:sldChg>
      <pc:sldChg chg="del">
        <pc:chgData name="Eilidh McGregor (Green Ink)" userId="9cba41ee-7d70-4c23-afba-c2290bddaa61" providerId="ADAL" clId="{99DF4A21-3919-43A3-AF56-0F18BEBA12C6}" dt="2025-03-31T14:18:57.247" v="1" actId="2696"/>
        <pc:sldMkLst>
          <pc:docMk/>
          <pc:sldMk cId="3879805485" sldId="431"/>
        </pc:sldMkLst>
      </pc:sldChg>
      <pc:sldChg chg="del">
        <pc:chgData name="Eilidh McGregor (Green Ink)" userId="9cba41ee-7d70-4c23-afba-c2290bddaa61" providerId="ADAL" clId="{99DF4A21-3919-43A3-AF56-0F18BEBA12C6}" dt="2025-03-31T14:18:57.247" v="1" actId="2696"/>
        <pc:sldMkLst>
          <pc:docMk/>
          <pc:sldMk cId="2111588280" sldId="432"/>
        </pc:sldMkLst>
      </pc:sldChg>
      <pc:sldChg chg="del">
        <pc:chgData name="Eilidh McGregor (Green Ink)" userId="9cba41ee-7d70-4c23-afba-c2290bddaa61" providerId="ADAL" clId="{99DF4A21-3919-43A3-AF56-0F18BEBA12C6}" dt="2025-03-31T14:18:57.247" v="1" actId="2696"/>
        <pc:sldMkLst>
          <pc:docMk/>
          <pc:sldMk cId="1060235616" sldId="433"/>
        </pc:sldMkLst>
      </pc:sldChg>
      <pc:sldChg chg="del">
        <pc:chgData name="Eilidh McGregor (Green Ink)" userId="9cba41ee-7d70-4c23-afba-c2290bddaa61" providerId="ADAL" clId="{99DF4A21-3919-43A3-AF56-0F18BEBA12C6}" dt="2025-03-31T14:18:57.247" v="1" actId="2696"/>
        <pc:sldMkLst>
          <pc:docMk/>
          <pc:sldMk cId="3693223639" sldId="434"/>
        </pc:sldMkLst>
      </pc:sldChg>
      <pc:sldChg chg="del">
        <pc:chgData name="Eilidh McGregor (Green Ink)" userId="9cba41ee-7d70-4c23-afba-c2290bddaa61" providerId="ADAL" clId="{99DF4A21-3919-43A3-AF56-0F18BEBA12C6}" dt="2025-03-31T14:18:57.247" v="1" actId="2696"/>
        <pc:sldMkLst>
          <pc:docMk/>
          <pc:sldMk cId="383238543" sldId="435"/>
        </pc:sldMkLst>
      </pc:sldChg>
      <pc:sldChg chg="del">
        <pc:chgData name="Eilidh McGregor (Green Ink)" userId="9cba41ee-7d70-4c23-afba-c2290bddaa61" providerId="ADAL" clId="{99DF4A21-3919-43A3-AF56-0F18BEBA12C6}" dt="2025-03-31T14:18:57.247" v="1" actId="2696"/>
        <pc:sldMkLst>
          <pc:docMk/>
          <pc:sldMk cId="3846787701" sldId="436"/>
        </pc:sldMkLst>
      </pc:sldChg>
      <pc:sldChg chg="del">
        <pc:chgData name="Eilidh McGregor (Green Ink)" userId="9cba41ee-7d70-4c23-afba-c2290bddaa61" providerId="ADAL" clId="{99DF4A21-3919-43A3-AF56-0F18BEBA12C6}" dt="2025-03-31T14:18:57.247" v="1" actId="2696"/>
        <pc:sldMkLst>
          <pc:docMk/>
          <pc:sldMk cId="658007478" sldId="437"/>
        </pc:sldMkLst>
      </pc:sldChg>
      <pc:sldChg chg="del">
        <pc:chgData name="Eilidh McGregor (Green Ink)" userId="9cba41ee-7d70-4c23-afba-c2290bddaa61" providerId="ADAL" clId="{99DF4A21-3919-43A3-AF56-0F18BEBA12C6}" dt="2025-03-31T14:18:57.247" v="1" actId="2696"/>
        <pc:sldMkLst>
          <pc:docMk/>
          <pc:sldMk cId="1866775652" sldId="438"/>
        </pc:sldMkLst>
      </pc:sldChg>
      <pc:sldChg chg="del">
        <pc:chgData name="Eilidh McGregor (Green Ink)" userId="9cba41ee-7d70-4c23-afba-c2290bddaa61" providerId="ADAL" clId="{99DF4A21-3919-43A3-AF56-0F18BEBA12C6}" dt="2025-03-31T14:18:57.247" v="1" actId="2696"/>
        <pc:sldMkLst>
          <pc:docMk/>
          <pc:sldMk cId="3640056953" sldId="439"/>
        </pc:sldMkLst>
      </pc:sldChg>
      <pc:sldChg chg="del">
        <pc:chgData name="Eilidh McGregor (Green Ink)" userId="9cba41ee-7d70-4c23-afba-c2290bddaa61" providerId="ADAL" clId="{99DF4A21-3919-43A3-AF56-0F18BEBA12C6}" dt="2025-03-31T14:18:57.247" v="1" actId="2696"/>
        <pc:sldMkLst>
          <pc:docMk/>
          <pc:sldMk cId="2035660140" sldId="440"/>
        </pc:sldMkLst>
      </pc:sldChg>
      <pc:sldChg chg="del">
        <pc:chgData name="Eilidh McGregor (Green Ink)" userId="9cba41ee-7d70-4c23-afba-c2290bddaa61" providerId="ADAL" clId="{99DF4A21-3919-43A3-AF56-0F18BEBA12C6}" dt="2025-03-31T14:18:57.247" v="1" actId="2696"/>
        <pc:sldMkLst>
          <pc:docMk/>
          <pc:sldMk cId="1605091778" sldId="441"/>
        </pc:sldMkLst>
      </pc:sldChg>
      <pc:sldChg chg="del">
        <pc:chgData name="Eilidh McGregor (Green Ink)" userId="9cba41ee-7d70-4c23-afba-c2290bddaa61" providerId="ADAL" clId="{99DF4A21-3919-43A3-AF56-0F18BEBA12C6}" dt="2025-03-31T14:18:57.247" v="1" actId="2696"/>
        <pc:sldMkLst>
          <pc:docMk/>
          <pc:sldMk cId="4268944015" sldId="442"/>
        </pc:sldMkLst>
      </pc:sldChg>
      <pc:sldChg chg="del">
        <pc:chgData name="Eilidh McGregor (Green Ink)" userId="9cba41ee-7d70-4c23-afba-c2290bddaa61" providerId="ADAL" clId="{99DF4A21-3919-43A3-AF56-0F18BEBA12C6}" dt="2025-03-31T14:18:57.247" v="1" actId="2696"/>
        <pc:sldMkLst>
          <pc:docMk/>
          <pc:sldMk cId="836644462" sldId="443"/>
        </pc:sldMkLst>
      </pc:sldChg>
      <pc:sldChg chg="del">
        <pc:chgData name="Eilidh McGregor (Green Ink)" userId="9cba41ee-7d70-4c23-afba-c2290bddaa61" providerId="ADAL" clId="{99DF4A21-3919-43A3-AF56-0F18BEBA12C6}" dt="2025-03-31T14:18:57.247" v="1" actId="2696"/>
        <pc:sldMkLst>
          <pc:docMk/>
          <pc:sldMk cId="1624689300" sldId="444"/>
        </pc:sldMkLst>
      </pc:sldChg>
      <pc:sldChg chg="del">
        <pc:chgData name="Eilidh McGregor (Green Ink)" userId="9cba41ee-7d70-4c23-afba-c2290bddaa61" providerId="ADAL" clId="{99DF4A21-3919-43A3-AF56-0F18BEBA12C6}" dt="2025-03-31T14:18:57.247" v="1" actId="2696"/>
        <pc:sldMkLst>
          <pc:docMk/>
          <pc:sldMk cId="3211565102" sldId="445"/>
        </pc:sldMkLst>
      </pc:sldChg>
      <pc:sldChg chg="del">
        <pc:chgData name="Eilidh McGregor (Green Ink)" userId="9cba41ee-7d70-4c23-afba-c2290bddaa61" providerId="ADAL" clId="{99DF4A21-3919-43A3-AF56-0F18BEBA12C6}" dt="2025-03-31T14:18:57.247" v="1" actId="2696"/>
        <pc:sldMkLst>
          <pc:docMk/>
          <pc:sldMk cId="878336637" sldId="447"/>
        </pc:sldMkLst>
      </pc:sldChg>
      <pc:sldChg chg="del">
        <pc:chgData name="Eilidh McGregor (Green Ink)" userId="9cba41ee-7d70-4c23-afba-c2290bddaa61" providerId="ADAL" clId="{99DF4A21-3919-43A3-AF56-0F18BEBA12C6}" dt="2025-03-31T14:18:57.247" v="1" actId="2696"/>
        <pc:sldMkLst>
          <pc:docMk/>
          <pc:sldMk cId="4138028408" sldId="448"/>
        </pc:sldMkLst>
      </pc:sldChg>
      <pc:sldChg chg="del">
        <pc:chgData name="Eilidh McGregor (Green Ink)" userId="9cba41ee-7d70-4c23-afba-c2290bddaa61" providerId="ADAL" clId="{99DF4A21-3919-43A3-AF56-0F18BEBA12C6}" dt="2025-03-31T14:18:57.247" v="1" actId="2696"/>
        <pc:sldMkLst>
          <pc:docMk/>
          <pc:sldMk cId="953593568" sldId="449"/>
        </pc:sldMkLst>
      </pc:sldChg>
      <pc:sldChg chg="del">
        <pc:chgData name="Eilidh McGregor (Green Ink)" userId="9cba41ee-7d70-4c23-afba-c2290bddaa61" providerId="ADAL" clId="{99DF4A21-3919-43A3-AF56-0F18BEBA12C6}" dt="2025-03-31T14:18:57.247" v="1" actId="2696"/>
        <pc:sldMkLst>
          <pc:docMk/>
          <pc:sldMk cId="3557499827" sldId="450"/>
        </pc:sldMkLst>
      </pc:sldChg>
      <pc:sldChg chg="del">
        <pc:chgData name="Eilidh McGregor (Green Ink)" userId="9cba41ee-7d70-4c23-afba-c2290bddaa61" providerId="ADAL" clId="{99DF4A21-3919-43A3-AF56-0F18BEBA12C6}" dt="2025-03-31T14:18:57.247" v="1" actId="2696"/>
        <pc:sldMkLst>
          <pc:docMk/>
          <pc:sldMk cId="3435835886" sldId="451"/>
        </pc:sldMkLst>
      </pc:sldChg>
      <pc:sldChg chg="del">
        <pc:chgData name="Eilidh McGregor (Green Ink)" userId="9cba41ee-7d70-4c23-afba-c2290bddaa61" providerId="ADAL" clId="{99DF4A21-3919-43A3-AF56-0F18BEBA12C6}" dt="2025-03-31T14:18:57.247" v="1" actId="2696"/>
        <pc:sldMkLst>
          <pc:docMk/>
          <pc:sldMk cId="3195388984" sldId="452"/>
        </pc:sldMkLst>
      </pc:sldChg>
      <pc:sldChg chg="del">
        <pc:chgData name="Eilidh McGregor (Green Ink)" userId="9cba41ee-7d70-4c23-afba-c2290bddaa61" providerId="ADAL" clId="{99DF4A21-3919-43A3-AF56-0F18BEBA12C6}" dt="2025-03-31T14:18:57.247" v="1" actId="2696"/>
        <pc:sldMkLst>
          <pc:docMk/>
          <pc:sldMk cId="1969357477" sldId="453"/>
        </pc:sldMkLst>
      </pc:sldChg>
      <pc:sldChg chg="del">
        <pc:chgData name="Eilidh McGregor (Green Ink)" userId="9cba41ee-7d70-4c23-afba-c2290bddaa61" providerId="ADAL" clId="{99DF4A21-3919-43A3-AF56-0F18BEBA12C6}" dt="2025-03-31T14:18:57.247" v="1" actId="2696"/>
        <pc:sldMkLst>
          <pc:docMk/>
          <pc:sldMk cId="2237964821" sldId="454"/>
        </pc:sldMkLst>
      </pc:sldChg>
      <pc:sldChg chg="del">
        <pc:chgData name="Eilidh McGregor (Green Ink)" userId="9cba41ee-7d70-4c23-afba-c2290bddaa61" providerId="ADAL" clId="{99DF4A21-3919-43A3-AF56-0F18BEBA12C6}" dt="2025-03-31T14:18:57.247" v="1" actId="2696"/>
        <pc:sldMkLst>
          <pc:docMk/>
          <pc:sldMk cId="984639349" sldId="455"/>
        </pc:sldMkLst>
      </pc:sldChg>
      <pc:sldChg chg="del">
        <pc:chgData name="Eilidh McGregor (Green Ink)" userId="9cba41ee-7d70-4c23-afba-c2290bddaa61" providerId="ADAL" clId="{99DF4A21-3919-43A3-AF56-0F18BEBA12C6}" dt="2025-03-31T14:18:57.247" v="1" actId="2696"/>
        <pc:sldMkLst>
          <pc:docMk/>
          <pc:sldMk cId="63581443" sldId="456"/>
        </pc:sldMkLst>
      </pc:sldChg>
      <pc:sldChg chg="del">
        <pc:chgData name="Eilidh McGregor (Green Ink)" userId="9cba41ee-7d70-4c23-afba-c2290bddaa61" providerId="ADAL" clId="{99DF4A21-3919-43A3-AF56-0F18BEBA12C6}" dt="2025-03-31T14:18:57.247" v="1" actId="2696"/>
        <pc:sldMkLst>
          <pc:docMk/>
          <pc:sldMk cId="3577199260" sldId="457"/>
        </pc:sldMkLst>
      </pc:sldChg>
      <pc:sldChg chg="del">
        <pc:chgData name="Eilidh McGregor (Green Ink)" userId="9cba41ee-7d70-4c23-afba-c2290bddaa61" providerId="ADAL" clId="{99DF4A21-3919-43A3-AF56-0F18BEBA12C6}" dt="2025-03-31T14:18:57.247" v="1" actId="2696"/>
        <pc:sldMkLst>
          <pc:docMk/>
          <pc:sldMk cId="3389280994" sldId="458"/>
        </pc:sldMkLst>
      </pc:sldChg>
      <pc:sldChg chg="del">
        <pc:chgData name="Eilidh McGregor (Green Ink)" userId="9cba41ee-7d70-4c23-afba-c2290bddaa61" providerId="ADAL" clId="{99DF4A21-3919-43A3-AF56-0F18BEBA12C6}" dt="2025-03-31T14:18:57.247" v="1" actId="2696"/>
        <pc:sldMkLst>
          <pc:docMk/>
          <pc:sldMk cId="3920546283" sldId="459"/>
        </pc:sldMkLst>
      </pc:sldChg>
      <pc:sldChg chg="del">
        <pc:chgData name="Eilidh McGregor (Green Ink)" userId="9cba41ee-7d70-4c23-afba-c2290bddaa61" providerId="ADAL" clId="{99DF4A21-3919-43A3-AF56-0F18BEBA12C6}" dt="2025-03-31T14:18:57.247" v="1" actId="2696"/>
        <pc:sldMkLst>
          <pc:docMk/>
          <pc:sldMk cId="1149370332" sldId="460"/>
        </pc:sldMkLst>
      </pc:sldChg>
      <pc:sldChg chg="del">
        <pc:chgData name="Eilidh McGregor (Green Ink)" userId="9cba41ee-7d70-4c23-afba-c2290bddaa61" providerId="ADAL" clId="{99DF4A21-3919-43A3-AF56-0F18BEBA12C6}" dt="2025-03-31T14:18:57.247" v="1" actId="2696"/>
        <pc:sldMkLst>
          <pc:docMk/>
          <pc:sldMk cId="4190746743" sldId="461"/>
        </pc:sldMkLst>
      </pc:sldChg>
      <pc:sldChg chg="del">
        <pc:chgData name="Eilidh McGregor (Green Ink)" userId="9cba41ee-7d70-4c23-afba-c2290bddaa61" providerId="ADAL" clId="{99DF4A21-3919-43A3-AF56-0F18BEBA12C6}" dt="2025-03-31T14:18:57.247" v="1" actId="2696"/>
        <pc:sldMkLst>
          <pc:docMk/>
          <pc:sldMk cId="1221260822" sldId="462"/>
        </pc:sldMkLst>
      </pc:sldChg>
      <pc:sldChg chg="del">
        <pc:chgData name="Eilidh McGregor (Green Ink)" userId="9cba41ee-7d70-4c23-afba-c2290bddaa61" providerId="ADAL" clId="{99DF4A21-3919-43A3-AF56-0F18BEBA12C6}" dt="2025-03-31T14:18:57.247" v="1" actId="2696"/>
        <pc:sldMkLst>
          <pc:docMk/>
          <pc:sldMk cId="1073958280" sldId="463"/>
        </pc:sldMkLst>
      </pc:sldChg>
      <pc:sldChg chg="del">
        <pc:chgData name="Eilidh McGregor (Green Ink)" userId="9cba41ee-7d70-4c23-afba-c2290bddaa61" providerId="ADAL" clId="{99DF4A21-3919-43A3-AF56-0F18BEBA12C6}" dt="2025-03-31T14:18:57.247" v="1" actId="2696"/>
        <pc:sldMkLst>
          <pc:docMk/>
          <pc:sldMk cId="3036945501" sldId="464"/>
        </pc:sldMkLst>
      </pc:sldChg>
      <pc:sldChg chg="del">
        <pc:chgData name="Eilidh McGregor (Green Ink)" userId="9cba41ee-7d70-4c23-afba-c2290bddaa61" providerId="ADAL" clId="{99DF4A21-3919-43A3-AF56-0F18BEBA12C6}" dt="2025-03-31T14:18:57.247" v="1" actId="2696"/>
        <pc:sldMkLst>
          <pc:docMk/>
          <pc:sldMk cId="4277461874" sldId="466"/>
        </pc:sldMkLst>
      </pc:sldChg>
      <pc:sldChg chg="del">
        <pc:chgData name="Eilidh McGregor (Green Ink)" userId="9cba41ee-7d70-4c23-afba-c2290bddaa61" providerId="ADAL" clId="{99DF4A21-3919-43A3-AF56-0F18BEBA12C6}" dt="2025-03-31T14:18:57.247" v="1" actId="2696"/>
        <pc:sldMkLst>
          <pc:docMk/>
          <pc:sldMk cId="2513149446" sldId="467"/>
        </pc:sldMkLst>
      </pc:sldChg>
      <pc:sldChg chg="del">
        <pc:chgData name="Eilidh McGregor (Green Ink)" userId="9cba41ee-7d70-4c23-afba-c2290bddaa61" providerId="ADAL" clId="{99DF4A21-3919-43A3-AF56-0F18BEBA12C6}" dt="2025-03-31T14:18:57.247" v="1" actId="2696"/>
        <pc:sldMkLst>
          <pc:docMk/>
          <pc:sldMk cId="1553088747" sldId="468"/>
        </pc:sldMkLst>
      </pc:sldChg>
      <pc:sldChg chg="del">
        <pc:chgData name="Eilidh McGregor (Green Ink)" userId="9cba41ee-7d70-4c23-afba-c2290bddaa61" providerId="ADAL" clId="{99DF4A21-3919-43A3-AF56-0F18BEBA12C6}" dt="2025-03-31T14:18:57.247" v="1" actId="2696"/>
        <pc:sldMkLst>
          <pc:docMk/>
          <pc:sldMk cId="4206548849" sldId="469"/>
        </pc:sldMkLst>
      </pc:sldChg>
      <pc:sldChg chg="del">
        <pc:chgData name="Eilidh McGregor (Green Ink)" userId="9cba41ee-7d70-4c23-afba-c2290bddaa61" providerId="ADAL" clId="{99DF4A21-3919-43A3-AF56-0F18BEBA12C6}" dt="2025-03-31T14:18:57.247" v="1" actId="2696"/>
        <pc:sldMkLst>
          <pc:docMk/>
          <pc:sldMk cId="564785877" sldId="470"/>
        </pc:sldMkLst>
      </pc:sldChg>
      <pc:sldChg chg="del">
        <pc:chgData name="Eilidh McGregor (Green Ink)" userId="9cba41ee-7d70-4c23-afba-c2290bddaa61" providerId="ADAL" clId="{99DF4A21-3919-43A3-AF56-0F18BEBA12C6}" dt="2025-03-31T14:18:57.247" v="1" actId="2696"/>
        <pc:sldMkLst>
          <pc:docMk/>
          <pc:sldMk cId="914278702" sldId="471"/>
        </pc:sldMkLst>
      </pc:sldChg>
      <pc:sldChg chg="del">
        <pc:chgData name="Eilidh McGregor (Green Ink)" userId="9cba41ee-7d70-4c23-afba-c2290bddaa61" providerId="ADAL" clId="{99DF4A21-3919-43A3-AF56-0F18BEBA12C6}" dt="2025-03-31T14:18:57.247" v="1" actId="2696"/>
        <pc:sldMkLst>
          <pc:docMk/>
          <pc:sldMk cId="570678662" sldId="472"/>
        </pc:sldMkLst>
      </pc:sldChg>
      <pc:sldChg chg="del">
        <pc:chgData name="Eilidh McGregor (Green Ink)" userId="9cba41ee-7d70-4c23-afba-c2290bddaa61" providerId="ADAL" clId="{99DF4A21-3919-43A3-AF56-0F18BEBA12C6}" dt="2025-03-31T14:18:57.247" v="1" actId="2696"/>
        <pc:sldMkLst>
          <pc:docMk/>
          <pc:sldMk cId="3411515881" sldId="473"/>
        </pc:sldMkLst>
      </pc:sldChg>
      <pc:sldChg chg="del">
        <pc:chgData name="Eilidh McGregor (Green Ink)" userId="9cba41ee-7d70-4c23-afba-c2290bddaa61" providerId="ADAL" clId="{99DF4A21-3919-43A3-AF56-0F18BEBA12C6}" dt="2025-03-31T14:18:57.247" v="1" actId="2696"/>
        <pc:sldMkLst>
          <pc:docMk/>
          <pc:sldMk cId="3897835836" sldId="474"/>
        </pc:sldMkLst>
      </pc:sldChg>
      <pc:sldChg chg="del">
        <pc:chgData name="Eilidh McGregor (Green Ink)" userId="9cba41ee-7d70-4c23-afba-c2290bddaa61" providerId="ADAL" clId="{99DF4A21-3919-43A3-AF56-0F18BEBA12C6}" dt="2025-03-31T14:18:57.247" v="1" actId="2696"/>
        <pc:sldMkLst>
          <pc:docMk/>
          <pc:sldMk cId="4067566897" sldId="475"/>
        </pc:sldMkLst>
      </pc:sldChg>
      <pc:sldChg chg="del">
        <pc:chgData name="Eilidh McGregor (Green Ink)" userId="9cba41ee-7d70-4c23-afba-c2290bddaa61" providerId="ADAL" clId="{99DF4A21-3919-43A3-AF56-0F18BEBA12C6}" dt="2025-03-31T14:18:57.247" v="1" actId="2696"/>
        <pc:sldMkLst>
          <pc:docMk/>
          <pc:sldMk cId="2824503324" sldId="476"/>
        </pc:sldMkLst>
      </pc:sldChg>
      <pc:sldChg chg="del">
        <pc:chgData name="Eilidh McGregor (Green Ink)" userId="9cba41ee-7d70-4c23-afba-c2290bddaa61" providerId="ADAL" clId="{99DF4A21-3919-43A3-AF56-0F18BEBA12C6}" dt="2025-03-31T14:18:57.247" v="1" actId="2696"/>
        <pc:sldMkLst>
          <pc:docMk/>
          <pc:sldMk cId="2101170238" sldId="477"/>
        </pc:sldMkLst>
      </pc:sldChg>
      <pc:sldChg chg="del">
        <pc:chgData name="Eilidh McGregor (Green Ink)" userId="9cba41ee-7d70-4c23-afba-c2290bddaa61" providerId="ADAL" clId="{99DF4A21-3919-43A3-AF56-0F18BEBA12C6}" dt="2025-03-31T14:18:57.247" v="1" actId="2696"/>
        <pc:sldMkLst>
          <pc:docMk/>
          <pc:sldMk cId="3184517940" sldId="478"/>
        </pc:sldMkLst>
      </pc:sldChg>
      <pc:sldChg chg="del">
        <pc:chgData name="Eilidh McGregor (Green Ink)" userId="9cba41ee-7d70-4c23-afba-c2290bddaa61" providerId="ADAL" clId="{99DF4A21-3919-43A3-AF56-0F18BEBA12C6}" dt="2025-03-31T14:18:57.247" v="1" actId="2696"/>
        <pc:sldMkLst>
          <pc:docMk/>
          <pc:sldMk cId="1944775028" sldId="479"/>
        </pc:sldMkLst>
      </pc:sldChg>
      <pc:sldChg chg="del">
        <pc:chgData name="Eilidh McGregor (Green Ink)" userId="9cba41ee-7d70-4c23-afba-c2290bddaa61" providerId="ADAL" clId="{99DF4A21-3919-43A3-AF56-0F18BEBA12C6}" dt="2025-03-31T14:18:57.247" v="1" actId="2696"/>
        <pc:sldMkLst>
          <pc:docMk/>
          <pc:sldMk cId="2436485472" sldId="480"/>
        </pc:sldMkLst>
      </pc:sldChg>
      <pc:sldChg chg="del">
        <pc:chgData name="Eilidh McGregor (Green Ink)" userId="9cba41ee-7d70-4c23-afba-c2290bddaa61" providerId="ADAL" clId="{99DF4A21-3919-43A3-AF56-0F18BEBA12C6}" dt="2025-03-31T14:18:57.247" v="1" actId="2696"/>
        <pc:sldMkLst>
          <pc:docMk/>
          <pc:sldMk cId="250980949" sldId="481"/>
        </pc:sldMkLst>
      </pc:sldChg>
      <pc:sldChg chg="del">
        <pc:chgData name="Eilidh McGregor (Green Ink)" userId="9cba41ee-7d70-4c23-afba-c2290bddaa61" providerId="ADAL" clId="{99DF4A21-3919-43A3-AF56-0F18BEBA12C6}" dt="2025-03-31T14:18:57.247" v="1" actId="2696"/>
        <pc:sldMkLst>
          <pc:docMk/>
          <pc:sldMk cId="1428059581" sldId="482"/>
        </pc:sldMkLst>
      </pc:sldChg>
      <pc:sldChg chg="del">
        <pc:chgData name="Eilidh McGregor (Green Ink)" userId="9cba41ee-7d70-4c23-afba-c2290bddaa61" providerId="ADAL" clId="{99DF4A21-3919-43A3-AF56-0F18BEBA12C6}" dt="2025-03-31T14:18:57.247" v="1" actId="2696"/>
        <pc:sldMkLst>
          <pc:docMk/>
          <pc:sldMk cId="2513338623" sldId="483"/>
        </pc:sldMkLst>
      </pc:sldChg>
      <pc:sldChg chg="del">
        <pc:chgData name="Eilidh McGregor (Green Ink)" userId="9cba41ee-7d70-4c23-afba-c2290bddaa61" providerId="ADAL" clId="{99DF4A21-3919-43A3-AF56-0F18BEBA12C6}" dt="2025-03-31T14:18:57.247" v="1" actId="2696"/>
        <pc:sldMkLst>
          <pc:docMk/>
          <pc:sldMk cId="192575717" sldId="484"/>
        </pc:sldMkLst>
      </pc:sldChg>
      <pc:sldChg chg="del">
        <pc:chgData name="Eilidh McGregor (Green Ink)" userId="9cba41ee-7d70-4c23-afba-c2290bddaa61" providerId="ADAL" clId="{99DF4A21-3919-43A3-AF56-0F18BEBA12C6}" dt="2025-03-31T14:18:57.247" v="1" actId="2696"/>
        <pc:sldMkLst>
          <pc:docMk/>
          <pc:sldMk cId="1930407470" sldId="485"/>
        </pc:sldMkLst>
      </pc:sldChg>
      <pc:sldChg chg="del">
        <pc:chgData name="Eilidh McGregor (Green Ink)" userId="9cba41ee-7d70-4c23-afba-c2290bddaa61" providerId="ADAL" clId="{99DF4A21-3919-43A3-AF56-0F18BEBA12C6}" dt="2025-03-31T14:18:57.247" v="1" actId="2696"/>
        <pc:sldMkLst>
          <pc:docMk/>
          <pc:sldMk cId="626264679" sldId="486"/>
        </pc:sldMkLst>
      </pc:sldChg>
      <pc:sldChg chg="del">
        <pc:chgData name="Eilidh McGregor (Green Ink)" userId="9cba41ee-7d70-4c23-afba-c2290bddaa61" providerId="ADAL" clId="{99DF4A21-3919-43A3-AF56-0F18BEBA12C6}" dt="2025-03-31T14:18:57.247" v="1" actId="2696"/>
        <pc:sldMkLst>
          <pc:docMk/>
          <pc:sldMk cId="1635358212" sldId="488"/>
        </pc:sldMkLst>
      </pc:sldChg>
      <pc:sldChg chg="del">
        <pc:chgData name="Eilidh McGregor (Green Ink)" userId="9cba41ee-7d70-4c23-afba-c2290bddaa61" providerId="ADAL" clId="{99DF4A21-3919-43A3-AF56-0F18BEBA12C6}" dt="2025-03-31T14:18:57.247" v="1" actId="2696"/>
        <pc:sldMkLst>
          <pc:docMk/>
          <pc:sldMk cId="1887854444" sldId="489"/>
        </pc:sldMkLst>
      </pc:sldChg>
      <pc:sldChg chg="del">
        <pc:chgData name="Eilidh McGregor (Green Ink)" userId="9cba41ee-7d70-4c23-afba-c2290bddaa61" providerId="ADAL" clId="{99DF4A21-3919-43A3-AF56-0F18BEBA12C6}" dt="2025-03-31T14:18:57.247" v="1" actId="2696"/>
        <pc:sldMkLst>
          <pc:docMk/>
          <pc:sldMk cId="1963412723" sldId="490"/>
        </pc:sldMkLst>
      </pc:sldChg>
      <pc:sldChg chg="del">
        <pc:chgData name="Eilidh McGregor (Green Ink)" userId="9cba41ee-7d70-4c23-afba-c2290bddaa61" providerId="ADAL" clId="{99DF4A21-3919-43A3-AF56-0F18BEBA12C6}" dt="2025-03-31T14:18:57.247" v="1" actId="2696"/>
        <pc:sldMkLst>
          <pc:docMk/>
          <pc:sldMk cId="2712041305" sldId="491"/>
        </pc:sldMkLst>
      </pc:sldChg>
      <pc:sldChg chg="del">
        <pc:chgData name="Eilidh McGregor (Green Ink)" userId="9cba41ee-7d70-4c23-afba-c2290bddaa61" providerId="ADAL" clId="{99DF4A21-3919-43A3-AF56-0F18BEBA12C6}" dt="2025-03-31T14:18:57.247" v="1" actId="2696"/>
        <pc:sldMkLst>
          <pc:docMk/>
          <pc:sldMk cId="60241425" sldId="492"/>
        </pc:sldMkLst>
      </pc:sldChg>
      <pc:sldChg chg="del">
        <pc:chgData name="Eilidh McGregor (Green Ink)" userId="9cba41ee-7d70-4c23-afba-c2290bddaa61" providerId="ADAL" clId="{99DF4A21-3919-43A3-AF56-0F18BEBA12C6}" dt="2025-03-31T14:18:57.247" v="1" actId="2696"/>
        <pc:sldMkLst>
          <pc:docMk/>
          <pc:sldMk cId="892226930" sldId="493"/>
        </pc:sldMkLst>
      </pc:sldChg>
      <pc:sldChg chg="del">
        <pc:chgData name="Eilidh McGregor (Green Ink)" userId="9cba41ee-7d70-4c23-afba-c2290bddaa61" providerId="ADAL" clId="{99DF4A21-3919-43A3-AF56-0F18BEBA12C6}" dt="2025-03-31T14:18:57.247" v="1" actId="2696"/>
        <pc:sldMkLst>
          <pc:docMk/>
          <pc:sldMk cId="3535472846" sldId="494"/>
        </pc:sldMkLst>
      </pc:sldChg>
      <pc:sldChg chg="del">
        <pc:chgData name="Eilidh McGregor (Green Ink)" userId="9cba41ee-7d70-4c23-afba-c2290bddaa61" providerId="ADAL" clId="{99DF4A21-3919-43A3-AF56-0F18BEBA12C6}" dt="2025-03-31T14:18:57.247" v="1" actId="2696"/>
        <pc:sldMkLst>
          <pc:docMk/>
          <pc:sldMk cId="32059954" sldId="495"/>
        </pc:sldMkLst>
      </pc:sldChg>
      <pc:sldChg chg="del">
        <pc:chgData name="Eilidh McGregor (Green Ink)" userId="9cba41ee-7d70-4c23-afba-c2290bddaa61" providerId="ADAL" clId="{99DF4A21-3919-43A3-AF56-0F18BEBA12C6}" dt="2025-03-31T14:18:57.247" v="1" actId="2696"/>
        <pc:sldMkLst>
          <pc:docMk/>
          <pc:sldMk cId="1216624615" sldId="496"/>
        </pc:sldMkLst>
      </pc:sldChg>
      <pc:sldChg chg="del">
        <pc:chgData name="Eilidh McGregor (Green Ink)" userId="9cba41ee-7d70-4c23-afba-c2290bddaa61" providerId="ADAL" clId="{99DF4A21-3919-43A3-AF56-0F18BEBA12C6}" dt="2025-03-31T14:18:57.247" v="1" actId="2696"/>
        <pc:sldMkLst>
          <pc:docMk/>
          <pc:sldMk cId="669582613" sldId="498"/>
        </pc:sldMkLst>
      </pc:sldChg>
      <pc:sldChg chg="del">
        <pc:chgData name="Eilidh McGregor (Green Ink)" userId="9cba41ee-7d70-4c23-afba-c2290bddaa61" providerId="ADAL" clId="{99DF4A21-3919-43A3-AF56-0F18BEBA12C6}" dt="2025-03-31T14:18:57.247" v="1" actId="2696"/>
        <pc:sldMkLst>
          <pc:docMk/>
          <pc:sldMk cId="2279994913" sldId="499"/>
        </pc:sldMkLst>
      </pc:sldChg>
      <pc:sldChg chg="del">
        <pc:chgData name="Eilidh McGregor (Green Ink)" userId="9cba41ee-7d70-4c23-afba-c2290bddaa61" providerId="ADAL" clId="{99DF4A21-3919-43A3-AF56-0F18BEBA12C6}" dt="2025-03-31T14:18:57.247" v="1" actId="2696"/>
        <pc:sldMkLst>
          <pc:docMk/>
          <pc:sldMk cId="2703098110" sldId="501"/>
        </pc:sldMkLst>
      </pc:sldChg>
      <pc:sldChg chg="del">
        <pc:chgData name="Eilidh McGregor (Green Ink)" userId="9cba41ee-7d70-4c23-afba-c2290bddaa61" providerId="ADAL" clId="{99DF4A21-3919-43A3-AF56-0F18BEBA12C6}" dt="2025-03-31T14:18:57.247" v="1" actId="2696"/>
        <pc:sldMkLst>
          <pc:docMk/>
          <pc:sldMk cId="1917566058" sldId="502"/>
        </pc:sldMkLst>
      </pc:sldChg>
      <pc:sldChg chg="del">
        <pc:chgData name="Eilidh McGregor (Green Ink)" userId="9cba41ee-7d70-4c23-afba-c2290bddaa61" providerId="ADAL" clId="{99DF4A21-3919-43A3-AF56-0F18BEBA12C6}" dt="2025-03-31T14:18:57.247" v="1" actId="2696"/>
        <pc:sldMkLst>
          <pc:docMk/>
          <pc:sldMk cId="3835835597" sldId="503"/>
        </pc:sldMkLst>
      </pc:sldChg>
      <pc:sldChg chg="del">
        <pc:chgData name="Eilidh McGregor (Green Ink)" userId="9cba41ee-7d70-4c23-afba-c2290bddaa61" providerId="ADAL" clId="{99DF4A21-3919-43A3-AF56-0F18BEBA12C6}" dt="2025-03-31T14:18:57.247" v="1" actId="2696"/>
        <pc:sldMkLst>
          <pc:docMk/>
          <pc:sldMk cId="516420185" sldId="504"/>
        </pc:sldMkLst>
      </pc:sldChg>
      <pc:sldChg chg="del">
        <pc:chgData name="Eilidh McGregor (Green Ink)" userId="9cba41ee-7d70-4c23-afba-c2290bddaa61" providerId="ADAL" clId="{99DF4A21-3919-43A3-AF56-0F18BEBA12C6}" dt="2025-03-31T14:18:57.247" v="1" actId="2696"/>
        <pc:sldMkLst>
          <pc:docMk/>
          <pc:sldMk cId="2793079073" sldId="505"/>
        </pc:sldMkLst>
      </pc:sldChg>
      <pc:sldChg chg="del">
        <pc:chgData name="Eilidh McGregor (Green Ink)" userId="9cba41ee-7d70-4c23-afba-c2290bddaa61" providerId="ADAL" clId="{99DF4A21-3919-43A3-AF56-0F18BEBA12C6}" dt="2025-03-31T14:18:57.247" v="1" actId="2696"/>
        <pc:sldMkLst>
          <pc:docMk/>
          <pc:sldMk cId="3455035072" sldId="506"/>
        </pc:sldMkLst>
      </pc:sldChg>
      <pc:sldChg chg="del">
        <pc:chgData name="Eilidh McGregor (Green Ink)" userId="9cba41ee-7d70-4c23-afba-c2290bddaa61" providerId="ADAL" clId="{99DF4A21-3919-43A3-AF56-0F18BEBA12C6}" dt="2025-03-31T14:18:57.247" v="1" actId="2696"/>
        <pc:sldMkLst>
          <pc:docMk/>
          <pc:sldMk cId="2864550227" sldId="507"/>
        </pc:sldMkLst>
      </pc:sldChg>
      <pc:sldChg chg="del">
        <pc:chgData name="Eilidh McGregor (Green Ink)" userId="9cba41ee-7d70-4c23-afba-c2290bddaa61" providerId="ADAL" clId="{99DF4A21-3919-43A3-AF56-0F18BEBA12C6}" dt="2025-03-31T14:18:57.247" v="1" actId="2696"/>
        <pc:sldMkLst>
          <pc:docMk/>
          <pc:sldMk cId="1372983916" sldId="508"/>
        </pc:sldMkLst>
      </pc:sldChg>
      <pc:sldChg chg="del">
        <pc:chgData name="Eilidh McGregor (Green Ink)" userId="9cba41ee-7d70-4c23-afba-c2290bddaa61" providerId="ADAL" clId="{99DF4A21-3919-43A3-AF56-0F18BEBA12C6}" dt="2025-03-31T14:18:57.247" v="1" actId="2696"/>
        <pc:sldMkLst>
          <pc:docMk/>
          <pc:sldMk cId="2620479518" sldId="509"/>
        </pc:sldMkLst>
      </pc:sldChg>
      <pc:sldChg chg="del">
        <pc:chgData name="Eilidh McGregor (Green Ink)" userId="9cba41ee-7d70-4c23-afba-c2290bddaa61" providerId="ADAL" clId="{99DF4A21-3919-43A3-AF56-0F18BEBA12C6}" dt="2025-03-31T14:18:57.247" v="1" actId="2696"/>
        <pc:sldMkLst>
          <pc:docMk/>
          <pc:sldMk cId="455493254" sldId="510"/>
        </pc:sldMkLst>
      </pc:sldChg>
      <pc:sldChg chg="del">
        <pc:chgData name="Eilidh McGregor (Green Ink)" userId="9cba41ee-7d70-4c23-afba-c2290bddaa61" providerId="ADAL" clId="{99DF4A21-3919-43A3-AF56-0F18BEBA12C6}" dt="2025-03-31T14:18:57.247" v="1" actId="2696"/>
        <pc:sldMkLst>
          <pc:docMk/>
          <pc:sldMk cId="1741917319" sldId="511"/>
        </pc:sldMkLst>
      </pc:sldChg>
      <pc:sldChg chg="del">
        <pc:chgData name="Eilidh McGregor (Green Ink)" userId="9cba41ee-7d70-4c23-afba-c2290bddaa61" providerId="ADAL" clId="{99DF4A21-3919-43A3-AF56-0F18BEBA12C6}" dt="2025-03-31T14:18:57.247" v="1" actId="2696"/>
        <pc:sldMkLst>
          <pc:docMk/>
          <pc:sldMk cId="290102901" sldId="512"/>
        </pc:sldMkLst>
      </pc:sldChg>
      <pc:sldChg chg="del">
        <pc:chgData name="Eilidh McGregor (Green Ink)" userId="9cba41ee-7d70-4c23-afba-c2290bddaa61" providerId="ADAL" clId="{99DF4A21-3919-43A3-AF56-0F18BEBA12C6}" dt="2025-03-31T14:18:57.247" v="1" actId="2696"/>
        <pc:sldMkLst>
          <pc:docMk/>
          <pc:sldMk cId="9701064" sldId="513"/>
        </pc:sldMkLst>
      </pc:sldChg>
      <pc:sldChg chg="del">
        <pc:chgData name="Eilidh McGregor (Green Ink)" userId="9cba41ee-7d70-4c23-afba-c2290bddaa61" providerId="ADAL" clId="{99DF4A21-3919-43A3-AF56-0F18BEBA12C6}" dt="2025-03-31T14:18:57.247" v="1" actId="2696"/>
        <pc:sldMkLst>
          <pc:docMk/>
          <pc:sldMk cId="1270264776" sldId="514"/>
        </pc:sldMkLst>
      </pc:sldChg>
      <pc:sldChg chg="del">
        <pc:chgData name="Eilidh McGregor (Green Ink)" userId="9cba41ee-7d70-4c23-afba-c2290bddaa61" providerId="ADAL" clId="{99DF4A21-3919-43A3-AF56-0F18BEBA12C6}" dt="2025-03-31T14:18:57.247" v="1" actId="2696"/>
        <pc:sldMkLst>
          <pc:docMk/>
          <pc:sldMk cId="4163161739" sldId="515"/>
        </pc:sldMkLst>
      </pc:sldChg>
      <pc:sldChg chg="del">
        <pc:chgData name="Eilidh McGregor (Green Ink)" userId="9cba41ee-7d70-4c23-afba-c2290bddaa61" providerId="ADAL" clId="{99DF4A21-3919-43A3-AF56-0F18BEBA12C6}" dt="2025-03-31T14:18:57.247" v="1" actId="2696"/>
        <pc:sldMkLst>
          <pc:docMk/>
          <pc:sldMk cId="1155460931" sldId="516"/>
        </pc:sldMkLst>
      </pc:sldChg>
      <pc:sldChg chg="del">
        <pc:chgData name="Eilidh McGregor (Green Ink)" userId="9cba41ee-7d70-4c23-afba-c2290bddaa61" providerId="ADAL" clId="{99DF4A21-3919-43A3-AF56-0F18BEBA12C6}" dt="2025-03-31T14:18:57.247" v="1" actId="2696"/>
        <pc:sldMkLst>
          <pc:docMk/>
          <pc:sldMk cId="4043179754" sldId="517"/>
        </pc:sldMkLst>
      </pc:sldChg>
      <pc:sldChg chg="del">
        <pc:chgData name="Eilidh McGregor (Green Ink)" userId="9cba41ee-7d70-4c23-afba-c2290bddaa61" providerId="ADAL" clId="{99DF4A21-3919-43A3-AF56-0F18BEBA12C6}" dt="2025-03-31T14:18:57.247" v="1" actId="2696"/>
        <pc:sldMkLst>
          <pc:docMk/>
          <pc:sldMk cId="261152892" sldId="518"/>
        </pc:sldMkLst>
      </pc:sldChg>
      <pc:sldChg chg="del">
        <pc:chgData name="Eilidh McGregor (Green Ink)" userId="9cba41ee-7d70-4c23-afba-c2290bddaa61" providerId="ADAL" clId="{99DF4A21-3919-43A3-AF56-0F18BEBA12C6}" dt="2025-03-31T14:18:57.247" v="1" actId="2696"/>
        <pc:sldMkLst>
          <pc:docMk/>
          <pc:sldMk cId="4201634426" sldId="519"/>
        </pc:sldMkLst>
      </pc:sldChg>
      <pc:sldChg chg="del">
        <pc:chgData name="Eilidh McGregor (Green Ink)" userId="9cba41ee-7d70-4c23-afba-c2290bddaa61" providerId="ADAL" clId="{99DF4A21-3919-43A3-AF56-0F18BEBA12C6}" dt="2025-03-31T14:18:57.247" v="1" actId="2696"/>
        <pc:sldMkLst>
          <pc:docMk/>
          <pc:sldMk cId="3363182507" sldId="520"/>
        </pc:sldMkLst>
      </pc:sldChg>
      <pc:sldChg chg="del">
        <pc:chgData name="Eilidh McGregor (Green Ink)" userId="9cba41ee-7d70-4c23-afba-c2290bddaa61" providerId="ADAL" clId="{99DF4A21-3919-43A3-AF56-0F18BEBA12C6}" dt="2025-03-31T14:18:57.247" v="1" actId="2696"/>
        <pc:sldMkLst>
          <pc:docMk/>
          <pc:sldMk cId="4034244694" sldId="521"/>
        </pc:sldMkLst>
      </pc:sldChg>
      <pc:sldChg chg="del">
        <pc:chgData name="Eilidh McGregor (Green Ink)" userId="9cba41ee-7d70-4c23-afba-c2290bddaa61" providerId="ADAL" clId="{99DF4A21-3919-43A3-AF56-0F18BEBA12C6}" dt="2025-03-31T14:18:57.247" v="1" actId="2696"/>
        <pc:sldMkLst>
          <pc:docMk/>
          <pc:sldMk cId="2916014845" sldId="522"/>
        </pc:sldMkLst>
      </pc:sldChg>
      <pc:sldChg chg="del">
        <pc:chgData name="Eilidh McGregor (Green Ink)" userId="9cba41ee-7d70-4c23-afba-c2290bddaa61" providerId="ADAL" clId="{99DF4A21-3919-43A3-AF56-0F18BEBA12C6}" dt="2025-03-31T14:18:57.247" v="1" actId="2696"/>
        <pc:sldMkLst>
          <pc:docMk/>
          <pc:sldMk cId="3098079620" sldId="523"/>
        </pc:sldMkLst>
      </pc:sldChg>
      <pc:sldChg chg="del">
        <pc:chgData name="Eilidh McGregor (Green Ink)" userId="9cba41ee-7d70-4c23-afba-c2290bddaa61" providerId="ADAL" clId="{99DF4A21-3919-43A3-AF56-0F18BEBA12C6}" dt="2025-03-31T14:18:57.247" v="1" actId="2696"/>
        <pc:sldMkLst>
          <pc:docMk/>
          <pc:sldMk cId="1698864919" sldId="524"/>
        </pc:sldMkLst>
      </pc:sldChg>
      <pc:sldChg chg="del">
        <pc:chgData name="Eilidh McGregor (Green Ink)" userId="9cba41ee-7d70-4c23-afba-c2290bddaa61" providerId="ADAL" clId="{99DF4A21-3919-43A3-AF56-0F18BEBA12C6}" dt="2025-03-31T14:18:57.247" v="1" actId="2696"/>
        <pc:sldMkLst>
          <pc:docMk/>
          <pc:sldMk cId="104666613" sldId="525"/>
        </pc:sldMkLst>
      </pc:sldChg>
      <pc:sldChg chg="del">
        <pc:chgData name="Eilidh McGregor (Green Ink)" userId="9cba41ee-7d70-4c23-afba-c2290bddaa61" providerId="ADAL" clId="{99DF4A21-3919-43A3-AF56-0F18BEBA12C6}" dt="2025-03-31T14:18:57.247" v="1" actId="2696"/>
        <pc:sldMkLst>
          <pc:docMk/>
          <pc:sldMk cId="1994937616" sldId="526"/>
        </pc:sldMkLst>
      </pc:sldChg>
      <pc:sldChg chg="del">
        <pc:chgData name="Eilidh McGregor (Green Ink)" userId="9cba41ee-7d70-4c23-afba-c2290bddaa61" providerId="ADAL" clId="{99DF4A21-3919-43A3-AF56-0F18BEBA12C6}" dt="2025-03-31T14:18:57.247" v="1" actId="2696"/>
        <pc:sldMkLst>
          <pc:docMk/>
          <pc:sldMk cId="1038560813" sldId="527"/>
        </pc:sldMkLst>
      </pc:sldChg>
      <pc:sldChg chg="del">
        <pc:chgData name="Eilidh McGregor (Green Ink)" userId="9cba41ee-7d70-4c23-afba-c2290bddaa61" providerId="ADAL" clId="{99DF4A21-3919-43A3-AF56-0F18BEBA12C6}" dt="2025-03-31T14:18:57.247" v="1" actId="2696"/>
        <pc:sldMkLst>
          <pc:docMk/>
          <pc:sldMk cId="3612673987" sldId="529"/>
        </pc:sldMkLst>
      </pc:sldChg>
      <pc:sldChg chg="del">
        <pc:chgData name="Eilidh McGregor (Green Ink)" userId="9cba41ee-7d70-4c23-afba-c2290bddaa61" providerId="ADAL" clId="{99DF4A21-3919-43A3-AF56-0F18BEBA12C6}" dt="2025-03-31T14:18:57.247" v="1" actId="2696"/>
        <pc:sldMkLst>
          <pc:docMk/>
          <pc:sldMk cId="3962482384" sldId="530"/>
        </pc:sldMkLst>
      </pc:sldChg>
      <pc:sldChg chg="del">
        <pc:chgData name="Eilidh McGregor (Green Ink)" userId="9cba41ee-7d70-4c23-afba-c2290bddaa61" providerId="ADAL" clId="{99DF4A21-3919-43A3-AF56-0F18BEBA12C6}" dt="2025-03-31T14:18:57.247" v="1" actId="2696"/>
        <pc:sldMkLst>
          <pc:docMk/>
          <pc:sldMk cId="2202465377" sldId="531"/>
        </pc:sldMkLst>
      </pc:sldChg>
      <pc:sldChg chg="del">
        <pc:chgData name="Eilidh McGregor (Green Ink)" userId="9cba41ee-7d70-4c23-afba-c2290bddaa61" providerId="ADAL" clId="{99DF4A21-3919-43A3-AF56-0F18BEBA12C6}" dt="2025-03-31T14:18:57.247" v="1" actId="2696"/>
        <pc:sldMkLst>
          <pc:docMk/>
          <pc:sldMk cId="2896110165" sldId="532"/>
        </pc:sldMkLst>
      </pc:sldChg>
      <pc:sldChg chg="del">
        <pc:chgData name="Eilidh McGregor (Green Ink)" userId="9cba41ee-7d70-4c23-afba-c2290bddaa61" providerId="ADAL" clId="{99DF4A21-3919-43A3-AF56-0F18BEBA12C6}" dt="2025-03-31T14:18:57.247" v="1" actId="2696"/>
        <pc:sldMkLst>
          <pc:docMk/>
          <pc:sldMk cId="2849063426" sldId="533"/>
        </pc:sldMkLst>
      </pc:sldChg>
      <pc:sldChg chg="del">
        <pc:chgData name="Eilidh McGregor (Green Ink)" userId="9cba41ee-7d70-4c23-afba-c2290bddaa61" providerId="ADAL" clId="{99DF4A21-3919-43A3-AF56-0F18BEBA12C6}" dt="2025-03-31T14:18:57.247" v="1" actId="2696"/>
        <pc:sldMkLst>
          <pc:docMk/>
          <pc:sldMk cId="2535825104" sldId="534"/>
        </pc:sldMkLst>
      </pc:sldChg>
      <pc:sldChg chg="del">
        <pc:chgData name="Eilidh McGregor (Green Ink)" userId="9cba41ee-7d70-4c23-afba-c2290bddaa61" providerId="ADAL" clId="{99DF4A21-3919-43A3-AF56-0F18BEBA12C6}" dt="2025-03-31T14:18:57.247" v="1" actId="2696"/>
        <pc:sldMkLst>
          <pc:docMk/>
          <pc:sldMk cId="1533371814" sldId="535"/>
        </pc:sldMkLst>
      </pc:sldChg>
      <pc:sldChg chg="del">
        <pc:chgData name="Eilidh McGregor (Green Ink)" userId="9cba41ee-7d70-4c23-afba-c2290bddaa61" providerId="ADAL" clId="{99DF4A21-3919-43A3-AF56-0F18BEBA12C6}" dt="2025-03-31T14:18:57.247" v="1" actId="2696"/>
        <pc:sldMkLst>
          <pc:docMk/>
          <pc:sldMk cId="3126955785" sldId="536"/>
        </pc:sldMkLst>
      </pc:sldChg>
      <pc:sldChg chg="del">
        <pc:chgData name="Eilidh McGregor (Green Ink)" userId="9cba41ee-7d70-4c23-afba-c2290bddaa61" providerId="ADAL" clId="{99DF4A21-3919-43A3-AF56-0F18BEBA12C6}" dt="2025-03-31T14:18:57.247" v="1" actId="2696"/>
        <pc:sldMkLst>
          <pc:docMk/>
          <pc:sldMk cId="3694554810" sldId="537"/>
        </pc:sldMkLst>
      </pc:sldChg>
      <pc:sldChg chg="del">
        <pc:chgData name="Eilidh McGregor (Green Ink)" userId="9cba41ee-7d70-4c23-afba-c2290bddaa61" providerId="ADAL" clId="{99DF4A21-3919-43A3-AF56-0F18BEBA12C6}" dt="2025-03-31T14:18:57.247" v="1" actId="2696"/>
        <pc:sldMkLst>
          <pc:docMk/>
          <pc:sldMk cId="3143909663" sldId="538"/>
        </pc:sldMkLst>
      </pc:sldChg>
      <pc:sldChg chg="del">
        <pc:chgData name="Eilidh McGregor (Green Ink)" userId="9cba41ee-7d70-4c23-afba-c2290bddaa61" providerId="ADAL" clId="{99DF4A21-3919-43A3-AF56-0F18BEBA12C6}" dt="2025-03-31T14:18:57.247" v="1" actId="2696"/>
        <pc:sldMkLst>
          <pc:docMk/>
          <pc:sldMk cId="3351721272" sldId="539"/>
        </pc:sldMkLst>
      </pc:sldChg>
      <pc:sldChg chg="del">
        <pc:chgData name="Eilidh McGregor (Green Ink)" userId="9cba41ee-7d70-4c23-afba-c2290bddaa61" providerId="ADAL" clId="{99DF4A21-3919-43A3-AF56-0F18BEBA12C6}" dt="2025-03-31T14:18:57.247" v="1" actId="2696"/>
        <pc:sldMkLst>
          <pc:docMk/>
          <pc:sldMk cId="3281892448" sldId="540"/>
        </pc:sldMkLst>
      </pc:sldChg>
      <pc:sldChg chg="del">
        <pc:chgData name="Eilidh McGregor (Green Ink)" userId="9cba41ee-7d70-4c23-afba-c2290bddaa61" providerId="ADAL" clId="{99DF4A21-3919-43A3-AF56-0F18BEBA12C6}" dt="2025-03-31T14:18:57.247" v="1" actId="2696"/>
        <pc:sldMkLst>
          <pc:docMk/>
          <pc:sldMk cId="2680329864" sldId="541"/>
        </pc:sldMkLst>
      </pc:sldChg>
      <pc:sldChg chg="del">
        <pc:chgData name="Eilidh McGregor (Green Ink)" userId="9cba41ee-7d70-4c23-afba-c2290bddaa61" providerId="ADAL" clId="{99DF4A21-3919-43A3-AF56-0F18BEBA12C6}" dt="2025-03-31T14:18:57.247" v="1" actId="2696"/>
        <pc:sldMkLst>
          <pc:docMk/>
          <pc:sldMk cId="1083352733" sldId="542"/>
        </pc:sldMkLst>
      </pc:sldChg>
      <pc:sldChg chg="del">
        <pc:chgData name="Eilidh McGregor (Green Ink)" userId="9cba41ee-7d70-4c23-afba-c2290bddaa61" providerId="ADAL" clId="{99DF4A21-3919-43A3-AF56-0F18BEBA12C6}" dt="2025-03-31T14:18:31.071" v="0" actId="2696"/>
        <pc:sldMkLst>
          <pc:docMk/>
          <pc:sldMk cId="2066501417" sldId="543"/>
        </pc:sldMkLst>
      </pc:sldChg>
      <pc:sldChg chg="del">
        <pc:chgData name="Eilidh McGregor (Green Ink)" userId="9cba41ee-7d70-4c23-afba-c2290bddaa61" providerId="ADAL" clId="{99DF4A21-3919-43A3-AF56-0F18BEBA12C6}" dt="2025-03-31T14:18:31.071" v="0" actId="2696"/>
        <pc:sldMkLst>
          <pc:docMk/>
          <pc:sldMk cId="4194654886" sldId="544"/>
        </pc:sldMkLst>
      </pc:sldChg>
      <pc:sldChg chg="del">
        <pc:chgData name="Eilidh McGregor (Green Ink)" userId="9cba41ee-7d70-4c23-afba-c2290bddaa61" providerId="ADAL" clId="{99DF4A21-3919-43A3-AF56-0F18BEBA12C6}" dt="2025-03-31T14:18:31.071" v="0" actId="2696"/>
        <pc:sldMkLst>
          <pc:docMk/>
          <pc:sldMk cId="691906105" sldId="545"/>
        </pc:sldMkLst>
      </pc:sldChg>
      <pc:sldChg chg="del">
        <pc:chgData name="Eilidh McGregor (Green Ink)" userId="9cba41ee-7d70-4c23-afba-c2290bddaa61" providerId="ADAL" clId="{99DF4A21-3919-43A3-AF56-0F18BEBA12C6}" dt="2025-03-31T14:18:31.071" v="0" actId="2696"/>
        <pc:sldMkLst>
          <pc:docMk/>
          <pc:sldMk cId="1057054663" sldId="546"/>
        </pc:sldMkLst>
      </pc:sldChg>
      <pc:sldChg chg="del">
        <pc:chgData name="Eilidh McGregor (Green Ink)" userId="9cba41ee-7d70-4c23-afba-c2290bddaa61" providerId="ADAL" clId="{99DF4A21-3919-43A3-AF56-0F18BEBA12C6}" dt="2025-03-31T14:18:57.247" v="1" actId="2696"/>
        <pc:sldMkLst>
          <pc:docMk/>
          <pc:sldMk cId="3673841498" sldId="548"/>
        </pc:sldMkLst>
      </pc:sldChg>
      <pc:sldChg chg="del">
        <pc:chgData name="Eilidh McGregor (Green Ink)" userId="9cba41ee-7d70-4c23-afba-c2290bddaa61" providerId="ADAL" clId="{99DF4A21-3919-43A3-AF56-0F18BEBA12C6}" dt="2025-03-31T14:18:57.247" v="1" actId="2696"/>
        <pc:sldMkLst>
          <pc:docMk/>
          <pc:sldMk cId="2317205828" sldId="549"/>
        </pc:sldMkLst>
      </pc:sldChg>
      <pc:sldChg chg="del">
        <pc:chgData name="Eilidh McGregor (Green Ink)" userId="9cba41ee-7d70-4c23-afba-c2290bddaa61" providerId="ADAL" clId="{99DF4A21-3919-43A3-AF56-0F18BEBA12C6}" dt="2025-03-31T14:18:57.247" v="1" actId="2696"/>
        <pc:sldMkLst>
          <pc:docMk/>
          <pc:sldMk cId="4117553316" sldId="550"/>
        </pc:sldMkLst>
      </pc:sldChg>
      <pc:sldChg chg="del">
        <pc:chgData name="Eilidh McGregor (Green Ink)" userId="9cba41ee-7d70-4c23-afba-c2290bddaa61" providerId="ADAL" clId="{99DF4A21-3919-43A3-AF56-0F18BEBA12C6}" dt="2025-03-31T14:18:57.247" v="1" actId="2696"/>
        <pc:sldMkLst>
          <pc:docMk/>
          <pc:sldMk cId="584985910" sldId="551"/>
        </pc:sldMkLst>
      </pc:sldChg>
      <pc:sldChg chg="del">
        <pc:chgData name="Eilidh McGregor (Green Ink)" userId="9cba41ee-7d70-4c23-afba-c2290bddaa61" providerId="ADAL" clId="{99DF4A21-3919-43A3-AF56-0F18BEBA12C6}" dt="2025-03-31T14:18:57.247" v="1" actId="2696"/>
        <pc:sldMkLst>
          <pc:docMk/>
          <pc:sldMk cId="3093663083" sldId="552"/>
        </pc:sldMkLst>
      </pc:sldChg>
      <pc:sldChg chg="del">
        <pc:chgData name="Eilidh McGregor (Green Ink)" userId="9cba41ee-7d70-4c23-afba-c2290bddaa61" providerId="ADAL" clId="{99DF4A21-3919-43A3-AF56-0F18BEBA12C6}" dt="2025-03-31T14:18:57.247" v="1" actId="2696"/>
        <pc:sldMkLst>
          <pc:docMk/>
          <pc:sldMk cId="2525699467" sldId="553"/>
        </pc:sldMkLst>
      </pc:sldChg>
      <pc:sldChg chg="del">
        <pc:chgData name="Eilidh McGregor (Green Ink)" userId="9cba41ee-7d70-4c23-afba-c2290bddaa61" providerId="ADAL" clId="{99DF4A21-3919-43A3-AF56-0F18BEBA12C6}" dt="2025-03-31T14:18:57.247" v="1" actId="2696"/>
        <pc:sldMkLst>
          <pc:docMk/>
          <pc:sldMk cId="3557591569" sldId="554"/>
        </pc:sldMkLst>
      </pc:sldChg>
      <pc:sldChg chg="del">
        <pc:chgData name="Eilidh McGregor (Green Ink)" userId="9cba41ee-7d70-4c23-afba-c2290bddaa61" providerId="ADAL" clId="{99DF4A21-3919-43A3-AF56-0F18BEBA12C6}" dt="2025-03-31T14:18:57.247" v="1" actId="2696"/>
        <pc:sldMkLst>
          <pc:docMk/>
          <pc:sldMk cId="1643354276" sldId="555"/>
        </pc:sldMkLst>
      </pc:sldChg>
      <pc:sldChg chg="del">
        <pc:chgData name="Eilidh McGregor (Green Ink)" userId="9cba41ee-7d70-4c23-afba-c2290bddaa61" providerId="ADAL" clId="{99DF4A21-3919-43A3-AF56-0F18BEBA12C6}" dt="2025-03-31T14:18:57.247" v="1" actId="2696"/>
        <pc:sldMkLst>
          <pc:docMk/>
          <pc:sldMk cId="1298327133" sldId="556"/>
        </pc:sldMkLst>
      </pc:sldChg>
      <pc:sldChg chg="del">
        <pc:chgData name="Eilidh McGregor (Green Ink)" userId="9cba41ee-7d70-4c23-afba-c2290bddaa61" providerId="ADAL" clId="{99DF4A21-3919-43A3-AF56-0F18BEBA12C6}" dt="2025-03-31T14:18:57.247" v="1" actId="2696"/>
        <pc:sldMkLst>
          <pc:docMk/>
          <pc:sldMk cId="3453521803" sldId="557"/>
        </pc:sldMkLst>
      </pc:sldChg>
      <pc:sldChg chg="del">
        <pc:chgData name="Eilidh McGregor (Green Ink)" userId="9cba41ee-7d70-4c23-afba-c2290bddaa61" providerId="ADAL" clId="{99DF4A21-3919-43A3-AF56-0F18BEBA12C6}" dt="2025-03-31T14:18:57.247" v="1" actId="2696"/>
        <pc:sldMkLst>
          <pc:docMk/>
          <pc:sldMk cId="3656407505" sldId="558"/>
        </pc:sldMkLst>
      </pc:sldChg>
      <pc:sldChg chg="del">
        <pc:chgData name="Eilidh McGregor (Green Ink)" userId="9cba41ee-7d70-4c23-afba-c2290bddaa61" providerId="ADAL" clId="{99DF4A21-3919-43A3-AF56-0F18BEBA12C6}" dt="2025-03-31T14:18:57.247" v="1" actId="2696"/>
        <pc:sldMkLst>
          <pc:docMk/>
          <pc:sldMk cId="1393477870" sldId="559"/>
        </pc:sldMkLst>
      </pc:sldChg>
      <pc:sldChg chg="del">
        <pc:chgData name="Eilidh McGregor (Green Ink)" userId="9cba41ee-7d70-4c23-afba-c2290bddaa61" providerId="ADAL" clId="{99DF4A21-3919-43A3-AF56-0F18BEBA12C6}" dt="2025-03-31T14:18:57.247" v="1" actId="2696"/>
        <pc:sldMkLst>
          <pc:docMk/>
          <pc:sldMk cId="40989714" sldId="560"/>
        </pc:sldMkLst>
      </pc:sldChg>
      <pc:sldChg chg="del">
        <pc:chgData name="Eilidh McGregor (Green Ink)" userId="9cba41ee-7d70-4c23-afba-c2290bddaa61" providerId="ADAL" clId="{99DF4A21-3919-43A3-AF56-0F18BEBA12C6}" dt="2025-03-31T14:18:57.247" v="1" actId="2696"/>
        <pc:sldMkLst>
          <pc:docMk/>
          <pc:sldMk cId="2996773268" sldId="561"/>
        </pc:sldMkLst>
      </pc:sldChg>
      <pc:sldChg chg="del">
        <pc:chgData name="Eilidh McGregor (Green Ink)" userId="9cba41ee-7d70-4c23-afba-c2290bddaa61" providerId="ADAL" clId="{99DF4A21-3919-43A3-AF56-0F18BEBA12C6}" dt="2025-03-31T14:18:57.247" v="1" actId="2696"/>
        <pc:sldMkLst>
          <pc:docMk/>
          <pc:sldMk cId="1704946119" sldId="562"/>
        </pc:sldMkLst>
      </pc:sldChg>
      <pc:sldChg chg="del">
        <pc:chgData name="Eilidh McGregor (Green Ink)" userId="9cba41ee-7d70-4c23-afba-c2290bddaa61" providerId="ADAL" clId="{99DF4A21-3919-43A3-AF56-0F18BEBA12C6}" dt="2025-03-31T14:18:57.247" v="1" actId="2696"/>
        <pc:sldMkLst>
          <pc:docMk/>
          <pc:sldMk cId="1740026120" sldId="563"/>
        </pc:sldMkLst>
      </pc:sldChg>
      <pc:sldChg chg="del">
        <pc:chgData name="Eilidh McGregor (Green Ink)" userId="9cba41ee-7d70-4c23-afba-c2290bddaa61" providerId="ADAL" clId="{99DF4A21-3919-43A3-AF56-0F18BEBA12C6}" dt="2025-03-31T14:18:57.247" v="1" actId="2696"/>
        <pc:sldMkLst>
          <pc:docMk/>
          <pc:sldMk cId="2284976561" sldId="564"/>
        </pc:sldMkLst>
      </pc:sldChg>
      <pc:sldChg chg="del">
        <pc:chgData name="Eilidh McGregor (Green Ink)" userId="9cba41ee-7d70-4c23-afba-c2290bddaa61" providerId="ADAL" clId="{99DF4A21-3919-43A3-AF56-0F18BEBA12C6}" dt="2025-03-31T14:18:57.247" v="1" actId="2696"/>
        <pc:sldMkLst>
          <pc:docMk/>
          <pc:sldMk cId="2980113983" sldId="565"/>
        </pc:sldMkLst>
      </pc:sldChg>
      <pc:sldChg chg="del">
        <pc:chgData name="Eilidh McGregor (Green Ink)" userId="9cba41ee-7d70-4c23-afba-c2290bddaa61" providerId="ADAL" clId="{99DF4A21-3919-43A3-AF56-0F18BEBA12C6}" dt="2025-03-31T14:18:57.247" v="1" actId="2696"/>
        <pc:sldMkLst>
          <pc:docMk/>
          <pc:sldMk cId="2018139632" sldId="566"/>
        </pc:sldMkLst>
      </pc:sldChg>
      <pc:sldChg chg="del">
        <pc:chgData name="Eilidh McGregor (Green Ink)" userId="9cba41ee-7d70-4c23-afba-c2290bddaa61" providerId="ADAL" clId="{99DF4A21-3919-43A3-AF56-0F18BEBA12C6}" dt="2025-03-31T14:18:57.247" v="1" actId="2696"/>
        <pc:sldMkLst>
          <pc:docMk/>
          <pc:sldMk cId="714378234" sldId="567"/>
        </pc:sldMkLst>
      </pc:sldChg>
      <pc:sldChg chg="del">
        <pc:chgData name="Eilidh McGregor (Green Ink)" userId="9cba41ee-7d70-4c23-afba-c2290bddaa61" providerId="ADAL" clId="{99DF4A21-3919-43A3-AF56-0F18BEBA12C6}" dt="2025-03-31T14:18:57.247" v="1" actId="2696"/>
        <pc:sldMkLst>
          <pc:docMk/>
          <pc:sldMk cId="1175654923" sldId="568"/>
        </pc:sldMkLst>
      </pc:sldChg>
      <pc:sldChg chg="del">
        <pc:chgData name="Eilidh McGregor (Green Ink)" userId="9cba41ee-7d70-4c23-afba-c2290bddaa61" providerId="ADAL" clId="{99DF4A21-3919-43A3-AF56-0F18BEBA12C6}" dt="2025-03-31T14:18:57.247" v="1" actId="2696"/>
        <pc:sldMkLst>
          <pc:docMk/>
          <pc:sldMk cId="3855224202" sldId="569"/>
        </pc:sldMkLst>
      </pc:sldChg>
      <pc:sldChg chg="del">
        <pc:chgData name="Eilidh McGregor (Green Ink)" userId="9cba41ee-7d70-4c23-afba-c2290bddaa61" providerId="ADAL" clId="{99DF4A21-3919-43A3-AF56-0F18BEBA12C6}" dt="2025-03-31T14:18:57.247" v="1" actId="2696"/>
        <pc:sldMkLst>
          <pc:docMk/>
          <pc:sldMk cId="2643322511" sldId="570"/>
        </pc:sldMkLst>
      </pc:sldChg>
      <pc:sldChg chg="del">
        <pc:chgData name="Eilidh McGregor (Green Ink)" userId="9cba41ee-7d70-4c23-afba-c2290bddaa61" providerId="ADAL" clId="{99DF4A21-3919-43A3-AF56-0F18BEBA12C6}" dt="2025-03-31T14:18:57.247" v="1" actId="2696"/>
        <pc:sldMkLst>
          <pc:docMk/>
          <pc:sldMk cId="1748309419" sldId="571"/>
        </pc:sldMkLst>
      </pc:sldChg>
      <pc:sldMasterChg chg="del delSldLayout">
        <pc:chgData name="Eilidh McGregor (Green Ink)" userId="9cba41ee-7d70-4c23-afba-c2290bddaa61" providerId="ADAL" clId="{99DF4A21-3919-43A3-AF56-0F18BEBA12C6}" dt="2025-03-31T14:18:31.071" v="0" actId="2696"/>
        <pc:sldMasterMkLst>
          <pc:docMk/>
          <pc:sldMasterMk cId="3094766135" sldId="2147483648"/>
        </pc:sldMasterMkLst>
        <pc:sldLayoutChg chg="del">
          <pc:chgData name="Eilidh McGregor (Green Ink)" userId="9cba41ee-7d70-4c23-afba-c2290bddaa61" providerId="ADAL" clId="{99DF4A21-3919-43A3-AF56-0F18BEBA12C6}" dt="2025-03-31T14:18:31.071" v="0" actId="2696"/>
          <pc:sldLayoutMkLst>
            <pc:docMk/>
            <pc:sldMasterMk cId="3094766135" sldId="2147483648"/>
            <pc:sldLayoutMk cId="3588208150" sldId="2147483649"/>
          </pc:sldLayoutMkLst>
        </pc:sldLayoutChg>
      </pc:sldMasterChg>
      <pc:sldMasterChg chg="del delSldLayout">
        <pc:chgData name="Eilidh McGregor (Green Ink)" userId="9cba41ee-7d70-4c23-afba-c2290bddaa61" providerId="ADAL" clId="{99DF4A21-3919-43A3-AF56-0F18BEBA12C6}" dt="2025-03-31T14:18:57.247" v="1" actId="2696"/>
        <pc:sldMasterMkLst>
          <pc:docMk/>
          <pc:sldMasterMk cId="3564903295" sldId="2147483676"/>
        </pc:sldMasterMkLst>
        <pc:sldLayoutChg chg="del">
          <pc:chgData name="Eilidh McGregor (Green Ink)" userId="9cba41ee-7d70-4c23-afba-c2290bddaa61" providerId="ADAL" clId="{99DF4A21-3919-43A3-AF56-0F18BEBA12C6}" dt="2025-03-31T14:18:57.247" v="1" actId="2696"/>
          <pc:sldLayoutMkLst>
            <pc:docMk/>
            <pc:sldMasterMk cId="3564903295" sldId="2147483676"/>
            <pc:sldLayoutMk cId="3714933738" sldId="2147483675"/>
          </pc:sldLayoutMkLst>
        </pc:sldLayoutChg>
        <pc:sldLayoutChg chg="del">
          <pc:chgData name="Eilidh McGregor (Green Ink)" userId="9cba41ee-7d70-4c23-afba-c2290bddaa61" providerId="ADAL" clId="{99DF4A21-3919-43A3-AF56-0F18BEBA12C6}" dt="2025-03-31T14:18:57.247" v="1" actId="2696"/>
          <pc:sldLayoutMkLst>
            <pc:docMk/>
            <pc:sldMasterMk cId="3564903295" sldId="2147483676"/>
            <pc:sldLayoutMk cId="2429060909" sldId="2147483677"/>
          </pc:sldLayoutMkLst>
        </pc:sldLayoutChg>
        <pc:sldLayoutChg chg="del">
          <pc:chgData name="Eilidh McGregor (Green Ink)" userId="9cba41ee-7d70-4c23-afba-c2290bddaa61" providerId="ADAL" clId="{99DF4A21-3919-43A3-AF56-0F18BEBA12C6}" dt="2025-03-31T14:18:31.071" v="0" actId="2696"/>
          <pc:sldLayoutMkLst>
            <pc:docMk/>
            <pc:sldMasterMk cId="3564903295" sldId="2147483676"/>
            <pc:sldLayoutMk cId="4068904741" sldId="214748371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a:lstStyle>
            <a:lvl1pPr algn="l">
              <a:defRPr sz="1300" b="0" i="0">
                <a:latin typeface="Arial" panose="020B0604020202020204" pitchFamily="34" charset="0"/>
              </a:defRPr>
            </a:lvl1pPr>
          </a:lstStyle>
          <a:p>
            <a:endParaRP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a:lstStyle>
            <a:lvl1pPr algn="r">
              <a:defRPr sz="1300" b="0" i="0">
                <a:latin typeface="Arial" panose="020B0604020202020204" pitchFamily="34" charset="0"/>
              </a:defRPr>
            </a:lvl1pPr>
          </a:lstStyle>
          <a:p>
            <a:fld id="{BFFA57CC-AB0A-46FA-AC2E-5F22813AE43B}" type="datetimeFigureOut">
              <a:rPr lang="en-GB" smtClean="0"/>
              <a:t>02/10/2025</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anchor="ctr"/>
          <a:lstStyle/>
          <a:p>
            <a:endParaRPr/>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a:lstStyle/>
          <a:p>
            <a:pPr lvl="0"/>
            <a:r>
              <a:t>Haga clic para editar los estilos del texto maestro</a:t>
            </a:r>
          </a:p>
          <a:p>
            <a:pPr lvl="1"/>
            <a:r>
              <a:t>Segundo nivel</a:t>
            </a:r>
          </a:p>
          <a:p>
            <a:pPr lvl="2"/>
            <a:r>
              <a:t>Tercer nivel</a:t>
            </a:r>
          </a:p>
          <a:p>
            <a:pPr lvl="3"/>
            <a:r>
              <a:t>Cuarto nivel</a:t>
            </a:r>
          </a:p>
          <a:p>
            <a:pPr lvl="4"/>
            <a:r>
              <a:t>Quinto nivel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anchor="b"/>
          <a:lstStyle>
            <a:lvl1pPr algn="l">
              <a:defRPr sz="1300" b="0" i="0">
                <a:latin typeface="Arial" panose="020B0604020202020204" pitchFamily="34" charset="0"/>
              </a:defRPr>
            </a:lvl1pPr>
          </a:lstStyle>
          <a:p>
            <a:endParaRP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anchor="b"/>
          <a:lstStyle>
            <a:lvl1pPr algn="r">
              <a:defRPr sz="1300" b="0" i="0">
                <a:latin typeface="Arial" panose="020B0604020202020204" pitchFamily="34" charset="0"/>
              </a:defRPr>
            </a:lvl1pPr>
          </a:lstStyle>
          <a:p>
            <a:fld id="{6D8C5142-FFBC-4B00-B915-C6740283A33C}" type="slidenum">
              <a:rPr lang="en-GB" smtClean="0"/>
              <a:t>‹#›</a:t>
            </a:fld>
            <a:endParaRPr lang="en-GB"/>
          </a:p>
        </p:txBody>
      </p:sp>
    </p:spTree>
    <p:extLst>
      <p:ext uri="{BB962C8B-B14F-4D97-AF65-F5344CB8AC3E}">
        <p14:creationId xmlns:p14="http://schemas.microsoft.com/office/powerpoint/2010/main" val="339304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289F4-C702-E7EA-79FD-2C0EB861FD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CBD42-3791-B078-FEE7-196CBF5C7E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D5C4FE-0259-C295-94CA-ADA534338E92}"/>
              </a:ext>
            </a:extLst>
          </p:cNvPr>
          <p:cNvSpPr>
            <a:spLocks noGrp="1"/>
          </p:cNvSpPr>
          <p:nvPr>
            <p:ph type="body" idx="1"/>
          </p:nvPr>
        </p:nvSpPr>
        <p:spPr/>
        <p:txBody>
          <a:bodyPr/>
          <a:lstStyle/>
          <a:p>
            <a:endParaRPr/>
          </a:p>
        </p:txBody>
      </p:sp>
      <p:sp>
        <p:nvSpPr>
          <p:cNvPr id="4" name="Slide Number Placeholder 3">
            <a:extLst>
              <a:ext uri="{FF2B5EF4-FFF2-40B4-BE49-F238E27FC236}">
                <a16:creationId xmlns:a16="http://schemas.microsoft.com/office/drawing/2014/main" id="{09F5A9AA-2F6F-472C-1BE5-299E3051A0EB}"/>
              </a:ext>
            </a:extLst>
          </p:cNvPr>
          <p:cNvSpPr>
            <a:spLocks noGrp="1"/>
          </p:cNvSpPr>
          <p:nvPr>
            <p:ph type="sldNum" sz="quarter" idx="5"/>
          </p:nvPr>
        </p:nvSpPr>
        <p:spPr/>
        <p:txBody>
          <a:bodyPr/>
          <a:lstStyle/>
          <a:p>
            <a:fld id="{66082A69-CBED-43AE-B7C0-90C9CBF8E2AB}" type="slidenum">
              <a:rPr lang="en-GB" smtClean="0"/>
              <a:t>1</a:t>
            </a:fld>
            <a:endParaRPr lang="en-GB"/>
          </a:p>
        </p:txBody>
      </p:sp>
    </p:spTree>
    <p:extLst>
      <p:ext uri="{BB962C8B-B14F-4D97-AF65-F5344CB8AC3E}">
        <p14:creationId xmlns:p14="http://schemas.microsoft.com/office/powerpoint/2010/main" val="243853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80: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Google Shape;575;p80: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Google Shape;581;p81: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2" name="Google Shape;582;p81: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pPr>
            <a:r>
              <a:t>Notas para el facilitador:</a:t>
            </a:r>
          </a:p>
          <a:p>
            <a:pPr>
              <a:buSzPts val="1100"/>
            </a:pPr>
            <a:r>
              <a:t>Señale los siguientes puntos si los participantes no los plantean durante el debate:</a:t>
            </a:r>
          </a:p>
          <a:p>
            <a:pPr marL="191589" indent="-191589">
              <a:buSzPts val="1100"/>
              <a:buChar char="●"/>
            </a:pPr>
            <a:r>
              <a:t>Todo lo que se diga es importante. Seguiremos analizándolo y reflexionando sobre ello a lo largo de la sesión.  </a:t>
            </a:r>
          </a:p>
          <a:p>
            <a:pPr marL="191589" indent="-191589">
              <a:buSzPts val="1100"/>
              <a:buChar char="●"/>
            </a:pPr>
            <a:r>
              <a:t>La respuesta que damos también se traslada mediante el lenguaje corporal, o a través de lo que no se dice ni hace, y las sensaciones y el estado de ánimo que se aporta al encuentro.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0" name="Google Shape;590;p8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latin typeface="Arial"/>
                <a:cs typeface="Arial"/>
              </a:defRPr>
            </a:pPr>
            <a:r>
              <a:rPr dirty="0" err="1"/>
              <a:t>Notas</a:t>
            </a:r>
            <a:r>
              <a:rPr dirty="0"/>
              <a:t> para </a:t>
            </a:r>
            <a:r>
              <a:rPr dirty="0" err="1"/>
              <a:t>el</a:t>
            </a:r>
            <a:r>
              <a:rPr dirty="0"/>
              <a:t> </a:t>
            </a:r>
            <a:r>
              <a:rPr dirty="0" err="1"/>
              <a:t>facilitador</a:t>
            </a:r>
            <a:r>
              <a:rPr dirty="0"/>
              <a:t>:</a:t>
            </a:r>
          </a:p>
          <a:p>
            <a:pPr>
              <a:buSzPts val="1100"/>
              <a:defRPr>
                <a:latin typeface="Arial"/>
                <a:cs typeface="Arial"/>
              </a:defRPr>
            </a:pPr>
            <a:r>
              <a:rPr dirty="0" err="1"/>
              <a:t>Explique</a:t>
            </a:r>
            <a:r>
              <a:rPr dirty="0"/>
              <a:t> las </a:t>
            </a:r>
            <a:r>
              <a:rPr dirty="0" err="1"/>
              <a:t>instrucciones</a:t>
            </a:r>
            <a:r>
              <a:rPr dirty="0"/>
              <a:t> del </a:t>
            </a:r>
            <a:r>
              <a:rPr dirty="0" err="1"/>
              <a:t>ejercicio</a:t>
            </a:r>
            <a:r>
              <a:rPr dirty="0"/>
              <a:t> 2.1b y </a:t>
            </a:r>
            <a:r>
              <a:rPr dirty="0" err="1"/>
              <a:t>utilice</a:t>
            </a:r>
            <a:r>
              <a:rPr dirty="0"/>
              <a:t> las </a:t>
            </a:r>
            <a:r>
              <a:rPr dirty="0" err="1"/>
              <a:t>indicaciones</a:t>
            </a:r>
            <a:r>
              <a:rPr dirty="0"/>
              <a:t> </a:t>
            </a:r>
            <a:r>
              <a:rPr dirty="0" err="1"/>
              <a:t>proporcionadas</a:t>
            </a:r>
            <a:r>
              <a:rPr dirty="0"/>
              <a:t> </a:t>
            </a:r>
            <a:r>
              <a:rPr dirty="0" err="1"/>
              <a:t>en</a:t>
            </a:r>
            <a:r>
              <a:rPr dirty="0"/>
              <a:t> la Guía para </a:t>
            </a:r>
            <a:r>
              <a:rPr dirty="0" err="1"/>
              <a:t>el</a:t>
            </a:r>
            <a:r>
              <a:rPr dirty="0"/>
              <a:t> </a:t>
            </a:r>
            <a:r>
              <a:rPr dirty="0" err="1"/>
              <a:t>facilitador</a:t>
            </a:r>
            <a:r>
              <a:rPr dirty="0"/>
              <a:t>, </a:t>
            </a:r>
            <a:r>
              <a:rPr dirty="0" err="1"/>
              <a:t>págs</a:t>
            </a:r>
            <a:r>
              <a:rPr dirty="0"/>
              <a:t>. 21 y 22, para </a:t>
            </a:r>
            <a:r>
              <a:rPr dirty="0" err="1"/>
              <a:t>guiar</a:t>
            </a:r>
            <a:r>
              <a:rPr dirty="0"/>
              <a:t> a </a:t>
            </a:r>
            <a:r>
              <a:rPr dirty="0" err="1"/>
              <a:t>los</a:t>
            </a:r>
            <a:r>
              <a:rPr dirty="0"/>
              <a:t> </a:t>
            </a:r>
            <a:r>
              <a:rPr dirty="0" err="1"/>
              <a:t>participantes</a:t>
            </a:r>
            <a:r>
              <a:rPr dirty="0"/>
              <a:t> </a:t>
            </a:r>
            <a:r>
              <a:rPr dirty="0" err="1"/>
              <a:t>en</a:t>
            </a:r>
            <a:r>
              <a:rPr dirty="0"/>
              <a:t> </a:t>
            </a:r>
            <a:r>
              <a:rPr dirty="0" err="1"/>
              <a:t>este</a:t>
            </a:r>
            <a:r>
              <a:rPr dirty="0"/>
              <a:t> </a:t>
            </a:r>
            <a:r>
              <a:rPr dirty="0" err="1"/>
              <a:t>ejercicio</a:t>
            </a:r>
            <a:r>
              <a:rPr dirty="0"/>
              <a:t> de </a:t>
            </a:r>
            <a:r>
              <a:rPr dirty="0" err="1"/>
              <a:t>autorreflexión</a:t>
            </a:r>
            <a:r>
              <a:rPr dirty="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8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7" name="Google Shape;597;p8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8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4" name="Google Shape;604;p8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latin typeface="Arial"/>
                <a:cs typeface="Arial"/>
              </a:defRPr>
            </a:pPr>
            <a:r>
              <a:t>Notas para el facilitador:</a:t>
            </a:r>
          </a:p>
          <a:p>
            <a:pPr>
              <a:buSzPts val="1100"/>
              <a:defRPr>
                <a:latin typeface="Arial"/>
                <a:cs typeface="Arial"/>
              </a:defRPr>
            </a:pPr>
            <a:r>
              <a:t>Cuando entregue las fichas a los participantes voluntarios, recuérdeles que lean la trama antes de leer lo que se dirá a Maya.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8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1" name="Google Shape;611;p8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72: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1" name="Google Shape;511;p72: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73: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9" name="Google Shape;519;p73: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a:solidFill>
                  <a:schemeClr val="dk1"/>
                </a:solidFill>
              </a:defRPr>
            </a:pPr>
            <a:r>
              <a:rPr b="1"/>
              <a:t>Diga: </a:t>
            </a:r>
            <a:r>
              <a:t>La comprensión es importante: nuestras creencias y valores influyen en la asistencia que prestamos.</a:t>
            </a:r>
            <a:endParaRPr sz="1200" b="0"/>
          </a:p>
          <a:p>
            <a:pPr>
              <a:buSzPts val="1100"/>
            </a:pPr>
            <a:endParaRPr sz="1200" b="1">
              <a:solidFill>
                <a:schemeClr val="dk1"/>
              </a:solidFill>
            </a:endParaRPr>
          </a:p>
          <a:p>
            <a:pPr marL="361950" marR="59690" indent="-361950">
              <a:lnSpc>
                <a:spcPct val="118000"/>
              </a:lnSpc>
              <a:buSzPts val="1100"/>
              <a:buChar char="●"/>
              <a:defRPr>
                <a:latin typeface="Arial"/>
                <a:ea typeface="Arial"/>
                <a:cs typeface="Arial"/>
                <a:sym typeface="Arial"/>
              </a:defRPr>
            </a:pPr>
            <a:r>
              <a:t>Nuestros valores, creencias y actitudes pueden afectar a la asistencia que prestamos, así como a nuestra capacidad para empatizar con las experiencias de las personas sobrevivientes cuando buscan ayuda. Estas creencias y valores suelen estar condicionados por las mismas normas sociales que llevan a estigmatizar a las mujeres que han experimentado violencia. </a:t>
            </a:r>
            <a:r>
              <a:rPr b="1"/>
              <a:t>Recuerde</a:t>
            </a:r>
            <a:r>
              <a:t> </a:t>
            </a:r>
            <a:r>
              <a:rPr b="1"/>
              <a:t>a los participantes</a:t>
            </a:r>
            <a:r>
              <a:t> que las normas y actitudes derivadas de los roles de género también los condicionan a ellos, como a cualquier otra persona.</a:t>
            </a:r>
            <a:endParaRPr sz="1200">
              <a:latin typeface="Arial"/>
              <a:ea typeface="Arial"/>
              <a:cs typeface="Arial"/>
            </a:endParaRPr>
          </a:p>
          <a:p>
            <a:pPr marL="362480" marR="60315" indent="-362480">
              <a:lnSpc>
                <a:spcPct val="118000"/>
              </a:lnSpc>
              <a:buSzPts val="1100"/>
              <a:buChar char="●"/>
              <a:defRPr>
                <a:latin typeface="Arial"/>
                <a:ea typeface="Arial"/>
                <a:cs typeface="Arial"/>
                <a:sym typeface="Arial"/>
              </a:defRPr>
            </a:pPr>
            <a:r>
              <a:t>Las actividades de esta sesión ayudan a los participantes a reflexionar de forma crítica sobre estas creencias y valores, y sobre las normas subyacentes que las condicionan, al señalar mitos y creencias comunes sobre la violencia contra las mujeres, profundizar en la experiencia de las sobrevivientes a la hora de buscar ayuda, y aclarar cómo pueden afectar eventualmente nuestras creencias a la asistencia que prestamos.</a:t>
            </a:r>
          </a:p>
          <a:p>
            <a:pPr marL="362480" marR="60315" indent="-362480">
              <a:lnSpc>
                <a:spcPct val="118000"/>
              </a:lnSpc>
              <a:buSzPts val="1100"/>
              <a:buChar char="●"/>
              <a:defRPr>
                <a:latin typeface="Arial"/>
                <a:ea typeface="Arial"/>
                <a:cs typeface="Arial"/>
                <a:sym typeface="Arial"/>
              </a:defRPr>
            </a:pPr>
            <a:r>
              <a:t>Es importante recordar que, en situaciones de emergencia, los profesionales sanitarios no suelen ser del mismo colectivo que sus pacientes. Si usted atiende a desplazados internos o refugiados o forma parte de un equipo de respuesta humanitaria, es posible que sus valores y creencias no coincidan con los de los pacientes. Es importante dejar siempre que la persona sobreviviente lleve la iniciativa.</a:t>
            </a: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74: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0" name="Google Shape;530;p74: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75: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75: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pPr>
            <a:r>
              <a:t>Notas para el facilitador: </a:t>
            </a:r>
          </a:p>
          <a:p>
            <a:pPr>
              <a:buSzPts val="1100"/>
            </a:pPr>
            <a:r>
              <a:t>Señale los siguientes puntos si los participantes no los plantean durante el debate:</a:t>
            </a:r>
          </a:p>
          <a:p>
            <a:pPr marL="191589" indent="-191589">
              <a:buSzPts val="1100"/>
              <a:buChar char="●"/>
            </a:pPr>
            <a:r>
              <a:t>No importa si una persona está coqueteando, gritando, va vestida de una forma que se percibe como insinuante o no ha cumplido las expectativas del agresor. NADA justifica el uso de la violencia para poner a alguien “en su sitio”.</a:t>
            </a:r>
          </a:p>
          <a:p>
            <a:pPr marL="191589" indent="-191589">
              <a:buSzPts val="1100"/>
              <a:buChar char="●"/>
            </a:pPr>
            <a:r>
              <a:t>Como proveedor de asistencia, sea sincero consigo mismo. Si llega a tener la impresión de que la persona que acude para que usted le preste asistencia ha hecho algo para “merecer” lo que ha sufrido, no debería atenderla. Si es posible, recurra a otro profesional sanitario.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76: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76: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77: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77: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latin typeface="Arial"/>
                <a:cs typeface="Arial"/>
              </a:defRPr>
            </a:pPr>
            <a:r>
              <a:t>Notas para el facilitador:</a:t>
            </a:r>
          </a:p>
          <a:p>
            <a:pPr>
              <a:buSzPts val="1100"/>
              <a:defRPr>
                <a:latin typeface="Arial"/>
                <a:cs typeface="Arial"/>
              </a:defRPr>
            </a:pPr>
            <a:r>
              <a:t>Remita a los participantes al material de apoyo 2a. </a:t>
            </a:r>
          </a:p>
          <a:p>
            <a:pPr>
              <a:buSzPts val="1100"/>
            </a:pPr>
            <a:endParaRPr/>
          </a:p>
          <a:p>
            <a:pPr>
              <a:buSzPts val="1100"/>
            </a:pPr>
            <a:r>
              <a:t>Señale los siguientes puntos si los participantes no los plantean durante el debate:</a:t>
            </a:r>
          </a:p>
          <a:p>
            <a:pPr marL="191589" indent="-191589">
              <a:buSzPts val="1100"/>
              <a:buChar char="●"/>
            </a:pPr>
            <a:r>
              <a:t>Hay muchos obstáculos que impiden a las mujeres salir de una relación violenta, como la dependencia económica que tienen del maltratador para su supervivencia o la de sus hijos, la presión de la sociedad y la familia para mantener la relación y la falta de opciones respecto a dónde ir.  </a:t>
            </a:r>
          </a:p>
          <a:p>
            <a:pPr marL="191589" indent="-191589">
              <a:buSzPts val="1100"/>
              <a:buChar char="●"/>
            </a:pPr>
            <a:r>
              <a:t>Las mujeres que sufren habitualmente violencia doméstica o de pareja corren un riesgo importante de perder la custodia de sus hijos y de que la violencia física se intensifique, o se las ha coaccionado o manipulado para que crean que la violencia es culpa suya.  </a:t>
            </a:r>
          </a:p>
          <a:p>
            <a:pPr marL="191589" indent="-191589">
              <a:buSzPts val="1100"/>
              <a:buChar char="●"/>
            </a:pPr>
            <a:r>
              <a:t>La violencia suele continuar e incluso aumentar después de que la mujer deje a su pareja. </a:t>
            </a:r>
            <a:r>
              <a:rPr b="1"/>
              <a:t>De hecho, cuando más elevado es el riesgo de que una mujer sea asesinada es inmediatamente después de la separación.</a:t>
            </a:r>
            <a:r>
              <a:t> </a:t>
            </a:r>
            <a:r>
              <a:rPr b="1"/>
              <a:t>Muchas personas que sufren habitualmente violencia de pareja son conscientes de forma intuitiva del riesgo de sufrir daños graves o morir y lo mitigan atendiendo a los estados de ánimo y los espacios de su agresor.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78: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0" name="Google Shape;560;p78: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79:notes"/>
          <p:cNvSpPr>
            <a:spLocks noGrp="1" noRot="1" noChangeAspect="1"/>
          </p:cNvSpPr>
          <p:nvPr>
            <p:ph type="sldImg" idx="2"/>
          </p:nvPr>
        </p:nvSpPr>
        <p:spPr>
          <a:xfrm>
            <a:off x="541338" y="757238"/>
            <a:ext cx="6719887" cy="37798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7" name="Google Shape;567;p79:notes"/>
          <p:cNvSpPr txBox="1">
            <a:spLocks noGrp="1"/>
          </p:cNvSpPr>
          <p:nvPr>
            <p:ph type="body" idx="1"/>
          </p:nvPr>
        </p:nvSpPr>
        <p:spPr>
          <a:xfrm>
            <a:off x="780288" y="4788599"/>
            <a:ext cx="6242304" cy="4536567"/>
          </a:xfrm>
          <a:prstGeom prst="rect">
            <a:avLst/>
          </a:prstGeom>
          <a:noFill/>
          <a:ln>
            <a:noFill/>
          </a:ln>
        </p:spPr>
        <p:txBody>
          <a:bodyPr spcFirstLastPara="1" wrap="square" lIns="102142" tIns="102142" rIns="102142" bIns="102142" anchor="t" anchorCtr="0">
            <a:noAutofit/>
          </a:bodyPr>
          <a:lstStyle/>
          <a:p>
            <a:pPr>
              <a:buSzPts val="1100"/>
              <a:defRPr b="1"/>
            </a:pPr>
            <a:r>
              <a:t>Notas para el facilitador:</a:t>
            </a:r>
          </a:p>
          <a:p>
            <a:pPr>
              <a:buSzPts val="1100"/>
            </a:pPr>
            <a:r>
              <a:t>Señale los siguientes puntos si los participantes no los plantean durante el debate:</a:t>
            </a:r>
          </a:p>
          <a:p>
            <a:pPr marL="191589" indent="-191589">
              <a:buSzPts val="1100"/>
              <a:buChar char="●"/>
            </a:pPr>
            <a:r>
              <a:t>Los hombres, también los soldados, son capaces de controlar sus acciones y comportamientos, si quieren. Cometer actos de acoso sexual, agresiones o violaciones es algo que se decide y no debe justificarse nunca.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O_Sess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9B9922-6B41-2A58-66E0-45E5C2873D33}"/>
              </a:ext>
            </a:extLst>
          </p:cNvPr>
          <p:cNvSpPr/>
          <p:nvPr userDrawn="1"/>
        </p:nvSpPr>
        <p:spPr>
          <a:xfrm>
            <a:off x="0" y="0"/>
            <a:ext cx="12192000" cy="601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Text Placeholder 3">
            <a:extLst>
              <a:ext uri="{FF2B5EF4-FFF2-40B4-BE49-F238E27FC236}">
                <a16:creationId xmlns:a16="http://schemas.microsoft.com/office/drawing/2014/main" id="{51ED0919-8DBB-8354-ACCB-C400F2FF7380}"/>
              </a:ext>
            </a:extLst>
          </p:cNvPr>
          <p:cNvSpPr>
            <a:spLocks noGrp="1"/>
          </p:cNvSpPr>
          <p:nvPr>
            <p:ph type="body" sz="quarter" idx="11" hasCustomPrompt="1"/>
          </p:nvPr>
        </p:nvSpPr>
        <p:spPr>
          <a:xfrm>
            <a:off x="7382933" y="2782383"/>
            <a:ext cx="3780000" cy="2416150"/>
          </a:xfrm>
        </p:spPr>
        <p:txBody>
          <a:bodyPr>
            <a:normAutofit/>
          </a:bodyPr>
          <a:lstStyle>
            <a:lvl1pPr marL="0" indent="0" algn="ctr">
              <a:buNone/>
              <a:defRPr sz="2800" b="1">
                <a:solidFill>
                  <a:schemeClr val="bg1"/>
                </a:solidFill>
                <a:latin typeface="Calibri" panose="020F0502020204030204" pitchFamily="34" charset="0"/>
                <a:cs typeface="Calibri" panose="020F0502020204030204" pitchFamily="34" charset="0"/>
              </a:defRPr>
            </a:lvl1pPr>
          </a:lstStyle>
          <a:p>
            <a:pPr lvl="0"/>
            <a:r>
              <a:t>Cargo</a:t>
            </a:r>
          </a:p>
        </p:txBody>
      </p:sp>
      <p:sp>
        <p:nvSpPr>
          <p:cNvPr id="6" name="Rectangle 5">
            <a:extLst>
              <a:ext uri="{FF2B5EF4-FFF2-40B4-BE49-F238E27FC236}">
                <a16:creationId xmlns:a16="http://schemas.microsoft.com/office/drawing/2014/main" id="{72ECFB44-5E1A-1FAD-105D-700179062406}"/>
              </a:ext>
            </a:extLst>
          </p:cNvPr>
          <p:cNvSpPr/>
          <p:nvPr userDrawn="1"/>
        </p:nvSpPr>
        <p:spPr>
          <a:xfrm>
            <a:off x="8480933" y="1918364"/>
            <a:ext cx="1584000" cy="3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 name="Text Placeholder 3">
            <a:extLst>
              <a:ext uri="{FF2B5EF4-FFF2-40B4-BE49-F238E27FC236}">
                <a16:creationId xmlns:a16="http://schemas.microsoft.com/office/drawing/2014/main" id="{EBBCB7D9-B4AC-4D57-F0EC-B454A7BA7F1F}"/>
              </a:ext>
            </a:extLst>
          </p:cNvPr>
          <p:cNvSpPr>
            <a:spLocks noGrp="1"/>
          </p:cNvSpPr>
          <p:nvPr>
            <p:ph type="body" sz="quarter" idx="10" hasCustomPrompt="1"/>
          </p:nvPr>
        </p:nvSpPr>
        <p:spPr>
          <a:xfrm>
            <a:off x="7382933" y="1918364"/>
            <a:ext cx="3780000" cy="397032"/>
          </a:xfrm>
        </p:spPr>
        <p:txBody>
          <a:bodyPr>
            <a:spAutoFit/>
          </a:bodyPr>
          <a:lstStyle>
            <a:lvl1pPr marL="0" indent="0" algn="ctr">
              <a:buNone/>
              <a:defRPr sz="2200" b="0">
                <a:solidFill>
                  <a:schemeClr val="bg1"/>
                </a:solidFill>
                <a:latin typeface="Calibri" panose="020F0502020204030204" pitchFamily="34" charset="0"/>
                <a:cs typeface="Calibri" panose="020F0502020204030204" pitchFamily="34" charset="0"/>
              </a:defRPr>
            </a:lvl1pPr>
          </a:lstStyle>
          <a:p>
            <a:pPr lvl="0"/>
            <a:r>
              <a:t>Sesión x.</a:t>
            </a:r>
          </a:p>
        </p:txBody>
      </p:sp>
      <p:sp>
        <p:nvSpPr>
          <p:cNvPr id="26" name="Oval 25">
            <a:extLst>
              <a:ext uri="{FF2B5EF4-FFF2-40B4-BE49-F238E27FC236}">
                <a16:creationId xmlns:a16="http://schemas.microsoft.com/office/drawing/2014/main" id="{B2D979C8-D784-E574-F98E-DF0E8177AC01}"/>
              </a:ext>
            </a:extLst>
          </p:cNvPr>
          <p:cNvSpPr/>
          <p:nvPr userDrawn="1"/>
        </p:nvSpPr>
        <p:spPr>
          <a:xfrm>
            <a:off x="10064933" y="-2204865"/>
            <a:ext cx="1500212" cy="1500212"/>
          </a:xfrm>
          <a:prstGeom prst="ellipse">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2" name="Picture Placeholder 4">
            <a:extLst>
              <a:ext uri="{FF2B5EF4-FFF2-40B4-BE49-F238E27FC236}">
                <a16:creationId xmlns:a16="http://schemas.microsoft.com/office/drawing/2014/main" id="{60278AC1-9E27-22D2-CE59-BD595F39C666}"/>
              </a:ext>
            </a:extLst>
          </p:cNvPr>
          <p:cNvSpPr>
            <a:spLocks noGrp="1"/>
          </p:cNvSpPr>
          <p:nvPr>
            <p:ph type="pic" sz="quarter" idx="12"/>
          </p:nvPr>
        </p:nvSpPr>
        <p:spPr>
          <a:xfrm>
            <a:off x="0" y="0"/>
            <a:ext cx="6696000" cy="6012000"/>
          </a:xfrm>
        </p:spPr>
        <p:txBody>
          <a:bodyPr/>
          <a:lstStyle/>
          <a:p>
            <a:endParaRPr/>
          </a:p>
        </p:txBody>
      </p:sp>
      <p:pic>
        <p:nvPicPr>
          <p:cNvPr id="7" name="Picture 6">
            <a:extLst>
              <a:ext uri="{FF2B5EF4-FFF2-40B4-BE49-F238E27FC236}">
                <a16:creationId xmlns:a16="http://schemas.microsoft.com/office/drawing/2014/main" id="{FCC042B7-6FEB-2156-30EB-E9242AFDF5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84754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8B2D9-CA79-A8A5-9583-7E1304D47D8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9EFC4A7-6689-2A37-89DF-D9BEFFB962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5999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7B303-E4FF-0827-27CE-BC101592EB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596A478-1669-21FC-F298-957B61175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Tree>
    <p:extLst>
      <p:ext uri="{BB962C8B-B14F-4D97-AF65-F5344CB8AC3E}">
        <p14:creationId xmlns:p14="http://schemas.microsoft.com/office/powerpoint/2010/main" val="398077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E5C9-FB06-6BBF-C3E8-330F487AD0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C3C987D-862C-A453-F592-9C8B6E7363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B15AAF-AB72-46AB-3DC3-3941193785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8546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E707-41C4-51CF-2C66-FC09897E9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58E3DD-EA96-110A-4268-8D06206BD2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658F7-EE3D-C5FC-B36E-86A6343A19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00B29EF-A775-4026-0266-23705D2DC6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216514-4B2B-BF9D-F9B3-DFA715CE27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08864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397DE-DCD7-C236-610F-AC4156788BBB}"/>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78747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251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21E70-55E1-313A-5C1E-E30569AF48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48BC589-5334-704D-34BD-22EFBA7073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1E87C34-9C7B-4041-F59C-A7661D2F2D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01841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F0D0-B4FF-B150-06EB-7909FE5B9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E0995D-ECB1-B473-2922-062508D7EB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B8E1E90-FB4D-6C75-0890-37E3F60FCE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113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61807-193E-DCE7-42DB-A228D02FED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5CA6FF6-3419-8BA3-128B-AEFC9DA639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04130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C70CE9-5692-07EC-BD04-FAF404FC37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9D3AAB-5825-23D0-C0E2-7B40C5280B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2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preserve="1" userDrawn="1">
  <p:cSld name="WHO_Title ">
    <p:spTree>
      <p:nvGrpSpPr>
        <p:cNvPr id="1" name="Shape 7"/>
        <p:cNvGrpSpPr/>
        <p:nvPr/>
      </p:nvGrpSpPr>
      <p:grpSpPr>
        <a:xfrm>
          <a:off x="0" y="0"/>
          <a:ext cx="0" cy="0"/>
          <a:chOff x="0" y="0"/>
          <a:chExt cx="0" cy="0"/>
        </a:xfrm>
      </p:grpSpPr>
      <p:sp>
        <p:nvSpPr>
          <p:cNvPr id="4" name="Google Shape;8;p13">
            <a:extLst>
              <a:ext uri="{FF2B5EF4-FFF2-40B4-BE49-F238E27FC236}">
                <a16:creationId xmlns:a16="http://schemas.microsoft.com/office/drawing/2014/main" id="{26AD09B2-93F8-21D8-EFD5-F50762A5AFA2}"/>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371424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8EABD-6AC5-040C-8D60-77F57BE8E4D2}"/>
              </a:ext>
            </a:extLst>
          </p:cNvPr>
          <p:cNvSpPr>
            <a:spLocks noGrp="1"/>
          </p:cNvSpPr>
          <p:nvPr>
            <p:ph type="ctrTitle"/>
          </p:nvPr>
        </p:nvSpPr>
        <p:spPr>
          <a:xfrm>
            <a:off x="1524000" y="1122363"/>
            <a:ext cx="9144000" cy="2387600"/>
          </a:xfrm>
        </p:spPr>
        <p:txBody>
          <a:bodyPr anchor="b"/>
          <a:lstStyle>
            <a:lvl1pPr algn="ctr">
              <a:defRPr sz="6000"/>
            </a:lvl1pPr>
          </a:lstStyle>
          <a:p>
            <a:r>
              <a:t>Haga clic para editar el estilo del título maestro</a:t>
            </a:r>
          </a:p>
        </p:txBody>
      </p:sp>
      <p:sp>
        <p:nvSpPr>
          <p:cNvPr id="3" name="Subtitle 2">
            <a:extLst>
              <a:ext uri="{FF2B5EF4-FFF2-40B4-BE49-F238E27FC236}">
                <a16:creationId xmlns:a16="http://schemas.microsoft.com/office/drawing/2014/main" id="{CDF34BE6-D9FC-A8F5-AEA7-E36C6C5AE0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Haga clic para editar el estilo del subtítulo maestro</a:t>
            </a:r>
          </a:p>
        </p:txBody>
      </p:sp>
    </p:spTree>
    <p:extLst>
      <p:ext uri="{BB962C8B-B14F-4D97-AF65-F5344CB8AC3E}">
        <p14:creationId xmlns:p14="http://schemas.microsoft.com/office/powerpoint/2010/main" val="427198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7"/>
        <p:cNvGrpSpPr/>
        <p:nvPr/>
      </p:nvGrpSpPr>
      <p:grpSpPr>
        <a:xfrm>
          <a:off x="0" y="0"/>
          <a:ext cx="0" cy="0"/>
          <a:chOff x="0" y="0"/>
          <a:chExt cx="0" cy="0"/>
        </a:xfrm>
      </p:grpSpPr>
      <p:sp>
        <p:nvSpPr>
          <p:cNvPr id="8" name="Google Shape;8;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9" name="Google Shape;9;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ctr" anchorCtr="0">
            <a:noAutofit/>
          </a:bodyPr>
          <a:lstStyle>
            <a:lvl1pPr marL="609585" marR="0" lvl="0" indent="-423323" algn="l" rtl="0">
              <a:lnSpc>
                <a:spcPct val="100000"/>
              </a:lnSpc>
              <a:spcBef>
                <a:spcPts val="0"/>
              </a:spcBef>
              <a:spcAft>
                <a:spcPts val="0"/>
              </a:spcAft>
              <a:buClr>
                <a:srgbClr val="000000"/>
              </a:buClr>
              <a:buSzPts val="1400"/>
              <a:buFont typeface="Wingdings" panose="05000000000000000000" pitchFamily="2" charset="2"/>
              <a:buChar char="n"/>
              <a:defRPr sz="1867" b="0" i="0" u="none" strike="noStrike" cap="none">
                <a:solidFill>
                  <a:srgbClr val="000000"/>
                </a:solidFill>
                <a:latin typeface="Arial"/>
                <a:ea typeface="Arial"/>
                <a:cs typeface="Arial"/>
                <a:sym typeface="Arial"/>
              </a:defRPr>
            </a:lvl1pPr>
            <a:lvl2pPr marL="1219170" marR="0" lvl="1"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L="1828754" marR="0" lvl="2"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L="2438339" marR="0" lvl="3"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L="3047924" marR="0" lvl="4"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L="3657509" marR="0" lvl="5"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L="4267093" marR="0" lvl="6"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L="4876678" marR="0" lvl="7"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L="5486263" marR="0" lvl="8" indent="-42332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807625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_Headline &amp; hands">
    <p:spTree>
      <p:nvGrpSpPr>
        <p:cNvPr id="1" name=""/>
        <p:cNvGrpSpPr/>
        <p:nvPr/>
      </p:nvGrpSpPr>
      <p:grpSpPr>
        <a:xfrm>
          <a:off x="0" y="0"/>
          <a:ext cx="0" cy="0"/>
          <a:chOff x="0" y="0"/>
          <a:chExt cx="0" cy="0"/>
        </a:xfrm>
      </p:grpSpPr>
      <p:pic>
        <p:nvPicPr>
          <p:cNvPr id="3" name="Picture 2" descr="A close-up of two hands  Description automatically generated">
            <a:extLst>
              <a:ext uri="{FF2B5EF4-FFF2-40B4-BE49-F238E27FC236}">
                <a16:creationId xmlns:a16="http://schemas.microsoft.com/office/drawing/2014/main" id="{ED50E1EF-925E-4E73-1D64-A606A558BB2F}"/>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r="-1"/>
          <a:stretch/>
        </p:blipFill>
        <p:spPr>
          <a:xfrm>
            <a:off x="2317750" y="1260000"/>
            <a:ext cx="7556500" cy="4711700"/>
          </a:xfrm>
          <a:prstGeom prst="rect">
            <a:avLst/>
          </a:prstGeom>
        </p:spPr>
      </p:pic>
      <p:sp>
        <p:nvSpPr>
          <p:cNvPr id="4" name="Google Shape;8;p13">
            <a:extLst>
              <a:ext uri="{FF2B5EF4-FFF2-40B4-BE49-F238E27FC236}">
                <a16:creationId xmlns:a16="http://schemas.microsoft.com/office/drawing/2014/main" id="{AA309982-B38B-A1C5-395E-29FA9FD6839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cxnSp>
        <p:nvCxnSpPr>
          <p:cNvPr id="5" name="Straight Connector 4">
            <a:extLst>
              <a:ext uri="{FF2B5EF4-FFF2-40B4-BE49-F238E27FC236}">
                <a16:creationId xmlns:a16="http://schemas.microsoft.com/office/drawing/2014/main" id="{A8984105-E130-A742-DE2C-E2EF35023166}"/>
              </a:ext>
            </a:extLst>
          </p:cNvPr>
          <p:cNvCxnSpPr/>
          <p:nvPr userDrawn="1"/>
        </p:nvCxnSpPr>
        <p:spPr>
          <a:xfrm>
            <a:off x="0" y="6012000"/>
            <a:ext cx="12192000" cy="0"/>
          </a:xfrm>
          <a:prstGeom prst="line">
            <a:avLst/>
          </a:prstGeom>
          <a:ln>
            <a:solidFill>
              <a:srgbClr val="EBF1F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3405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_Image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6096000" y="287999"/>
            <a:ext cx="5857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
        <p:nvSpPr>
          <p:cNvPr id="6" name="Picture Placeholder 4">
            <a:extLst>
              <a:ext uri="{FF2B5EF4-FFF2-40B4-BE49-F238E27FC236}">
                <a16:creationId xmlns:a16="http://schemas.microsoft.com/office/drawing/2014/main" id="{A0C4875E-81DF-6E7C-FF11-445B7DB3B4DE}"/>
              </a:ext>
            </a:extLst>
          </p:cNvPr>
          <p:cNvSpPr>
            <a:spLocks noGrp="1"/>
          </p:cNvSpPr>
          <p:nvPr>
            <p:ph type="pic" sz="quarter" idx="12"/>
          </p:nvPr>
        </p:nvSpPr>
        <p:spPr>
          <a:xfrm>
            <a:off x="0" y="0"/>
            <a:ext cx="5857200" cy="6012000"/>
          </a:xfrm>
        </p:spPr>
        <p:txBody>
          <a:bodyPr/>
          <a:lstStyle/>
          <a:p>
            <a:endParaRPr lang="en-US" dirty="0"/>
          </a:p>
        </p:txBody>
      </p:sp>
      <p:pic>
        <p:nvPicPr>
          <p:cNvPr id="7" name="Picture 6">
            <a:extLst>
              <a:ext uri="{FF2B5EF4-FFF2-40B4-BE49-F238E27FC236}">
                <a16:creationId xmlns:a16="http://schemas.microsoft.com/office/drawing/2014/main" id="{7B689E74-55AC-33F3-2449-D3B449CE6EE3}"/>
              </a:ext>
            </a:extLst>
          </p:cNvPr>
          <p:cNvPicPr>
            <a:picLocks noChangeAspect="1"/>
          </p:cNvPicPr>
          <p:nvPr userDrawn="1"/>
        </p:nvPicPr>
        <p:blipFill>
          <a:blip r:embed="rId2">
            <a:alphaModFix amt="30000"/>
            <a:extLst>
              <a:ext uri="{28A0092B-C50C-407E-A947-70E740481C1C}">
                <a14:useLocalDpi xmlns:a14="http://schemas.microsoft.com/office/drawing/2010/main" val="0"/>
              </a:ext>
            </a:extLst>
          </a:blip>
          <a:srcRect t="18824" b="18824"/>
          <a:stretch/>
        </p:blipFill>
        <p:spPr>
          <a:xfrm>
            <a:off x="5857198" y="1718446"/>
            <a:ext cx="6334801" cy="4012136"/>
          </a:xfrm>
          <a:prstGeom prst="rect">
            <a:avLst/>
          </a:prstGeom>
        </p:spPr>
      </p:pic>
    </p:spTree>
    <p:extLst>
      <p:ext uri="{BB962C8B-B14F-4D97-AF65-F5344CB8AC3E}">
        <p14:creationId xmlns:p14="http://schemas.microsoft.com/office/powerpoint/2010/main" val="1395645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WHO_Grey 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rgbClr val="E2E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
        <p:nvSpPr>
          <p:cNvPr id="4" name="Google Shape;8;p13">
            <a:extLst>
              <a:ext uri="{FF2B5EF4-FFF2-40B4-BE49-F238E27FC236}">
                <a16:creationId xmlns:a16="http://schemas.microsoft.com/office/drawing/2014/main" id="{7B53EB13-7A0D-9234-4582-E627888080D7}"/>
              </a:ext>
            </a:extLst>
          </p:cNvPr>
          <p:cNvSpPr txBox="1">
            <a:spLocks noGrp="1"/>
          </p:cNvSpPr>
          <p:nvPr>
            <p:ph type="title"/>
          </p:nvPr>
        </p:nvSpPr>
        <p:spPr>
          <a:xfrm>
            <a:off x="1799400" y="2493061"/>
            <a:ext cx="8593200" cy="187187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4800" b="1" i="0" u="none" strike="noStrike" cap="none">
                <a:solidFill>
                  <a:schemeClr val="accent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2" name="Picture 1">
            <a:extLst>
              <a:ext uri="{FF2B5EF4-FFF2-40B4-BE49-F238E27FC236}">
                <a16:creationId xmlns:a16="http://schemas.microsoft.com/office/drawing/2014/main" id="{D3F6E684-E70A-3379-EA50-3578007D9D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064933" y="4715909"/>
            <a:ext cx="1440000" cy="1440000"/>
          </a:xfrm>
          <a:prstGeom prst="rect">
            <a:avLst/>
          </a:prstGeom>
        </p:spPr>
      </p:pic>
    </p:spTree>
    <p:extLst>
      <p:ext uri="{BB962C8B-B14F-4D97-AF65-F5344CB8AC3E}">
        <p14:creationId xmlns:p14="http://schemas.microsoft.com/office/powerpoint/2010/main" val="2915649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WHO_light blue-that's a wrap">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2596610-E595-A1FD-A5C6-D68D249D8850}"/>
              </a:ext>
            </a:extLst>
          </p:cNvPr>
          <p:cNvSpPr/>
          <p:nvPr userDrawn="1"/>
        </p:nvSpPr>
        <p:spPr>
          <a:xfrm>
            <a:off x="-2" y="0"/>
            <a:ext cx="12192002" cy="6012000"/>
          </a:xfrm>
          <a:prstGeom prst="rect">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9" name="Picture 8">
            <a:extLst>
              <a:ext uri="{FF2B5EF4-FFF2-40B4-BE49-F238E27FC236}">
                <a16:creationId xmlns:a16="http://schemas.microsoft.com/office/drawing/2014/main" id="{4F1D0AA4-5EF0-B5B7-BF8A-FA40B59C7A75}"/>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a:stretch/>
        </p:blipFill>
        <p:spPr>
          <a:xfrm>
            <a:off x="2824223" y="24860"/>
            <a:ext cx="6817488" cy="5970191"/>
          </a:xfrm>
          <a:prstGeom prst="rect">
            <a:avLst/>
          </a:prstGeom>
        </p:spPr>
      </p:pic>
    </p:spTree>
    <p:extLst>
      <p:ext uri="{BB962C8B-B14F-4D97-AF65-F5344CB8AC3E}">
        <p14:creationId xmlns:p14="http://schemas.microsoft.com/office/powerpoint/2010/main" val="3844456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WHO_Session objectiv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
            <a:extLst>
              <a:ext uri="{FF2B5EF4-FFF2-40B4-BE49-F238E27FC236}">
                <a16:creationId xmlns:a16="http://schemas.microsoft.com/office/drawing/2014/main" id="{C0EFCFC8-664F-80B7-64B9-D77512B078B1}"/>
              </a:ext>
            </a:extLst>
          </p:cNvPr>
          <p:cNvGrpSpPr>
            <a:grpSpLocks noChangeAspect="1"/>
          </p:cNvGrpSpPr>
          <p:nvPr userDrawn="1"/>
        </p:nvGrpSpPr>
        <p:grpSpPr>
          <a:xfrm>
            <a:off x="3564226" y="431994"/>
            <a:ext cx="4862313" cy="720000"/>
            <a:chOff x="3564226" y="288000"/>
            <a:chExt cx="4862326"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0" y="288000"/>
              <a:ext cx="4500012"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353456" y="426096"/>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bg1"/>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Tree>
    <p:extLst>
      <p:ext uri="{BB962C8B-B14F-4D97-AF65-F5344CB8AC3E}">
        <p14:creationId xmlns:p14="http://schemas.microsoft.com/office/powerpoint/2010/main" val="71108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O_Exerci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Group 1">
            <a:extLst>
              <a:ext uri="{FF2B5EF4-FFF2-40B4-BE49-F238E27FC236}">
                <a16:creationId xmlns:a16="http://schemas.microsoft.com/office/drawing/2014/main" id="{C0EFCFC8-664F-80B7-64B9-D77512B078B1}"/>
              </a:ext>
            </a:extLst>
          </p:cNvPr>
          <p:cNvGrpSpPr/>
          <p:nvPr userDrawn="1"/>
        </p:nvGrpSpPr>
        <p:grpSpPr>
          <a:xfrm>
            <a:off x="4046364" y="432000"/>
            <a:ext cx="3379274" cy="720000"/>
            <a:chOff x="3564226" y="288000"/>
            <a:chExt cx="3379274" cy="720000"/>
          </a:xfrm>
        </p:grpSpPr>
        <p:sp>
          <p:nvSpPr>
            <p:cNvPr id="4" name="Rectangle 3">
              <a:extLst>
                <a:ext uri="{FF2B5EF4-FFF2-40B4-BE49-F238E27FC236}">
                  <a16:creationId xmlns:a16="http://schemas.microsoft.com/office/drawing/2014/main" id="{011B7A65-7202-7E26-FFB4-648395D69368}"/>
                </a:ext>
              </a:extLst>
            </p:cNvPr>
            <p:cNvSpPr/>
            <p:nvPr userDrawn="1"/>
          </p:nvSpPr>
          <p:spPr>
            <a:xfrm>
              <a:off x="3926541" y="288000"/>
              <a:ext cx="3016959"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accent3"/>
                </a:solidFill>
              </a:endParaRPr>
            </a:p>
          </p:txBody>
        </p:sp>
        <p:pic>
          <p:nvPicPr>
            <p:cNvPr id="7" name="Graphic 6">
              <a:extLst>
                <a:ext uri="{FF2B5EF4-FFF2-40B4-BE49-F238E27FC236}">
                  <a16:creationId xmlns:a16="http://schemas.microsoft.com/office/drawing/2014/main" id="{A9C230F1-04DE-7834-D90A-9615F5AB2F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564226" y="288000"/>
              <a:ext cx="720000" cy="720000"/>
            </a:xfrm>
            <a:prstGeom prst="rect">
              <a:avLst/>
            </a:prstGeom>
          </p:spPr>
        </p:pic>
      </p:gr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4">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1292989"/>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a:p>
        </p:txBody>
      </p:sp>
      <p:sp>
        <p:nvSpPr>
          <p:cNvPr id="10" name="Text Placeholder 9">
            <a:extLst>
              <a:ext uri="{FF2B5EF4-FFF2-40B4-BE49-F238E27FC236}">
                <a16:creationId xmlns:a16="http://schemas.microsoft.com/office/drawing/2014/main" id="{992D0F24-CD0F-5D0B-396C-357E51D3C177}"/>
              </a:ext>
            </a:extLst>
          </p:cNvPr>
          <p:cNvSpPr>
            <a:spLocks noGrp="1"/>
          </p:cNvSpPr>
          <p:nvPr>
            <p:ph type="body" sz="quarter" idx="10" hasCustomPrompt="1"/>
          </p:nvPr>
        </p:nvSpPr>
        <p:spPr>
          <a:xfrm>
            <a:off x="415600" y="498500"/>
            <a:ext cx="11360800" cy="720000"/>
          </a:xfrm>
        </p:spPr>
        <p:txBody>
          <a:bodyPr>
            <a:normAutofit/>
          </a:bodyPr>
          <a:lstStyle>
            <a:lvl1pPr marL="0" indent="0" algn="ctr">
              <a:lnSpc>
                <a:spcPct val="100000"/>
              </a:lnSpc>
              <a:spcBef>
                <a:spcPts val="0"/>
              </a:spcBef>
              <a:buFontTx/>
              <a:buNone/>
              <a:defRPr sz="3400" b="1">
                <a:solidFill>
                  <a:schemeClr val="bg1"/>
                </a:solidFill>
                <a:latin typeface="Calibri" panose="020F0502020204030204" pitchFamily="34" charset="0"/>
                <a:cs typeface="Calibri" panose="020F0502020204030204" pitchFamily="34" charset="0"/>
              </a:defRPr>
            </a:lvl1pPr>
          </a:lstStyle>
          <a:p>
            <a:pPr lvl="0"/>
            <a:r>
              <a:t>Ejercicio x.x</a:t>
            </a:r>
          </a:p>
        </p:txBody>
      </p:sp>
    </p:spTree>
    <p:extLst>
      <p:ext uri="{BB962C8B-B14F-4D97-AF65-F5344CB8AC3E}">
        <p14:creationId xmlns:p14="http://schemas.microsoft.com/office/powerpoint/2010/main" val="116880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WHO_Blue background and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7FA5AA-BCF7-A45B-BE3A-AB38B0ABF20F}"/>
              </a:ext>
            </a:extLst>
          </p:cNvPr>
          <p:cNvSpPr/>
          <p:nvPr userDrawn="1"/>
        </p:nvSpPr>
        <p:spPr>
          <a:xfrm>
            <a:off x="0" y="0"/>
            <a:ext cx="12192000" cy="6003407"/>
          </a:xfrm>
          <a:prstGeom prst="rect">
            <a:avLst/>
          </a:prstGeom>
          <a:solidFill>
            <a:srgbClr val="EBF1F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0FAC1E4B-8FAA-78B8-E08E-8B765E0674BD}"/>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rcRect t="18824" b="18824"/>
          <a:stretch/>
        </p:blipFill>
        <p:spPr>
          <a:xfrm>
            <a:off x="2317750" y="1260000"/>
            <a:ext cx="7556500" cy="4711629"/>
          </a:xfrm>
          <a:prstGeom prst="rect">
            <a:avLst/>
          </a:prstGeom>
        </p:spPr>
      </p:pic>
      <p:sp>
        <p:nvSpPr>
          <p:cNvPr id="6" name="Google Shape;8;p13">
            <a:extLst>
              <a:ext uri="{FF2B5EF4-FFF2-40B4-BE49-F238E27FC236}">
                <a16:creationId xmlns:a16="http://schemas.microsoft.com/office/drawing/2014/main" id="{A7FE434E-ED69-6499-EA9B-0E67A0FA3CCF}"/>
              </a:ext>
            </a:extLst>
          </p:cNvPr>
          <p:cNvSpPr txBox="1">
            <a:spLocks noGrp="1"/>
          </p:cNvSpPr>
          <p:nvPr>
            <p:ph type="title"/>
          </p:nvPr>
        </p:nvSpPr>
        <p:spPr>
          <a:xfrm>
            <a:off x="415600" y="288000"/>
            <a:ext cx="11360800" cy="720000"/>
          </a:xfrm>
          <a:prstGeom prst="rect">
            <a:avLst/>
          </a:prstGeom>
          <a:noFill/>
          <a:ln>
            <a:noFill/>
          </a:ln>
        </p:spPr>
        <p:txBody>
          <a:bodyPr spcFirstLastPara="1" wrap="non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3400" b="1" i="0" u="none" strike="noStrike" cap="none">
                <a:solidFill>
                  <a:schemeClr val="accent3"/>
                </a:solidFill>
                <a:latin typeface="Calibri" panose="020F0502020204030204" pitchFamily="34" charset="0"/>
                <a:ea typeface="Calibri" panose="020F0502020204030204" pitchFamily="34" charset="0"/>
                <a:cs typeface="Calibri" panose="020F0502020204030204" pitchFamily="34" charset="0"/>
                <a:sym typeface="Arial"/>
              </a:defRPr>
            </a:lvl1pPr>
            <a:lvl2pPr marR="0" lvl="1"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867" b="0" i="0" u="none" strike="noStrike" cap="none">
                <a:solidFill>
                  <a:srgbClr val="000000"/>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37766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Haga clic para editar el estilo del título maestro</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Haga clic para editar los estilos del texto maestro</a:t>
            </a:r>
          </a:p>
          <a:p>
            <a:pPr lvl="1"/>
            <a:r>
              <a:t>Segundo nivel</a:t>
            </a:r>
          </a:p>
          <a:p>
            <a:pPr lvl="2"/>
            <a:r>
              <a:t>Tercer nivel</a:t>
            </a:r>
          </a:p>
          <a:p>
            <a:pPr lvl="3"/>
            <a:r>
              <a:t>Cuarto nivel</a:t>
            </a:r>
          </a:p>
          <a:p>
            <a:pPr lvl="4"/>
            <a:r>
              <a:t>Quinto nivel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299389"/>
          </a:xfrm>
          <a:prstGeom prst="rect">
            <a:avLst/>
          </a:prstGeom>
          <a:ln w="3175">
            <a:solidFill>
              <a:schemeClr val="tx1"/>
            </a:solidFill>
          </a:ln>
        </p:spPr>
        <p:txBody>
          <a:bodyPr vert="horz" lIns="91440" tIns="45720" rIns="91440" bIns="45720" anchor="ctr"/>
          <a:lstStyle>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100">
                <a:solidFill>
                  <a:schemeClr val="tx1"/>
                </a:solidFill>
                <a:latin typeface="Arial" panose="020B0604020202020204" pitchFamily="34" charset="0"/>
              </a:defRPr>
            </a:pPr>
            <a:r>
              <a:t> </a:t>
            </a:r>
          </a:p>
        </p:txBody>
      </p:sp>
      <p:pic>
        <p:nvPicPr>
          <p:cNvPr id="24" name="Graphic 23">
            <a:extLst>
              <a:ext uri="{FF2B5EF4-FFF2-40B4-BE49-F238E27FC236}">
                <a16:creationId xmlns:a16="http://schemas.microsoft.com/office/drawing/2014/main" id="{0A783D73-6DC7-966A-2B15-5EADC1A6E1E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176232" y="6241316"/>
            <a:ext cx="957553" cy="411851"/>
          </a:xfrm>
          <a:prstGeom prst="rect">
            <a:avLst/>
          </a:prstGeom>
        </p:spPr>
      </p:pic>
    </p:spTree>
    <p:extLst>
      <p:ext uri="{BB962C8B-B14F-4D97-AF65-F5344CB8AC3E}">
        <p14:creationId xmlns:p14="http://schemas.microsoft.com/office/powerpoint/2010/main" val="2061359004"/>
      </p:ext>
    </p:extLst>
  </p:cSld>
  <p:clrMap bg1="lt1" tx1="dk1" bg2="lt2" tx2="dk2" accent1="accent1" accent2="accent2" accent3="accent3" accent4="accent4" accent5="accent5" accent6="accent6" hlink="hlink" folHlink="folHlink"/>
  <p:sldLayoutIdLst>
    <p:sldLayoutId id="2147483705" r:id="rId1"/>
    <p:sldLayoutId id="2147483681" r:id="rId2"/>
    <p:sldLayoutId id="2147483710" r:id="rId3"/>
    <p:sldLayoutId id="2147483706" r:id="rId4"/>
    <p:sldLayoutId id="2147483707" r:id="rId5"/>
    <p:sldLayoutId id="2147483713" r:id="rId6"/>
    <p:sldLayoutId id="2147483709" r:id="rId7"/>
    <p:sldLayoutId id="2147483712" r:id="rId8"/>
    <p:sldLayoutId id="214748371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715" r:id="rId20"/>
  </p:sldLayoutIdLst>
  <p:txStyles>
    <p:titleStyle>
      <a:lvl1pPr algn="l" defTabSz="914400" rtl="0" eaLnBrk="1" latinLnBrk="0" hangingPunct="1">
        <a:lnSpc>
          <a:spcPct val="90000"/>
        </a:lnSpc>
        <a:spcBef>
          <a:spcPct val="0"/>
        </a:spcBef>
        <a:buNone/>
        <a:defRPr sz="3600" b="0" i="0" kern="1200">
          <a:solidFill>
            <a:srgbClr val="00206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F4AC2-32E8-4C1A-19E2-24C2DC3724F7}"/>
              </a:ext>
            </a:extLst>
          </p:cNvPr>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Haga clic para editar el estilo del título maestro</a:t>
            </a:r>
          </a:p>
        </p:txBody>
      </p:sp>
      <p:sp>
        <p:nvSpPr>
          <p:cNvPr id="3" name="Text Placeholder 2">
            <a:extLst>
              <a:ext uri="{FF2B5EF4-FFF2-40B4-BE49-F238E27FC236}">
                <a16:creationId xmlns:a16="http://schemas.microsoft.com/office/drawing/2014/main" id="{13E1CBCB-3F1D-2D7C-08AE-91282A87E0F1}"/>
              </a:ext>
            </a:extLst>
          </p:cNvPr>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Haga clic para editar los estilos del texto maestro</a:t>
            </a:r>
          </a:p>
          <a:p>
            <a:pPr lvl="1"/>
            <a:r>
              <a:t>Segundo nivel</a:t>
            </a:r>
          </a:p>
          <a:p>
            <a:pPr lvl="2"/>
            <a:r>
              <a:t>Tercer nivel</a:t>
            </a:r>
          </a:p>
          <a:p>
            <a:pPr lvl="3"/>
            <a:r>
              <a:t>Cuarto nivel</a:t>
            </a:r>
          </a:p>
          <a:p>
            <a:pPr lvl="4"/>
            <a:r>
              <a:t>Quinto nivel</a:t>
            </a:r>
          </a:p>
        </p:txBody>
      </p:sp>
      <p:sp>
        <p:nvSpPr>
          <p:cNvPr id="8" name="Slide Number Placeholder 3">
            <a:extLst>
              <a:ext uri="{FF2B5EF4-FFF2-40B4-BE49-F238E27FC236}">
                <a16:creationId xmlns:a16="http://schemas.microsoft.com/office/drawing/2014/main" id="{C0A47286-A8E1-8C5B-5E35-5BA301E66661}"/>
              </a:ext>
            </a:extLst>
          </p:cNvPr>
          <p:cNvSpPr txBox="1">
            <a:spLocks/>
          </p:cNvSpPr>
          <p:nvPr userDrawn="1"/>
        </p:nvSpPr>
        <p:spPr>
          <a:xfrm>
            <a:off x="11618199" y="6353778"/>
            <a:ext cx="494967" cy="365125"/>
          </a:xfrm>
          <a:prstGeom prst="rect">
            <a:avLst/>
          </a:prstGeom>
          <a:ln w="3175">
            <a:solidFill>
              <a:schemeClr val="tx1"/>
            </a:solidFill>
          </a:ln>
        </p:spPr>
        <p:txBody>
          <a:bodyPr vert="horz" lIns="91440" tIns="45720" rIns="91440" bIns="45720" anchor="ctr"/>
          <a:lstStyle>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1100">
                <a:solidFill>
                  <a:schemeClr val="tx1"/>
                </a:solidFill>
                <a:latin typeface="Arial" panose="020B0604020202020204" pitchFamily="34" charset="0"/>
              </a:defRPr>
            </a:pPr>
            <a:r>
              <a:t> </a:t>
            </a:r>
          </a:p>
        </p:txBody>
      </p:sp>
    </p:spTree>
    <p:extLst>
      <p:ext uri="{BB962C8B-B14F-4D97-AF65-F5344CB8AC3E}">
        <p14:creationId xmlns:p14="http://schemas.microsoft.com/office/powerpoint/2010/main" val="2892468308"/>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b="0" i="0" kern="1200">
          <a:solidFill>
            <a:schemeClr val="accent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002060"/>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50FC6-9E02-2963-43BA-4688E05FCF3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4710A72-A75C-2BE6-C500-F2DB830863FE}"/>
              </a:ext>
            </a:extLst>
          </p:cNvPr>
          <p:cNvSpPr/>
          <p:nvPr/>
        </p:nvSpPr>
        <p:spPr>
          <a:xfrm>
            <a:off x="6096000" y="0"/>
            <a:ext cx="6096000" cy="5459526"/>
          </a:xfrm>
          <a:prstGeom prst="rect">
            <a:avLst/>
          </a:prstGeom>
          <a:solidFill>
            <a:srgbClr val="EDED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35" name="Rectangle 34">
            <a:extLst>
              <a:ext uri="{FF2B5EF4-FFF2-40B4-BE49-F238E27FC236}">
                <a16:creationId xmlns:a16="http://schemas.microsoft.com/office/drawing/2014/main" id="{2EA9E465-B40D-7846-0350-37AE10DB0F73}"/>
              </a:ext>
            </a:extLst>
          </p:cNvPr>
          <p:cNvSpPr/>
          <p:nvPr/>
        </p:nvSpPr>
        <p:spPr>
          <a:xfrm>
            <a:off x="6096000" y="4470750"/>
            <a:ext cx="6096000" cy="108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4" name="ZoneTexte 6">
            <a:extLst>
              <a:ext uri="{FF2B5EF4-FFF2-40B4-BE49-F238E27FC236}">
                <a16:creationId xmlns:a16="http://schemas.microsoft.com/office/drawing/2014/main" id="{E062C0A8-1C32-AF1D-08B1-8FBA23C83FFF}"/>
              </a:ext>
            </a:extLst>
          </p:cNvPr>
          <p:cNvSpPr txBox="1"/>
          <p:nvPr/>
        </p:nvSpPr>
        <p:spPr>
          <a:xfrm>
            <a:off x="6719274" y="1736229"/>
            <a:ext cx="5138578" cy="2662267"/>
          </a:xfrm>
          <a:prstGeom prst="rect">
            <a:avLst/>
          </a:prstGeom>
          <a:noFill/>
          <a:ln>
            <a:noFill/>
          </a:ln>
        </p:spPr>
        <p:txBody>
          <a:bodyPr wrap="square">
            <a:spAutoFit/>
          </a:bodyPr>
          <a:lstStyle/>
          <a:p>
            <a:pPr>
              <a:spcAft>
                <a:spcPts val="600"/>
              </a:spcAft>
              <a:defRPr sz="3000" b="1">
                <a:solidFill>
                  <a:schemeClr val="accent1"/>
                </a:solidFill>
                <a:latin typeface="Calibri" panose="020F0502020204030204" pitchFamily="34" charset="0"/>
                <a:cs typeface="Calibri" panose="020F0502020204030204" pitchFamily="34" charset="0"/>
              </a:defRPr>
            </a:pPr>
            <a:r>
              <a:rPr lang="es-CO" noProof="0" dirty="0"/>
              <a:t>Manejo clínico de las personas sobrevivientes de violación </a:t>
            </a:r>
            <a:br>
              <a:rPr lang="es-CO" noProof="0" dirty="0"/>
            </a:br>
            <a:r>
              <a:rPr lang="es-CO" noProof="0" dirty="0"/>
              <a:t>y de violencia de pareja </a:t>
            </a:r>
            <a:br>
              <a:rPr lang="es-CO" noProof="0" dirty="0"/>
            </a:br>
            <a:r>
              <a:rPr lang="es-CO" noProof="0" dirty="0"/>
              <a:t>en situaciones de emergencia </a:t>
            </a:r>
          </a:p>
          <a:p>
            <a:pPr>
              <a:defRPr sz="2100">
                <a:solidFill>
                  <a:schemeClr val="accent2"/>
                </a:solidFill>
                <a:latin typeface="Calibri" panose="020F0502020204030204" pitchFamily="34" charset="0"/>
                <a:cs typeface="Calibri" panose="020F0502020204030204" pitchFamily="34" charset="0"/>
              </a:defRPr>
            </a:pPr>
            <a:r>
              <a:rPr lang="es-CO" noProof="0" dirty="0"/>
              <a:t>Programa de capacitación para los prestadores de servicios de salud</a:t>
            </a:r>
          </a:p>
        </p:txBody>
      </p:sp>
      <p:sp>
        <p:nvSpPr>
          <p:cNvPr id="6" name="Title 9">
            <a:extLst>
              <a:ext uri="{FF2B5EF4-FFF2-40B4-BE49-F238E27FC236}">
                <a16:creationId xmlns:a16="http://schemas.microsoft.com/office/drawing/2014/main" id="{34E40F9F-DBB9-4E62-B264-456704EB55BB}"/>
              </a:ext>
            </a:extLst>
          </p:cNvPr>
          <p:cNvSpPr>
            <a:spLocks noGrp="1"/>
          </p:cNvSpPr>
          <p:nvPr>
            <p:ph type="ctrTitle"/>
          </p:nvPr>
        </p:nvSpPr>
        <p:spPr>
          <a:xfrm>
            <a:off x="6548284" y="4792635"/>
            <a:ext cx="5309568" cy="541871"/>
          </a:xfrm>
        </p:spPr>
        <p:txBody>
          <a:bodyPr anchor="t">
            <a:noAutofit/>
          </a:bodyPr>
          <a:lstStyle>
            <a:lvl1pPr>
              <a:defRPr>
                <a:solidFill>
                  <a:schemeClr val="accent1">
                    <a:lumMod val="60000"/>
                    <a:lumOff val="40000"/>
                  </a:schemeClr>
                </a:solidFill>
              </a:defRPr>
            </a:lvl1pPr>
          </a:lstStyle>
          <a:p>
            <a:pPr rtl="0">
              <a:defRPr sz="2800" cap="all">
                <a:solidFill>
                  <a:schemeClr val="bg1"/>
                </a:solidFill>
                <a:latin typeface="Calibri" panose="020F0502020204030204" pitchFamily="34" charset="0"/>
                <a:cs typeface="Calibri" panose="020F0502020204030204" pitchFamily="34" charset="0"/>
              </a:defRPr>
            </a:pPr>
            <a:r>
              <a:rPr lang="es-CO" noProof="0" dirty="0"/>
              <a:t>Presentación con diapositivas </a:t>
            </a:r>
          </a:p>
        </p:txBody>
      </p:sp>
      <p:sp>
        <p:nvSpPr>
          <p:cNvPr id="2" name="Rectangle 1">
            <a:extLst>
              <a:ext uri="{FF2B5EF4-FFF2-40B4-BE49-F238E27FC236}">
                <a16:creationId xmlns:a16="http://schemas.microsoft.com/office/drawing/2014/main" id="{39A451A6-EF11-581A-3189-8C04C406F2A5}"/>
              </a:ext>
            </a:extLst>
          </p:cNvPr>
          <p:cNvSpPr/>
          <p:nvPr/>
        </p:nvSpPr>
        <p:spPr>
          <a:xfrm>
            <a:off x="0" y="0"/>
            <a:ext cx="6096000" cy="68580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pic>
        <p:nvPicPr>
          <p:cNvPr id="37" name="Picture 36" descr="A black and white world map  Description automatically generated">
            <a:extLst>
              <a:ext uri="{FF2B5EF4-FFF2-40B4-BE49-F238E27FC236}">
                <a16:creationId xmlns:a16="http://schemas.microsoft.com/office/drawing/2014/main" id="{D6F1A250-DBD0-38A0-1F7E-43735E9F38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0451"/>
            <a:ext cx="6120000" cy="4790448"/>
          </a:xfrm>
          <a:prstGeom prst="rect">
            <a:avLst/>
          </a:prstGeom>
        </p:spPr>
      </p:pic>
      <p:pic>
        <p:nvPicPr>
          <p:cNvPr id="39" name="Picture 38">
            <a:extLst>
              <a:ext uri="{FF2B5EF4-FFF2-40B4-BE49-F238E27FC236}">
                <a16:creationId xmlns:a16="http://schemas.microsoft.com/office/drawing/2014/main" id="{84741C4D-A15E-83F8-6C10-05D4029282B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516640" y="481433"/>
            <a:ext cx="1152000" cy="1152000"/>
          </a:xfrm>
          <a:prstGeom prst="rect">
            <a:avLst/>
          </a:prstGeom>
        </p:spPr>
      </p:pic>
      <p:grpSp>
        <p:nvGrpSpPr>
          <p:cNvPr id="5" name="Group 4">
            <a:extLst>
              <a:ext uri="{FF2B5EF4-FFF2-40B4-BE49-F238E27FC236}">
                <a16:creationId xmlns:a16="http://schemas.microsoft.com/office/drawing/2014/main" id="{B73ECEC8-DA10-1852-C5E2-6E5585C9B197}"/>
              </a:ext>
            </a:extLst>
          </p:cNvPr>
          <p:cNvGrpSpPr/>
          <p:nvPr/>
        </p:nvGrpSpPr>
        <p:grpSpPr>
          <a:xfrm>
            <a:off x="6766398" y="6018223"/>
            <a:ext cx="983226" cy="415055"/>
            <a:chOff x="5121785" y="6180774"/>
            <a:chExt cx="1116156" cy="471170"/>
          </a:xfrm>
        </p:grpSpPr>
        <p:grpSp>
          <p:nvGrpSpPr>
            <p:cNvPr id="24" name="Group 23">
              <a:extLst>
                <a:ext uri="{FF2B5EF4-FFF2-40B4-BE49-F238E27FC236}">
                  <a16:creationId xmlns:a16="http://schemas.microsoft.com/office/drawing/2014/main" id="{DDE9168B-A8F3-5114-1E57-0A501E0476F7}"/>
                </a:ext>
              </a:extLst>
            </p:cNvPr>
            <p:cNvGrpSpPr>
              <a:grpSpLocks/>
            </p:cNvGrpSpPr>
            <p:nvPr/>
          </p:nvGrpSpPr>
          <p:grpSpPr>
            <a:xfrm>
              <a:off x="5665974" y="6311584"/>
              <a:ext cx="571967" cy="213640"/>
              <a:chOff x="-6" y="0"/>
              <a:chExt cx="571967" cy="214271"/>
            </a:xfrm>
          </p:grpSpPr>
          <p:sp>
            <p:nvSpPr>
              <p:cNvPr id="28" name="Graphic 22">
                <a:extLst>
                  <a:ext uri="{FF2B5EF4-FFF2-40B4-BE49-F238E27FC236}">
                    <a16:creationId xmlns:a16="http://schemas.microsoft.com/office/drawing/2014/main" id="{6D826139-E7F5-C37D-86EF-3AE852C30D6D}"/>
                  </a:ext>
                </a:extLst>
              </p:cNvPr>
              <p:cNvSpPr/>
              <p:nvPr/>
            </p:nvSpPr>
            <p:spPr>
              <a:xfrm>
                <a:off x="502111" y="123249"/>
                <a:ext cx="69850" cy="89535"/>
              </a:xfrm>
              <a:custGeom>
                <a:avLst/>
                <a:gdLst/>
                <a:ahLst/>
                <a:cxnLst/>
                <a:rect l="l" t="t" r="r" b="b"/>
                <a:pathLst>
                  <a:path w="69850" h="89535">
                    <a:moveTo>
                      <a:pt x="0" y="0"/>
                    </a:moveTo>
                    <a:lnTo>
                      <a:pt x="0" y="88950"/>
                    </a:lnTo>
                    <a:lnTo>
                      <a:pt x="17487" y="88950"/>
                    </a:lnTo>
                    <a:lnTo>
                      <a:pt x="17487" y="59156"/>
                    </a:lnTo>
                    <a:lnTo>
                      <a:pt x="50963" y="59156"/>
                    </a:lnTo>
                    <a:lnTo>
                      <a:pt x="48958" y="55880"/>
                    </a:lnTo>
                    <a:lnTo>
                      <a:pt x="50926" y="54635"/>
                    </a:lnTo>
                    <a:lnTo>
                      <a:pt x="52501" y="53695"/>
                    </a:lnTo>
                    <a:lnTo>
                      <a:pt x="59397" y="49072"/>
                    </a:lnTo>
                    <a:lnTo>
                      <a:pt x="62839" y="44094"/>
                    </a:lnTo>
                    <a:lnTo>
                      <a:pt x="63176" y="42811"/>
                    </a:lnTo>
                    <a:lnTo>
                      <a:pt x="17525" y="42811"/>
                    </a:lnTo>
                    <a:lnTo>
                      <a:pt x="17525" y="17272"/>
                    </a:lnTo>
                    <a:lnTo>
                      <a:pt x="24549" y="17081"/>
                    </a:lnTo>
                    <a:lnTo>
                      <a:pt x="31496" y="16370"/>
                    </a:lnTo>
                    <a:lnTo>
                      <a:pt x="62279" y="16370"/>
                    </a:lnTo>
                    <a:lnTo>
                      <a:pt x="21234" y="495"/>
                    </a:lnTo>
                    <a:lnTo>
                      <a:pt x="0" y="0"/>
                    </a:lnTo>
                    <a:close/>
                  </a:path>
                  <a:path w="69850" h="89535">
                    <a:moveTo>
                      <a:pt x="50963" y="59156"/>
                    </a:moveTo>
                    <a:lnTo>
                      <a:pt x="31114" y="59156"/>
                    </a:lnTo>
                    <a:lnTo>
                      <a:pt x="49618" y="88950"/>
                    </a:lnTo>
                    <a:lnTo>
                      <a:pt x="69227" y="88950"/>
                    </a:lnTo>
                    <a:lnTo>
                      <a:pt x="55702" y="66840"/>
                    </a:lnTo>
                    <a:lnTo>
                      <a:pt x="50963" y="59156"/>
                    </a:lnTo>
                    <a:close/>
                  </a:path>
                  <a:path w="69850" h="89535">
                    <a:moveTo>
                      <a:pt x="24803" y="42367"/>
                    </a:moveTo>
                    <a:lnTo>
                      <a:pt x="17525" y="42811"/>
                    </a:lnTo>
                    <a:lnTo>
                      <a:pt x="63176" y="42811"/>
                    </a:lnTo>
                    <a:lnTo>
                      <a:pt x="63253" y="42519"/>
                    </a:lnTo>
                    <a:lnTo>
                      <a:pt x="31623" y="42519"/>
                    </a:lnTo>
                    <a:lnTo>
                      <a:pt x="24803" y="42367"/>
                    </a:lnTo>
                    <a:close/>
                  </a:path>
                  <a:path w="69850" h="89535">
                    <a:moveTo>
                      <a:pt x="62279" y="16370"/>
                    </a:moveTo>
                    <a:lnTo>
                      <a:pt x="31496" y="16370"/>
                    </a:lnTo>
                    <a:lnTo>
                      <a:pt x="43662" y="19354"/>
                    </a:lnTo>
                    <a:lnTo>
                      <a:pt x="46913" y="24015"/>
                    </a:lnTo>
                    <a:lnTo>
                      <a:pt x="47015" y="29514"/>
                    </a:lnTo>
                    <a:lnTo>
                      <a:pt x="47116" y="35356"/>
                    </a:lnTo>
                    <a:lnTo>
                      <a:pt x="44030" y="40373"/>
                    </a:lnTo>
                    <a:lnTo>
                      <a:pt x="31623" y="42519"/>
                    </a:lnTo>
                    <a:lnTo>
                      <a:pt x="63253" y="42519"/>
                    </a:lnTo>
                    <a:lnTo>
                      <a:pt x="64477" y="37858"/>
                    </a:lnTo>
                    <a:lnTo>
                      <a:pt x="65379" y="25282"/>
                    </a:lnTo>
                    <a:lnTo>
                      <a:pt x="62279" y="16370"/>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29" name="Graphic 23">
                <a:extLst>
                  <a:ext uri="{FF2B5EF4-FFF2-40B4-BE49-F238E27FC236}">
                    <a16:creationId xmlns:a16="http://schemas.microsoft.com/office/drawing/2014/main" id="{54C65C28-BBD7-5ABB-52FF-3AD4A6A45C46}"/>
                  </a:ext>
                </a:extLst>
              </p:cNvPr>
              <p:cNvSpPr/>
              <p:nvPr/>
            </p:nvSpPr>
            <p:spPr>
              <a:xfrm>
                <a:off x="417433" y="59"/>
                <a:ext cx="73025" cy="87630"/>
              </a:xfrm>
              <a:custGeom>
                <a:avLst/>
                <a:gdLst/>
                <a:ahLst/>
                <a:cxnLst/>
                <a:rect l="l" t="t" r="r" b="b"/>
                <a:pathLst>
                  <a:path w="73025" h="87630">
                    <a:moveTo>
                      <a:pt x="72796" y="12"/>
                    </a:moveTo>
                    <a:lnTo>
                      <a:pt x="55016" y="12"/>
                    </a:lnTo>
                    <a:lnTo>
                      <a:pt x="55016" y="34391"/>
                    </a:lnTo>
                    <a:lnTo>
                      <a:pt x="17449" y="34391"/>
                    </a:lnTo>
                    <a:lnTo>
                      <a:pt x="17449" y="0"/>
                    </a:lnTo>
                    <a:lnTo>
                      <a:pt x="0" y="0"/>
                    </a:lnTo>
                    <a:lnTo>
                      <a:pt x="0" y="87629"/>
                    </a:lnTo>
                    <a:lnTo>
                      <a:pt x="17729" y="87629"/>
                    </a:lnTo>
                    <a:lnTo>
                      <a:pt x="17729" y="52196"/>
                    </a:lnTo>
                    <a:lnTo>
                      <a:pt x="55372" y="52196"/>
                    </a:lnTo>
                    <a:lnTo>
                      <a:pt x="55372" y="87401"/>
                    </a:lnTo>
                    <a:lnTo>
                      <a:pt x="72796" y="87401"/>
                    </a:lnTo>
                    <a:lnTo>
                      <a:pt x="72796" y="12"/>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0" name="Graphic 24">
                <a:extLst>
                  <a:ext uri="{FF2B5EF4-FFF2-40B4-BE49-F238E27FC236}">
                    <a16:creationId xmlns:a16="http://schemas.microsoft.com/office/drawing/2014/main" id="{B6369B0D-33AD-2417-DCA2-52313CBD323F}"/>
                  </a:ext>
                </a:extLst>
              </p:cNvPr>
              <p:cNvSpPr/>
              <p:nvPr/>
            </p:nvSpPr>
            <p:spPr>
              <a:xfrm>
                <a:off x="419887" y="124131"/>
                <a:ext cx="62865" cy="88265"/>
              </a:xfrm>
              <a:custGeom>
                <a:avLst/>
                <a:gdLst/>
                <a:ahLst/>
                <a:cxnLst/>
                <a:rect l="l" t="t" r="r" b="b"/>
                <a:pathLst>
                  <a:path w="62865" h="88265">
                    <a:moveTo>
                      <a:pt x="62052" y="0"/>
                    </a:moveTo>
                    <a:lnTo>
                      <a:pt x="0" y="0"/>
                    </a:lnTo>
                    <a:lnTo>
                      <a:pt x="0" y="88061"/>
                    </a:lnTo>
                    <a:lnTo>
                      <a:pt x="62687" y="88061"/>
                    </a:lnTo>
                    <a:lnTo>
                      <a:pt x="62687" y="71361"/>
                    </a:lnTo>
                    <a:lnTo>
                      <a:pt x="17856" y="71361"/>
                    </a:lnTo>
                    <a:lnTo>
                      <a:pt x="17856" y="50926"/>
                    </a:lnTo>
                    <a:lnTo>
                      <a:pt x="52628" y="50926"/>
                    </a:lnTo>
                    <a:lnTo>
                      <a:pt x="52628" y="34670"/>
                    </a:lnTo>
                    <a:lnTo>
                      <a:pt x="17741" y="34670"/>
                    </a:lnTo>
                    <a:lnTo>
                      <a:pt x="17741" y="16294"/>
                    </a:lnTo>
                    <a:lnTo>
                      <a:pt x="62052" y="16294"/>
                    </a:lnTo>
                    <a:lnTo>
                      <a:pt x="62052" y="0"/>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pic>
            <p:nvPicPr>
              <p:cNvPr id="31" name="Image 25">
                <a:extLst>
                  <a:ext uri="{FF2B5EF4-FFF2-40B4-BE49-F238E27FC236}">
                    <a16:creationId xmlns:a16="http://schemas.microsoft.com/office/drawing/2014/main" id="{A6C7C836-D690-CAFC-C7AF-77CF525AA95D}"/>
                  </a:ext>
                </a:extLst>
              </p:cNvPr>
              <p:cNvPicPr/>
              <p:nvPr/>
            </p:nvPicPr>
            <p:blipFill>
              <a:blip r:embed="rId5" cstate="print"/>
              <a:stretch>
                <a:fillRect/>
              </a:stretch>
            </p:blipFill>
            <p:spPr>
              <a:xfrm>
                <a:off x="5714" y="153"/>
                <a:ext cx="73025" cy="87388"/>
              </a:xfrm>
              <a:prstGeom prst="rect">
                <a:avLst/>
              </a:prstGeom>
            </p:spPr>
          </p:pic>
          <p:sp>
            <p:nvSpPr>
              <p:cNvPr id="32" name="Graphic 26">
                <a:extLst>
                  <a:ext uri="{FF2B5EF4-FFF2-40B4-BE49-F238E27FC236}">
                    <a16:creationId xmlns:a16="http://schemas.microsoft.com/office/drawing/2014/main" id="{C3582FB9-5D30-05E8-6F57-D9635AB18757}"/>
                  </a:ext>
                </a:extLst>
              </p:cNvPr>
              <p:cNvSpPr/>
              <p:nvPr/>
            </p:nvSpPr>
            <p:spPr>
              <a:xfrm>
                <a:off x="100006" y="60"/>
                <a:ext cx="169545" cy="88265"/>
              </a:xfrm>
              <a:custGeom>
                <a:avLst/>
                <a:gdLst/>
                <a:ahLst/>
                <a:cxnLst/>
                <a:rect l="l" t="t" r="r" b="b"/>
                <a:pathLst>
                  <a:path w="169545" h="88265">
                    <a:moveTo>
                      <a:pt x="62750" y="71374"/>
                    </a:moveTo>
                    <a:lnTo>
                      <a:pt x="17805" y="71374"/>
                    </a:lnTo>
                    <a:lnTo>
                      <a:pt x="17805" y="50761"/>
                    </a:lnTo>
                    <a:lnTo>
                      <a:pt x="52705" y="50761"/>
                    </a:lnTo>
                    <a:lnTo>
                      <a:pt x="52705" y="34480"/>
                    </a:lnTo>
                    <a:lnTo>
                      <a:pt x="17767" y="34480"/>
                    </a:lnTo>
                    <a:lnTo>
                      <a:pt x="17767" y="16129"/>
                    </a:lnTo>
                    <a:lnTo>
                      <a:pt x="62001" y="16129"/>
                    </a:lnTo>
                    <a:lnTo>
                      <a:pt x="62001" y="50"/>
                    </a:lnTo>
                    <a:lnTo>
                      <a:pt x="0" y="50"/>
                    </a:lnTo>
                    <a:lnTo>
                      <a:pt x="0" y="87731"/>
                    </a:lnTo>
                    <a:lnTo>
                      <a:pt x="62750" y="87731"/>
                    </a:lnTo>
                    <a:lnTo>
                      <a:pt x="62750" y="71374"/>
                    </a:lnTo>
                    <a:close/>
                  </a:path>
                  <a:path w="169545" h="88265">
                    <a:moveTo>
                      <a:pt x="168998" y="87718"/>
                    </a:moveTo>
                    <a:lnTo>
                      <a:pt x="162090" y="73355"/>
                    </a:lnTo>
                    <a:lnTo>
                      <a:pt x="153873" y="56261"/>
                    </a:lnTo>
                    <a:lnTo>
                      <a:pt x="139611" y="26568"/>
                    </a:lnTo>
                    <a:lnTo>
                      <a:pt x="134404" y="15748"/>
                    </a:lnTo>
                    <a:lnTo>
                      <a:pt x="134404" y="56261"/>
                    </a:lnTo>
                    <a:lnTo>
                      <a:pt x="106578" y="56261"/>
                    </a:lnTo>
                    <a:lnTo>
                      <a:pt x="120459" y="26568"/>
                    </a:lnTo>
                    <a:lnTo>
                      <a:pt x="134404" y="56261"/>
                    </a:lnTo>
                    <a:lnTo>
                      <a:pt x="134404" y="15748"/>
                    </a:lnTo>
                    <a:lnTo>
                      <a:pt x="126834" y="0"/>
                    </a:lnTo>
                    <a:lnTo>
                      <a:pt x="114134" y="0"/>
                    </a:lnTo>
                    <a:lnTo>
                      <a:pt x="72009" y="87566"/>
                    </a:lnTo>
                    <a:lnTo>
                      <a:pt x="91719" y="87566"/>
                    </a:lnTo>
                    <a:lnTo>
                      <a:pt x="98691" y="73355"/>
                    </a:lnTo>
                    <a:lnTo>
                      <a:pt x="142214" y="73355"/>
                    </a:lnTo>
                    <a:lnTo>
                      <a:pt x="149212" y="87566"/>
                    </a:lnTo>
                    <a:lnTo>
                      <a:pt x="149288" y="87718"/>
                    </a:lnTo>
                    <a:lnTo>
                      <a:pt x="168998" y="87718"/>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3" name="Graphic 27">
                <a:extLst>
                  <a:ext uri="{FF2B5EF4-FFF2-40B4-BE49-F238E27FC236}">
                    <a16:creationId xmlns:a16="http://schemas.microsoft.com/office/drawing/2014/main" id="{6AC96325-BE12-5362-E8B2-C410A70BE9CA}"/>
                  </a:ext>
                </a:extLst>
              </p:cNvPr>
              <p:cNvSpPr/>
              <p:nvPr/>
            </p:nvSpPr>
            <p:spPr>
              <a:xfrm>
                <a:off x="-6" y="122196"/>
                <a:ext cx="407670" cy="92075"/>
              </a:xfrm>
              <a:custGeom>
                <a:avLst/>
                <a:gdLst/>
                <a:ahLst/>
                <a:cxnLst/>
                <a:rect l="l" t="t" r="r" b="b"/>
                <a:pathLst>
                  <a:path w="407670" h="92075">
                    <a:moveTo>
                      <a:pt x="86550" y="65697"/>
                    </a:moveTo>
                    <a:lnTo>
                      <a:pt x="69811" y="61277"/>
                    </a:lnTo>
                    <a:lnTo>
                      <a:pt x="59905" y="69850"/>
                    </a:lnTo>
                    <a:lnTo>
                      <a:pt x="48945" y="73888"/>
                    </a:lnTo>
                    <a:lnTo>
                      <a:pt x="37909" y="73291"/>
                    </a:lnTo>
                    <a:lnTo>
                      <a:pt x="27813" y="67957"/>
                    </a:lnTo>
                    <a:lnTo>
                      <a:pt x="21183" y="59105"/>
                    </a:lnTo>
                    <a:lnTo>
                      <a:pt x="18415" y="47993"/>
                    </a:lnTo>
                    <a:lnTo>
                      <a:pt x="19646" y="36487"/>
                    </a:lnTo>
                    <a:lnTo>
                      <a:pt x="24993" y="26454"/>
                    </a:lnTo>
                    <a:lnTo>
                      <a:pt x="34074" y="19596"/>
                    </a:lnTo>
                    <a:lnTo>
                      <a:pt x="44894" y="17589"/>
                    </a:lnTo>
                    <a:lnTo>
                      <a:pt x="56654" y="20396"/>
                    </a:lnTo>
                    <a:lnTo>
                      <a:pt x="68529" y="28054"/>
                    </a:lnTo>
                    <a:lnTo>
                      <a:pt x="85496" y="23495"/>
                    </a:lnTo>
                    <a:lnTo>
                      <a:pt x="76504" y="11531"/>
                    </a:lnTo>
                    <a:lnTo>
                      <a:pt x="63792" y="3517"/>
                    </a:lnTo>
                    <a:lnTo>
                      <a:pt x="48780" y="0"/>
                    </a:lnTo>
                    <a:lnTo>
                      <a:pt x="32969" y="1574"/>
                    </a:lnTo>
                    <a:lnTo>
                      <a:pt x="18592" y="8331"/>
                    </a:lnTo>
                    <a:lnTo>
                      <a:pt x="7886" y="19291"/>
                    </a:lnTo>
                    <a:lnTo>
                      <a:pt x="1473" y="33502"/>
                    </a:lnTo>
                    <a:lnTo>
                      <a:pt x="0" y="50025"/>
                    </a:lnTo>
                    <a:lnTo>
                      <a:pt x="3873" y="65443"/>
                    </a:lnTo>
                    <a:lnTo>
                      <a:pt x="12547" y="78193"/>
                    </a:lnTo>
                    <a:lnTo>
                      <a:pt x="25057" y="87274"/>
                    </a:lnTo>
                    <a:lnTo>
                      <a:pt x="40449" y="91706"/>
                    </a:lnTo>
                    <a:lnTo>
                      <a:pt x="55486" y="90881"/>
                    </a:lnTo>
                    <a:lnTo>
                      <a:pt x="69202" y="85725"/>
                    </a:lnTo>
                    <a:lnTo>
                      <a:pt x="80073" y="77050"/>
                    </a:lnTo>
                    <a:lnTo>
                      <a:pt x="86550" y="65697"/>
                    </a:lnTo>
                    <a:close/>
                  </a:path>
                  <a:path w="407670" h="92075">
                    <a:moveTo>
                      <a:pt x="248310" y="5041"/>
                    </a:moveTo>
                    <a:lnTo>
                      <a:pt x="247891" y="1981"/>
                    </a:lnTo>
                    <a:lnTo>
                      <a:pt x="230530" y="1981"/>
                    </a:lnTo>
                    <a:lnTo>
                      <a:pt x="230479" y="56045"/>
                    </a:lnTo>
                    <a:lnTo>
                      <a:pt x="230009" y="58445"/>
                    </a:lnTo>
                    <a:lnTo>
                      <a:pt x="227469" y="65659"/>
                    </a:lnTo>
                    <a:lnTo>
                      <a:pt x="223088" y="70967"/>
                    </a:lnTo>
                    <a:lnTo>
                      <a:pt x="217068" y="74244"/>
                    </a:lnTo>
                    <a:lnTo>
                      <a:pt x="209588" y="75349"/>
                    </a:lnTo>
                    <a:lnTo>
                      <a:pt x="202044" y="74231"/>
                    </a:lnTo>
                    <a:lnTo>
                      <a:pt x="188417" y="5054"/>
                    </a:lnTo>
                    <a:lnTo>
                      <a:pt x="188010" y="1790"/>
                    </a:lnTo>
                    <a:lnTo>
                      <a:pt x="171183" y="1790"/>
                    </a:lnTo>
                    <a:lnTo>
                      <a:pt x="170840" y="31254"/>
                    </a:lnTo>
                    <a:lnTo>
                      <a:pt x="174650" y="72720"/>
                    </a:lnTo>
                    <a:lnTo>
                      <a:pt x="207899" y="91973"/>
                    </a:lnTo>
                    <a:lnTo>
                      <a:pt x="211023" y="91973"/>
                    </a:lnTo>
                    <a:lnTo>
                      <a:pt x="247497" y="62217"/>
                    </a:lnTo>
                    <a:lnTo>
                      <a:pt x="248285" y="55651"/>
                    </a:lnTo>
                    <a:lnTo>
                      <a:pt x="248310" y="5041"/>
                    </a:lnTo>
                    <a:close/>
                  </a:path>
                  <a:path w="407670" h="92075">
                    <a:moveTo>
                      <a:pt x="329971" y="54673"/>
                    </a:moveTo>
                    <a:lnTo>
                      <a:pt x="324980" y="47739"/>
                    </a:lnTo>
                    <a:lnTo>
                      <a:pt x="310438" y="40665"/>
                    </a:lnTo>
                    <a:lnTo>
                      <a:pt x="304126" y="38608"/>
                    </a:lnTo>
                    <a:lnTo>
                      <a:pt x="289928" y="33058"/>
                    </a:lnTo>
                    <a:lnTo>
                      <a:pt x="283159" y="29743"/>
                    </a:lnTo>
                    <a:lnTo>
                      <a:pt x="281063" y="27419"/>
                    </a:lnTo>
                    <a:lnTo>
                      <a:pt x="281825" y="20370"/>
                    </a:lnTo>
                    <a:lnTo>
                      <a:pt x="283921" y="18249"/>
                    </a:lnTo>
                    <a:lnTo>
                      <a:pt x="286918" y="16878"/>
                    </a:lnTo>
                    <a:lnTo>
                      <a:pt x="293725" y="15265"/>
                    </a:lnTo>
                    <a:lnTo>
                      <a:pt x="300443" y="16294"/>
                    </a:lnTo>
                    <a:lnTo>
                      <a:pt x="306336" y="19685"/>
                    </a:lnTo>
                    <a:lnTo>
                      <a:pt x="310680" y="25196"/>
                    </a:lnTo>
                    <a:lnTo>
                      <a:pt x="312318" y="28663"/>
                    </a:lnTo>
                    <a:lnTo>
                      <a:pt x="328828" y="24053"/>
                    </a:lnTo>
                    <a:lnTo>
                      <a:pt x="319087" y="8496"/>
                    </a:lnTo>
                    <a:lnTo>
                      <a:pt x="303733" y="914"/>
                    </a:lnTo>
                    <a:lnTo>
                      <a:pt x="286740" y="800"/>
                    </a:lnTo>
                    <a:lnTo>
                      <a:pt x="272059" y="7683"/>
                    </a:lnTo>
                    <a:lnTo>
                      <a:pt x="264769" y="17195"/>
                    </a:lnTo>
                    <a:lnTo>
                      <a:pt x="263067" y="27698"/>
                    </a:lnTo>
                    <a:lnTo>
                      <a:pt x="266852" y="37630"/>
                    </a:lnTo>
                    <a:lnTo>
                      <a:pt x="275958" y="45427"/>
                    </a:lnTo>
                    <a:lnTo>
                      <a:pt x="281381" y="48298"/>
                    </a:lnTo>
                    <a:lnTo>
                      <a:pt x="287401" y="50050"/>
                    </a:lnTo>
                    <a:lnTo>
                      <a:pt x="297345" y="54051"/>
                    </a:lnTo>
                    <a:lnTo>
                      <a:pt x="301637" y="55562"/>
                    </a:lnTo>
                    <a:lnTo>
                      <a:pt x="309295" y="59486"/>
                    </a:lnTo>
                    <a:lnTo>
                      <a:pt x="312000" y="62407"/>
                    </a:lnTo>
                    <a:lnTo>
                      <a:pt x="310527" y="71437"/>
                    </a:lnTo>
                    <a:lnTo>
                      <a:pt x="307365" y="73596"/>
                    </a:lnTo>
                    <a:lnTo>
                      <a:pt x="303415" y="74879"/>
                    </a:lnTo>
                    <a:lnTo>
                      <a:pt x="296341" y="75844"/>
                    </a:lnTo>
                    <a:lnTo>
                      <a:pt x="289483" y="74383"/>
                    </a:lnTo>
                    <a:lnTo>
                      <a:pt x="283502" y="70751"/>
                    </a:lnTo>
                    <a:lnTo>
                      <a:pt x="279019" y="65189"/>
                    </a:lnTo>
                    <a:lnTo>
                      <a:pt x="276809" y="60629"/>
                    </a:lnTo>
                    <a:lnTo>
                      <a:pt x="260210" y="65227"/>
                    </a:lnTo>
                    <a:lnTo>
                      <a:pt x="270052" y="82207"/>
                    </a:lnTo>
                    <a:lnTo>
                      <a:pt x="285051" y="90525"/>
                    </a:lnTo>
                    <a:lnTo>
                      <a:pt x="301625" y="91694"/>
                    </a:lnTo>
                    <a:lnTo>
                      <a:pt x="316242" y="87198"/>
                    </a:lnTo>
                    <a:lnTo>
                      <a:pt x="322122" y="83070"/>
                    </a:lnTo>
                    <a:lnTo>
                      <a:pt x="326402" y="77939"/>
                    </a:lnTo>
                    <a:lnTo>
                      <a:pt x="329031" y="71805"/>
                    </a:lnTo>
                    <a:lnTo>
                      <a:pt x="329933" y="64630"/>
                    </a:lnTo>
                    <a:lnTo>
                      <a:pt x="329971" y="54673"/>
                    </a:lnTo>
                    <a:close/>
                  </a:path>
                  <a:path w="407670" h="92075">
                    <a:moveTo>
                      <a:pt x="407466" y="2095"/>
                    </a:moveTo>
                    <a:lnTo>
                      <a:pt x="334924" y="2095"/>
                    </a:lnTo>
                    <a:lnTo>
                      <a:pt x="334924" y="18402"/>
                    </a:lnTo>
                    <a:lnTo>
                      <a:pt x="362102" y="18402"/>
                    </a:lnTo>
                    <a:lnTo>
                      <a:pt x="362102" y="89954"/>
                    </a:lnTo>
                    <a:lnTo>
                      <a:pt x="379768" y="89954"/>
                    </a:lnTo>
                    <a:lnTo>
                      <a:pt x="379768" y="18389"/>
                    </a:lnTo>
                    <a:lnTo>
                      <a:pt x="407466" y="18389"/>
                    </a:lnTo>
                    <a:lnTo>
                      <a:pt x="407466" y="2095"/>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4" name="Graphic 28">
                <a:extLst>
                  <a:ext uri="{FF2B5EF4-FFF2-40B4-BE49-F238E27FC236}">
                    <a16:creationId xmlns:a16="http://schemas.microsoft.com/office/drawing/2014/main" id="{BACAF4C4-4FDD-8FC2-73AC-4779C536E9A5}"/>
                  </a:ext>
                </a:extLst>
              </p:cNvPr>
              <p:cNvSpPr/>
              <p:nvPr/>
            </p:nvSpPr>
            <p:spPr>
              <a:xfrm>
                <a:off x="332740" y="267"/>
                <a:ext cx="72390" cy="88265"/>
              </a:xfrm>
              <a:custGeom>
                <a:avLst/>
                <a:gdLst/>
                <a:ahLst/>
                <a:cxnLst/>
                <a:rect l="l" t="t" r="r" b="b"/>
                <a:pathLst>
                  <a:path w="72390" h="88265">
                    <a:moveTo>
                      <a:pt x="72136" y="0"/>
                    </a:moveTo>
                    <a:lnTo>
                      <a:pt x="0" y="0"/>
                    </a:lnTo>
                    <a:lnTo>
                      <a:pt x="0" y="16040"/>
                    </a:lnTo>
                    <a:lnTo>
                      <a:pt x="26962" y="16040"/>
                    </a:lnTo>
                    <a:lnTo>
                      <a:pt x="26962" y="87693"/>
                    </a:lnTo>
                    <a:lnTo>
                      <a:pt x="45059" y="87693"/>
                    </a:lnTo>
                    <a:lnTo>
                      <a:pt x="45059" y="15887"/>
                    </a:lnTo>
                    <a:lnTo>
                      <a:pt x="72136" y="15887"/>
                    </a:lnTo>
                    <a:lnTo>
                      <a:pt x="72136" y="0"/>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6" name="Graphic 29">
                <a:extLst>
                  <a:ext uri="{FF2B5EF4-FFF2-40B4-BE49-F238E27FC236}">
                    <a16:creationId xmlns:a16="http://schemas.microsoft.com/office/drawing/2014/main" id="{B242EAE3-C248-16BE-983D-B02D62FBAD9E}"/>
                  </a:ext>
                </a:extLst>
              </p:cNvPr>
              <p:cNvSpPr/>
              <p:nvPr/>
            </p:nvSpPr>
            <p:spPr>
              <a:xfrm>
                <a:off x="99923" y="124103"/>
                <a:ext cx="60960" cy="88265"/>
              </a:xfrm>
              <a:custGeom>
                <a:avLst/>
                <a:gdLst/>
                <a:ahLst/>
                <a:cxnLst/>
                <a:rect l="l" t="t" r="r" b="b"/>
                <a:pathLst>
                  <a:path w="60960" h="88265">
                    <a:moveTo>
                      <a:pt x="17551" y="0"/>
                    </a:moveTo>
                    <a:lnTo>
                      <a:pt x="0" y="0"/>
                    </a:lnTo>
                    <a:lnTo>
                      <a:pt x="0" y="87998"/>
                    </a:lnTo>
                    <a:lnTo>
                      <a:pt x="60718" y="87998"/>
                    </a:lnTo>
                    <a:lnTo>
                      <a:pt x="60718" y="71424"/>
                    </a:lnTo>
                    <a:lnTo>
                      <a:pt x="17551" y="71424"/>
                    </a:lnTo>
                    <a:lnTo>
                      <a:pt x="17551" y="0"/>
                    </a:lnTo>
                    <a:close/>
                  </a:path>
                </a:pathLst>
              </a:custGeom>
              <a:solidFill>
                <a:srgbClr val="090909"/>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38" name="Graphic 30">
                <a:extLst>
                  <a:ext uri="{FF2B5EF4-FFF2-40B4-BE49-F238E27FC236}">
                    <a16:creationId xmlns:a16="http://schemas.microsoft.com/office/drawing/2014/main" id="{3B0E0AD8-856B-3367-EE5F-47183023ED44}"/>
                  </a:ext>
                </a:extLst>
              </p:cNvPr>
              <p:cNvSpPr/>
              <p:nvPr/>
            </p:nvSpPr>
            <p:spPr>
              <a:xfrm>
                <a:off x="278163" y="0"/>
                <a:ext cx="60960" cy="87630"/>
              </a:xfrm>
              <a:custGeom>
                <a:avLst/>
                <a:gdLst/>
                <a:ahLst/>
                <a:cxnLst/>
                <a:rect l="l" t="t" r="r" b="b"/>
                <a:pathLst>
                  <a:path w="60960" h="87630">
                    <a:moveTo>
                      <a:pt x="17132" y="0"/>
                    </a:moveTo>
                    <a:lnTo>
                      <a:pt x="0" y="0"/>
                    </a:lnTo>
                    <a:lnTo>
                      <a:pt x="0" y="87553"/>
                    </a:lnTo>
                    <a:lnTo>
                      <a:pt x="60756" y="87553"/>
                    </a:lnTo>
                    <a:lnTo>
                      <a:pt x="60756" y="71424"/>
                    </a:lnTo>
                    <a:lnTo>
                      <a:pt x="17132" y="71424"/>
                    </a:lnTo>
                    <a:lnTo>
                      <a:pt x="17132" y="0"/>
                    </a:lnTo>
                    <a:close/>
                  </a:path>
                </a:pathLst>
              </a:custGeom>
              <a:solidFill>
                <a:srgbClr val="1FA0DA"/>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sp>
            <p:nvSpPr>
              <p:cNvPr id="40" name="Graphic 31">
                <a:extLst>
                  <a:ext uri="{FF2B5EF4-FFF2-40B4-BE49-F238E27FC236}">
                    <a16:creationId xmlns:a16="http://schemas.microsoft.com/office/drawing/2014/main" id="{FE6380AF-7ABB-CBD4-F897-487850F46530}"/>
                  </a:ext>
                </a:extLst>
              </p:cNvPr>
              <p:cNvSpPr/>
              <p:nvPr/>
            </p:nvSpPr>
            <p:spPr>
              <a:xfrm>
                <a:off x="206584" y="26629"/>
                <a:ext cx="342900" cy="139700"/>
              </a:xfrm>
              <a:custGeom>
                <a:avLst/>
                <a:gdLst/>
                <a:ahLst/>
                <a:cxnLst/>
                <a:rect l="l" t="t" r="r" b="b"/>
                <a:pathLst>
                  <a:path w="342900" h="139700">
                    <a:moveTo>
                      <a:pt x="27825" y="29692"/>
                    </a:moveTo>
                    <a:lnTo>
                      <a:pt x="13881" y="0"/>
                    </a:lnTo>
                    <a:lnTo>
                      <a:pt x="0" y="29692"/>
                    </a:lnTo>
                    <a:lnTo>
                      <a:pt x="27825" y="29692"/>
                    </a:lnTo>
                    <a:close/>
                  </a:path>
                  <a:path w="342900" h="139700">
                    <a:moveTo>
                      <a:pt x="342633" y="131978"/>
                    </a:moveTo>
                    <a:lnTo>
                      <a:pt x="342430" y="120637"/>
                    </a:lnTo>
                    <a:lnTo>
                      <a:pt x="339178" y="115976"/>
                    </a:lnTo>
                    <a:lnTo>
                      <a:pt x="327012" y="112991"/>
                    </a:lnTo>
                    <a:lnTo>
                      <a:pt x="320065" y="113703"/>
                    </a:lnTo>
                    <a:lnTo>
                      <a:pt x="313042" y="113893"/>
                    </a:lnTo>
                    <a:lnTo>
                      <a:pt x="313042" y="139433"/>
                    </a:lnTo>
                    <a:lnTo>
                      <a:pt x="320319" y="138988"/>
                    </a:lnTo>
                    <a:lnTo>
                      <a:pt x="327139" y="139141"/>
                    </a:lnTo>
                    <a:lnTo>
                      <a:pt x="339547" y="136994"/>
                    </a:lnTo>
                    <a:lnTo>
                      <a:pt x="342633" y="131978"/>
                    </a:lnTo>
                    <a:close/>
                  </a:path>
                </a:pathLst>
              </a:custGeom>
              <a:solidFill>
                <a:srgbClr val="FDFEFF"/>
              </a:solidFill>
            </p:spPr>
            <p:txBody>
              <a:bodyPr wrap="square" lIns="0" tIns="0" rIns="0" bIns="0">
                <a:prstTxWarp prst="textNoShape">
                  <a:avLst/>
                </a:prstTxWarp>
                <a:noAutofit/>
              </a:bodyPr>
              <a:lstStyle/>
              <a:p>
                <a:endParaRPr lang="es-CO" noProof="0" dirty="0">
                  <a:latin typeface="Arial" panose="020B0604020202020204" pitchFamily="34" charset="0"/>
                </a:endParaRPr>
              </a:p>
            </p:txBody>
          </p:sp>
        </p:grpSp>
        <p:pic>
          <p:nvPicPr>
            <p:cNvPr id="25" name="Image 32">
              <a:extLst>
                <a:ext uri="{FF2B5EF4-FFF2-40B4-BE49-F238E27FC236}">
                  <a16:creationId xmlns:a16="http://schemas.microsoft.com/office/drawing/2014/main" id="{D80C351A-1E09-CB17-C69A-5D5B6922AA8C}"/>
                </a:ext>
              </a:extLst>
            </p:cNvPr>
            <p:cNvPicPr>
              <a:picLocks/>
            </p:cNvPicPr>
            <p:nvPr/>
          </p:nvPicPr>
          <p:blipFill>
            <a:blip r:embed="rId6" cstate="print"/>
            <a:stretch>
              <a:fillRect/>
            </a:stretch>
          </p:blipFill>
          <p:spPr>
            <a:xfrm>
              <a:off x="5121785" y="6180774"/>
              <a:ext cx="470535" cy="471170"/>
            </a:xfrm>
            <a:prstGeom prst="rect">
              <a:avLst/>
            </a:prstGeom>
          </p:spPr>
        </p:pic>
      </p:grpSp>
      <p:sp>
        <p:nvSpPr>
          <p:cNvPr id="7" name="Rectangle 6">
            <a:extLst>
              <a:ext uri="{FF2B5EF4-FFF2-40B4-BE49-F238E27FC236}">
                <a16:creationId xmlns:a16="http://schemas.microsoft.com/office/drawing/2014/main" id="{8877FA07-216F-77A0-CFF0-90ED89641329}"/>
              </a:ext>
            </a:extLst>
          </p:cNvPr>
          <p:cNvSpPr/>
          <p:nvPr/>
        </p:nvSpPr>
        <p:spPr>
          <a:xfrm>
            <a:off x="11538449" y="6279542"/>
            <a:ext cx="638805" cy="4933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endParaRPr lang="es-CO" noProof="0" dirty="0"/>
          </a:p>
        </p:txBody>
      </p:sp>
    </p:spTree>
    <p:extLst>
      <p:ext uri="{BB962C8B-B14F-4D97-AF65-F5344CB8AC3E}">
        <p14:creationId xmlns:p14="http://schemas.microsoft.com/office/powerpoint/2010/main" val="279255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8" name="Google Shape;578;p80"/>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200" b="1">
                <a:solidFill>
                  <a:schemeClr val="accent3"/>
                </a:solidFill>
                <a:latin typeface="+mj-lt"/>
                <a:cs typeface="Arial"/>
                <a:sym typeface="Arial"/>
              </a:defRPr>
            </a:pPr>
            <a:r>
              <a:rPr lang="es-CO" noProof="0" dirty="0"/>
              <a:t>¿Mito o realidad?</a:t>
            </a:r>
          </a:p>
        </p:txBody>
      </p:sp>
      <p:sp>
        <p:nvSpPr>
          <p:cNvPr id="579" name="Google Shape;579;p80"/>
          <p:cNvSpPr txBox="1"/>
          <p:nvPr/>
        </p:nvSpPr>
        <p:spPr>
          <a:xfrm>
            <a:off x="1687398" y="1929516"/>
            <a:ext cx="8710367" cy="1765791"/>
          </a:xfrm>
          <a:prstGeom prst="rect">
            <a:avLst/>
          </a:prstGeom>
          <a:noFill/>
          <a:ln>
            <a:noFill/>
          </a:ln>
        </p:spPr>
        <p:txBody>
          <a:bodyPr spcFirstLastPara="1" wrap="square" lIns="121900" tIns="60933" rIns="121900" bIns="60933" anchor="t" anchorCtr="0">
            <a:spAutoFit/>
          </a:bodyPr>
          <a:lstStyle/>
          <a:p>
            <a:pPr>
              <a:defRPr sz="2667">
                <a:solidFill>
                  <a:srgbClr val="000000"/>
                </a:solidFill>
                <a:latin typeface="Arial"/>
                <a:ea typeface="Arial"/>
                <a:cs typeface="Arial"/>
                <a:sym typeface="Arial"/>
              </a:defRPr>
            </a:pPr>
            <a:r>
              <a:rPr lang="es-CO" noProof="0" dirty="0"/>
              <a:t>La forma que tiene el personal de respuesta a la violencia de género de dirigirse a las sobrevivientes y hablar con ellas es un factor decisivo en su recuperación a corto y largo plazo, así como en las secuelas de salud mental que pueden experimentar.</a:t>
            </a:r>
            <a:endParaRPr lang="es-CO" sz="2400" noProof="0" dirty="0">
              <a:latin typeface="Arial" panose="020B0604020202020204" pitchFamily="34" charset="0"/>
            </a:endParaRPr>
          </a:p>
        </p:txBody>
      </p:sp>
      <p:sp>
        <p:nvSpPr>
          <p:cNvPr id="2" name="TextBox 1">
            <a:extLst>
              <a:ext uri="{FF2B5EF4-FFF2-40B4-BE49-F238E27FC236}">
                <a16:creationId xmlns:a16="http://schemas.microsoft.com/office/drawing/2014/main" id="{50450C14-96A4-926C-E7A5-7AA2BE4A1749}"/>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2.10</a:t>
            </a:r>
          </a:p>
        </p:txBody>
      </p:sp>
    </p:spTree>
    <p:extLst>
      <p:ext uri="{BB962C8B-B14F-4D97-AF65-F5344CB8AC3E}">
        <p14:creationId xmlns:p14="http://schemas.microsoft.com/office/powerpoint/2010/main" val="1702705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3" name="Rectangle 2">
            <a:extLst>
              <a:ext uri="{FF2B5EF4-FFF2-40B4-BE49-F238E27FC236}">
                <a16:creationId xmlns:a16="http://schemas.microsoft.com/office/drawing/2014/main" id="{A66C9D5D-49E6-6ED2-C82A-7E6F3C36F8B3}"/>
              </a:ext>
            </a:extLst>
          </p:cNvPr>
          <p:cNvSpPr/>
          <p:nvPr/>
        </p:nvSpPr>
        <p:spPr>
          <a:xfrm>
            <a:off x="664566" y="3246162"/>
            <a:ext cx="10867680" cy="22664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5" name="Google Shape;572;p79">
            <a:extLst>
              <a:ext uri="{FF2B5EF4-FFF2-40B4-BE49-F238E27FC236}">
                <a16:creationId xmlns:a16="http://schemas.microsoft.com/office/drawing/2014/main" id="{18F5EAFF-10BA-F349-1104-6C18F014413E}"/>
              </a:ext>
            </a:extLst>
          </p:cNvPr>
          <p:cNvSpPr txBox="1"/>
          <p:nvPr/>
        </p:nvSpPr>
        <p:spPr>
          <a:xfrm>
            <a:off x="1384871" y="3395291"/>
            <a:ext cx="9842572" cy="1968177"/>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defRPr sz="2667" b="1">
                <a:solidFill>
                  <a:schemeClr val="accent3"/>
                </a:solidFill>
                <a:latin typeface="Arial"/>
                <a:ea typeface="Arial"/>
                <a:cs typeface="Arial"/>
                <a:sym typeface="Arial"/>
              </a:defRPr>
            </a:pPr>
            <a:r>
              <a:rPr lang="es-CO" noProof="0" dirty="0"/>
              <a:t>Es la verdad.  </a:t>
            </a:r>
            <a:endParaRPr lang="es-CO" sz="2400" b="1" noProof="0" dirty="0">
              <a:solidFill>
                <a:schemeClr val="accent3"/>
              </a:solidFill>
              <a:latin typeface="Arial" panose="020B0604020202020204" pitchFamily="34" charset="0"/>
            </a:endParaRPr>
          </a:p>
          <a:p>
            <a:pPr>
              <a:lnSpc>
                <a:spcPct val="108000"/>
              </a:lnSpc>
              <a:spcAft>
                <a:spcPts val="800"/>
              </a:spcAft>
              <a:defRPr sz="2400">
                <a:solidFill>
                  <a:schemeClr val="bg1"/>
                </a:solidFill>
                <a:latin typeface="Arial"/>
                <a:ea typeface="Arial"/>
                <a:cs typeface="Arial"/>
                <a:sym typeface="Arial"/>
              </a:defRPr>
            </a:pPr>
            <a:r>
              <a:rPr lang="es-CO" noProof="0" dirty="0"/>
              <a:t>La respuesta que reciba una sobreviviente al revelar lo que le ha ocurrido influirá considerablemente en su recuperación psicológica y en si sigue buscando servicios y apoyo.</a:t>
            </a:r>
            <a:endParaRPr lang="es-CO" sz="2400" noProof="0" dirty="0">
              <a:solidFill>
                <a:schemeClr val="bg1"/>
              </a:solidFill>
              <a:latin typeface="Arial" panose="020B0604020202020204" pitchFamily="34" charset="0"/>
            </a:endParaRPr>
          </a:p>
        </p:txBody>
      </p:sp>
      <p:sp>
        <p:nvSpPr>
          <p:cNvPr id="6" name="Right Arrow 5">
            <a:extLst>
              <a:ext uri="{FF2B5EF4-FFF2-40B4-BE49-F238E27FC236}">
                <a16:creationId xmlns:a16="http://schemas.microsoft.com/office/drawing/2014/main" id="{630B13B6-B444-98DD-4D58-FFA3A075706E}"/>
              </a:ext>
            </a:extLst>
          </p:cNvPr>
          <p:cNvSpPr/>
          <p:nvPr/>
        </p:nvSpPr>
        <p:spPr>
          <a:xfrm>
            <a:off x="659754" y="3443634"/>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586" name="Google Shape;586;p81"/>
          <p:cNvSpPr txBox="1"/>
          <p:nvPr/>
        </p:nvSpPr>
        <p:spPr>
          <a:xfrm>
            <a:off x="659754" y="1539318"/>
            <a:ext cx="10347770" cy="1231052"/>
          </a:xfrm>
          <a:prstGeom prst="rect">
            <a:avLst/>
          </a:prstGeom>
          <a:noFill/>
          <a:ln>
            <a:noFill/>
          </a:ln>
        </p:spPr>
        <p:txBody>
          <a:bodyPr spcFirstLastPara="1" wrap="square" lIns="121900" tIns="60933" rIns="121900" bIns="60933" anchor="t" anchorCtr="0">
            <a:spAutoFit/>
          </a:bodyPr>
          <a:lstStyle/>
          <a:p>
            <a:pPr>
              <a:defRPr sz="2400">
                <a:solidFill>
                  <a:srgbClr val="000000"/>
                </a:solidFill>
                <a:latin typeface="Arial"/>
                <a:ea typeface="Arial"/>
                <a:cs typeface="Arial"/>
                <a:sym typeface="Arial"/>
              </a:defRPr>
            </a:pPr>
            <a:r>
              <a:rPr lang="es-CO" noProof="0" dirty="0"/>
              <a:t>La forma que tiene el personal de respuesta a la violencia de género de dirigirse a las sobrevivientes y hablar con ellas es un factor decisivo en su recuperación a corto y largo plazo, así como en las secuelas de salud mental que pueden experimentar.  </a:t>
            </a:r>
            <a:endParaRPr lang="es-CO" sz="2400" noProof="0" dirty="0">
              <a:latin typeface="Arial" panose="020B0604020202020204" pitchFamily="34" charset="0"/>
            </a:endParaRPr>
          </a:p>
        </p:txBody>
      </p:sp>
      <p:sp>
        <p:nvSpPr>
          <p:cNvPr id="4" name="Google Shape;578;p80">
            <a:extLst>
              <a:ext uri="{FF2B5EF4-FFF2-40B4-BE49-F238E27FC236}">
                <a16:creationId xmlns:a16="http://schemas.microsoft.com/office/drawing/2014/main" id="{3D46959A-8FF7-E5C0-52EE-E837304B42EA}"/>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200" b="1">
                <a:solidFill>
                  <a:schemeClr val="accent3"/>
                </a:solidFill>
                <a:latin typeface="+mj-lt"/>
                <a:cs typeface="Arial"/>
                <a:sym typeface="Arial"/>
              </a:defRPr>
            </a:pPr>
            <a:r>
              <a:rPr lang="es-CO" noProof="0" dirty="0"/>
              <a:t>¿Mito o realidad?</a:t>
            </a:r>
          </a:p>
        </p:txBody>
      </p:sp>
      <p:sp>
        <p:nvSpPr>
          <p:cNvPr id="2" name="TextBox 1">
            <a:extLst>
              <a:ext uri="{FF2B5EF4-FFF2-40B4-BE49-F238E27FC236}">
                <a16:creationId xmlns:a16="http://schemas.microsoft.com/office/drawing/2014/main" id="{B6427039-3A2D-7EE2-C1B1-C64398BDB402}"/>
              </a:ext>
            </a:extLst>
          </p:cNvPr>
          <p:cNvSpPr txBox="1"/>
          <p:nvPr/>
        </p:nvSpPr>
        <p:spPr>
          <a:xfrm>
            <a:off x="1159689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2.11</a:t>
            </a:r>
          </a:p>
        </p:txBody>
      </p:sp>
    </p:spTree>
    <p:extLst>
      <p:ext uri="{BB962C8B-B14F-4D97-AF65-F5344CB8AC3E}">
        <p14:creationId xmlns:p14="http://schemas.microsoft.com/office/powerpoint/2010/main" val="330965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4" name="Google Shape;594;p82"/>
          <p:cNvSpPr txBox="1"/>
          <p:nvPr/>
        </p:nvSpPr>
        <p:spPr>
          <a:xfrm>
            <a:off x="1141263" y="2603205"/>
            <a:ext cx="10116152" cy="2446064"/>
          </a:xfrm>
          <a:prstGeom prst="rect">
            <a:avLst/>
          </a:prstGeom>
          <a:noFill/>
          <a:ln>
            <a:noFill/>
          </a:ln>
        </p:spPr>
        <p:txBody>
          <a:bodyPr spcFirstLastPara="1" wrap="square" lIns="121900" tIns="60933" rIns="121900" bIns="60933" anchor="t" anchorCtr="0">
            <a:spAutoFit/>
          </a:bodyPr>
          <a:lstStyle/>
          <a:p>
            <a:pPr marL="342900" indent="-342900">
              <a:lnSpc>
                <a:spcPct val="108000"/>
              </a:lnSpc>
              <a:spcAft>
                <a:spcPts val="1200"/>
              </a:spcAft>
              <a:buClr>
                <a:schemeClr val="accent2"/>
              </a:buClr>
              <a:buSzPct val="120000"/>
              <a:buFont typeface="Arial" panose="020B0604020202020204" pitchFamily="34" charset="0"/>
              <a:buChar char="•"/>
              <a:defRPr sz="2200">
                <a:solidFill>
                  <a:srgbClr val="000000"/>
                </a:solidFill>
                <a:latin typeface="Arial"/>
                <a:ea typeface="Arial"/>
                <a:cs typeface="Arial"/>
                <a:sym typeface="Arial"/>
              </a:defRPr>
            </a:pPr>
            <a:r>
              <a:rPr lang="es-CO" noProof="0" dirty="0"/>
              <a:t>Sea sincero consigo mismo. Recuerde que esta capacitación se lleva a cabo en un espacio seguro para reflexionar y debatir sobre ideas y temas complejos.</a:t>
            </a:r>
            <a:endParaRPr lang="es-CO" sz="2200" noProof="0" dirty="0">
              <a:latin typeface="Arial" panose="020B0604020202020204" pitchFamily="34" charset="0"/>
            </a:endParaRPr>
          </a:p>
          <a:p>
            <a:pPr marL="342900" indent="-342900">
              <a:lnSpc>
                <a:spcPct val="108000"/>
              </a:lnSpc>
              <a:spcAft>
                <a:spcPts val="1200"/>
              </a:spcAft>
              <a:buClr>
                <a:schemeClr val="accent2"/>
              </a:buClr>
              <a:buSzPct val="120000"/>
              <a:buFont typeface="Arial" panose="020B0604020202020204" pitchFamily="34" charset="0"/>
              <a:buChar char="•"/>
              <a:defRPr sz="2200">
                <a:solidFill>
                  <a:srgbClr val="000000"/>
                </a:solidFill>
                <a:latin typeface="Arial"/>
                <a:ea typeface="Arial"/>
                <a:cs typeface="Arial"/>
                <a:sym typeface="Arial"/>
              </a:defRPr>
            </a:pPr>
            <a:r>
              <a:rPr lang="es-CO" noProof="0" dirty="0"/>
              <a:t>No pasa nada por adoptar una postura intermedia.  </a:t>
            </a:r>
            <a:endParaRPr lang="es-CO" sz="2200" noProof="0" dirty="0">
              <a:latin typeface="Arial" panose="020B0604020202020204" pitchFamily="34" charset="0"/>
            </a:endParaRPr>
          </a:p>
          <a:p>
            <a:pPr marL="342900" indent="-342900">
              <a:lnSpc>
                <a:spcPct val="108000"/>
              </a:lnSpc>
              <a:spcAft>
                <a:spcPts val="1200"/>
              </a:spcAft>
              <a:buClr>
                <a:schemeClr val="accent2"/>
              </a:buClr>
              <a:buSzPct val="120000"/>
              <a:buFont typeface="Arial" panose="020B0604020202020204" pitchFamily="34" charset="0"/>
              <a:buChar char="•"/>
              <a:defRPr>
                <a:solidFill>
                  <a:srgbClr val="000000"/>
                </a:solidFill>
                <a:latin typeface="Arial"/>
                <a:ea typeface="Arial"/>
                <a:cs typeface="Arial"/>
                <a:sym typeface="Arial"/>
              </a:defRPr>
            </a:pPr>
            <a:r>
              <a:rPr lang="es-CO" sz="2200" noProof="0" dirty="0"/>
              <a:t>Recuerde nuestras reglas básicas. Respete los puntos de vista de los demás participantes. No interrumpa.</a:t>
            </a:r>
            <a:endParaRPr lang="es-CO" sz="2400" noProof="0" dirty="0">
              <a:latin typeface="Arial" panose="020B0604020202020204" pitchFamily="34" charset="0"/>
            </a:endParaRPr>
          </a:p>
        </p:txBody>
      </p:sp>
      <p:sp>
        <p:nvSpPr>
          <p:cNvPr id="5" name="Title 4">
            <a:extLst>
              <a:ext uri="{FF2B5EF4-FFF2-40B4-BE49-F238E27FC236}">
                <a16:creationId xmlns:a16="http://schemas.microsoft.com/office/drawing/2014/main" id="{D1954866-3A5E-BB8A-4204-076EABE0243B}"/>
              </a:ext>
            </a:extLst>
          </p:cNvPr>
          <p:cNvSpPr>
            <a:spLocks noGrp="1"/>
          </p:cNvSpPr>
          <p:nvPr>
            <p:ph type="title"/>
          </p:nvPr>
        </p:nvSpPr>
        <p:spPr/>
        <p:txBody>
          <a:bodyPr/>
          <a:lstStyle/>
          <a:p>
            <a:r>
              <a:rPr lang="es-CO" noProof="0" dirty="0"/>
              <a:t>Votar con los pies:</a:t>
            </a:r>
          </a:p>
        </p:txBody>
      </p:sp>
      <p:sp>
        <p:nvSpPr>
          <p:cNvPr id="6" name="Text Placeholder 5">
            <a:extLst>
              <a:ext uri="{FF2B5EF4-FFF2-40B4-BE49-F238E27FC236}">
                <a16:creationId xmlns:a16="http://schemas.microsoft.com/office/drawing/2014/main" id="{EE4404B7-05BA-33BF-E4B6-573D7DFCA8FF}"/>
              </a:ext>
            </a:extLst>
          </p:cNvPr>
          <p:cNvSpPr>
            <a:spLocks noGrp="1"/>
          </p:cNvSpPr>
          <p:nvPr>
            <p:ph type="body" sz="quarter" idx="10"/>
          </p:nvPr>
        </p:nvSpPr>
        <p:spPr/>
        <p:txBody>
          <a:bodyPr/>
          <a:lstStyle/>
          <a:p>
            <a:pPr>
              <a:defRPr b="1">
                <a:latin typeface="+mj-lt"/>
                <a:ea typeface="Arial"/>
                <a:cs typeface="Arial"/>
                <a:sym typeface="Arial"/>
              </a:defRPr>
            </a:pPr>
            <a:r>
              <a:rPr lang="es-CO" noProof="0" dirty="0"/>
              <a:t>Ejercicio 2.1b</a:t>
            </a:r>
            <a:endParaRPr lang="es-CO" noProof="0" dirty="0">
              <a:latin typeface="+mj-lt"/>
            </a:endParaRPr>
          </a:p>
          <a:p>
            <a:endParaRPr lang="es-CO" noProof="0" dirty="0">
              <a:latin typeface="+mj-lt"/>
            </a:endParaRPr>
          </a:p>
        </p:txBody>
      </p:sp>
      <p:sp>
        <p:nvSpPr>
          <p:cNvPr id="2" name="TextBox 1">
            <a:extLst>
              <a:ext uri="{FF2B5EF4-FFF2-40B4-BE49-F238E27FC236}">
                <a16:creationId xmlns:a16="http://schemas.microsoft.com/office/drawing/2014/main" id="{0F16FE16-1BB1-50AB-031F-1B462DCCA6A4}"/>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2.12</a:t>
            </a:r>
          </a:p>
        </p:txBody>
      </p:sp>
    </p:spTree>
    <p:extLst>
      <p:ext uri="{BB962C8B-B14F-4D97-AF65-F5344CB8AC3E}">
        <p14:creationId xmlns:p14="http://schemas.microsoft.com/office/powerpoint/2010/main" val="242593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600" name="Google Shape;600;p83"/>
          <p:cNvSpPr txBox="1"/>
          <p:nvPr/>
        </p:nvSpPr>
        <p:spPr>
          <a:xfrm>
            <a:off x="0" y="0"/>
            <a:ext cx="12192000" cy="1110099"/>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200" b="1">
                <a:solidFill>
                  <a:schemeClr val="accent3"/>
                </a:solidFill>
                <a:latin typeface="+mj-lt"/>
                <a:cs typeface="Arial"/>
                <a:sym typeface="Arial"/>
              </a:defRPr>
            </a:pPr>
            <a:r>
              <a:rPr lang="es-CO" noProof="0" dirty="0"/>
              <a:t>Enseñanzas</a:t>
            </a:r>
            <a:endParaRPr lang="es-CO" sz="3200" b="1" noProof="0" dirty="0">
              <a:solidFill>
                <a:schemeClr val="accent3"/>
              </a:solidFill>
              <a:latin typeface="+mj-lt"/>
              <a:cs typeface="Arial"/>
              <a:sym typeface="Arial"/>
            </a:endParaRPr>
          </a:p>
        </p:txBody>
      </p:sp>
      <p:sp>
        <p:nvSpPr>
          <p:cNvPr id="601" name="Google Shape;601;p83"/>
          <p:cNvSpPr txBox="1"/>
          <p:nvPr/>
        </p:nvSpPr>
        <p:spPr>
          <a:xfrm>
            <a:off x="689005" y="1307436"/>
            <a:ext cx="10813990" cy="4510860"/>
          </a:xfrm>
          <a:prstGeom prst="rect">
            <a:avLst/>
          </a:prstGeom>
          <a:noFill/>
          <a:ln>
            <a:noFill/>
          </a:ln>
        </p:spPr>
        <p:txBody>
          <a:bodyPr spcFirstLastPara="1" wrap="square" lIns="121900" tIns="60933" rIns="121900" bIns="60933" anchor="t" anchorCtr="0">
            <a:spAutoFit/>
          </a:bodyPr>
          <a:lstStyle/>
          <a:p>
            <a:pPr marL="457189" indent="-457189">
              <a:lnSpc>
                <a:spcPct val="108000"/>
              </a:lnSpc>
              <a:buClr>
                <a:schemeClr val="accent2"/>
              </a:buClr>
              <a:buSzPct val="120000"/>
              <a:buFont typeface="Arial" panose="020B0604020202020204" pitchFamily="34" charset="0"/>
              <a:buChar char="•"/>
              <a:defRPr sz="2400">
                <a:latin typeface="Arial"/>
                <a:ea typeface="Arial"/>
                <a:cs typeface="Arial"/>
                <a:sym typeface="Arial"/>
              </a:defRPr>
            </a:pPr>
            <a:r>
              <a:rPr lang="es-CO" noProof="0" dirty="0">
                <a:solidFill>
                  <a:srgbClr val="000000"/>
                </a:solidFill>
              </a:rPr>
              <a:t>Nuestras creencias y actitudes suelen reflejar las normas y valores de las sociedades en las que vivimos. </a:t>
            </a:r>
            <a:r>
              <a:rPr lang="es-CO" noProof="0" dirty="0">
                <a:solidFill>
                  <a:srgbClr val="00B0F0"/>
                </a:solidFill>
              </a:rPr>
              <a:t>Es importante reflexionar sobre estas normas y pensar en si pueden perjudicar a las personas sobrevivientes. </a:t>
            </a:r>
            <a:endParaRPr lang="es-CO" sz="2400" noProof="0" dirty="0">
              <a:solidFill>
                <a:srgbClr val="00B0F0"/>
              </a:solidFill>
              <a:latin typeface="Arial" panose="020B0604020202020204" pitchFamily="34" charset="0"/>
            </a:endParaRPr>
          </a:p>
          <a:p>
            <a:pPr marL="465655" indent="-380990">
              <a:lnSpc>
                <a:spcPct val="108000"/>
              </a:lnSpc>
              <a:buClr>
                <a:schemeClr val="accent2"/>
              </a:buClr>
              <a:buSzPct val="120000"/>
              <a:buFont typeface="Arial" panose="020B0604020202020204" pitchFamily="34" charset="0"/>
              <a:buChar char="•"/>
            </a:pPr>
            <a:endParaRPr lang="es-CO" sz="2400" noProof="0" dirty="0">
              <a:solidFill>
                <a:srgbClr val="000000"/>
              </a:solidFill>
              <a:latin typeface="Arial"/>
              <a:ea typeface="Arial"/>
              <a:cs typeface="Arial"/>
              <a:sym typeface="Arial"/>
            </a:endParaRPr>
          </a:p>
          <a:p>
            <a:pPr marL="457189" indent="-457189">
              <a:lnSpc>
                <a:spcPct val="108000"/>
              </a:lnSpc>
              <a:buClr>
                <a:schemeClr val="accent2"/>
              </a:buClr>
              <a:buSzPct val="120000"/>
              <a:buFont typeface="Arial" panose="020B0604020202020204" pitchFamily="34" charset="0"/>
              <a:buChar char="•"/>
              <a:defRPr sz="2400">
                <a:latin typeface="Arial"/>
                <a:ea typeface="Arial"/>
                <a:cs typeface="Arial"/>
                <a:sym typeface="Arial"/>
              </a:defRPr>
            </a:pPr>
            <a:r>
              <a:rPr lang="es-CO" noProof="0" dirty="0"/>
              <a:t>Su deber como profesional sanitario es </a:t>
            </a:r>
            <a:r>
              <a:rPr lang="es-CO" noProof="0" dirty="0">
                <a:solidFill>
                  <a:schemeClr val="accent2"/>
                </a:solidFill>
              </a:rPr>
              <a:t>proporcionar asistencia y tratamiento</a:t>
            </a:r>
            <a:r>
              <a:rPr lang="es-CO" noProof="0" dirty="0"/>
              <a:t>, NO hablar a las personas usuarias de los valores que usted tenga ni tratar de convencerlas de nada.  </a:t>
            </a:r>
            <a:endParaRPr lang="es-CO" sz="2400" noProof="0" dirty="0">
              <a:latin typeface="Arial" panose="020B0604020202020204" pitchFamily="34" charset="0"/>
            </a:endParaRPr>
          </a:p>
          <a:p>
            <a:pPr marL="465655" indent="-380990">
              <a:lnSpc>
                <a:spcPct val="108000"/>
              </a:lnSpc>
              <a:buClr>
                <a:schemeClr val="accent2"/>
              </a:buClr>
              <a:buSzPct val="120000"/>
              <a:buFont typeface="Arial" panose="020B0604020202020204" pitchFamily="34" charset="0"/>
              <a:buChar char="•"/>
            </a:pPr>
            <a:endParaRPr lang="es-CO" sz="2400" noProof="0" dirty="0">
              <a:solidFill>
                <a:srgbClr val="000000"/>
              </a:solidFill>
              <a:latin typeface="Arial"/>
              <a:ea typeface="Arial"/>
              <a:cs typeface="Arial"/>
              <a:sym typeface="Arial"/>
            </a:endParaRPr>
          </a:p>
          <a:p>
            <a:pPr marL="457189" indent="-457189">
              <a:lnSpc>
                <a:spcPct val="108000"/>
              </a:lnSpc>
              <a:buClr>
                <a:schemeClr val="accent2"/>
              </a:buClr>
              <a:buSzPct val="120000"/>
              <a:buFont typeface="Arial" panose="020B0604020202020204" pitchFamily="34" charset="0"/>
              <a:buChar char="•"/>
              <a:defRPr sz="2400">
                <a:latin typeface="Arial"/>
                <a:cs typeface="Arial"/>
                <a:sym typeface="Arial"/>
              </a:defRPr>
            </a:pPr>
            <a:r>
              <a:rPr lang="es-CO" noProof="0" dirty="0">
                <a:solidFill>
                  <a:srgbClr val="000000"/>
                </a:solidFill>
                <a:ea typeface="Arial"/>
              </a:rPr>
              <a:t>Cambiar de mentalidad lleva tiempo. Sin embargo, es posible cambiar nuestras creencias y actitudes y </a:t>
            </a:r>
            <a:r>
              <a:rPr lang="es-CO" noProof="0" dirty="0">
                <a:solidFill>
                  <a:srgbClr val="00B0F0"/>
                </a:solidFill>
                <a:ea typeface="Arial"/>
              </a:rPr>
              <a:t>es saludable examinarlas y, si es necesario, adaptarlas</a:t>
            </a:r>
            <a:r>
              <a:rPr lang="es-CO" noProof="0" dirty="0">
                <a:solidFill>
                  <a:srgbClr val="00B0F0"/>
                </a:solidFill>
              </a:rPr>
              <a:t>.</a:t>
            </a:r>
            <a:endParaRPr lang="es-CO" sz="2400" noProof="0" dirty="0">
              <a:solidFill>
                <a:srgbClr val="00B0F0"/>
              </a:solidFill>
              <a:latin typeface="Arial"/>
              <a:cs typeface="Arial"/>
              <a:sym typeface="Arial"/>
            </a:endParaRPr>
          </a:p>
        </p:txBody>
      </p:sp>
      <p:sp>
        <p:nvSpPr>
          <p:cNvPr id="2" name="TextBox 1">
            <a:extLst>
              <a:ext uri="{FF2B5EF4-FFF2-40B4-BE49-F238E27FC236}">
                <a16:creationId xmlns:a16="http://schemas.microsoft.com/office/drawing/2014/main" id="{589C14E8-509A-2CB7-4A04-3ED7D764DF03}"/>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2.13</a:t>
            </a:r>
          </a:p>
        </p:txBody>
      </p:sp>
    </p:spTree>
    <p:extLst>
      <p:ext uri="{BB962C8B-B14F-4D97-AF65-F5344CB8AC3E}">
        <p14:creationId xmlns:p14="http://schemas.microsoft.com/office/powerpoint/2010/main" val="2735761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8" name="Google Shape;608;p84"/>
          <p:cNvSpPr txBox="1"/>
          <p:nvPr/>
        </p:nvSpPr>
        <p:spPr>
          <a:xfrm>
            <a:off x="2803068" y="1938500"/>
            <a:ext cx="9075672" cy="4278040"/>
          </a:xfrm>
          <a:prstGeom prst="rect">
            <a:avLst/>
          </a:prstGeom>
          <a:noFill/>
          <a:ln>
            <a:noFill/>
          </a:ln>
        </p:spPr>
        <p:txBody>
          <a:bodyPr spcFirstLastPara="1" wrap="square" lIns="121900" tIns="60933" rIns="121900" bIns="60933" anchor="t" anchorCtr="0">
            <a:spAutoFit/>
          </a:bodyPr>
          <a:lstStyle/>
          <a:p>
            <a:pPr marL="342900" indent="-342900">
              <a:spcAft>
                <a:spcPts val="1200"/>
              </a:spcAft>
              <a:buClr>
                <a:schemeClr val="accent2"/>
              </a:buClr>
              <a:buSzPct val="120000"/>
              <a:buFont typeface="Arial" panose="020B0604020202020204" pitchFamily="34" charset="0"/>
              <a:buChar char="•"/>
              <a:defRPr sz="2400">
                <a:solidFill>
                  <a:srgbClr val="000000"/>
                </a:solidFill>
                <a:latin typeface="Arial"/>
                <a:ea typeface="Arial"/>
                <a:cs typeface="Arial"/>
                <a:sym typeface="Arial"/>
              </a:defRPr>
            </a:pPr>
            <a:r>
              <a:rPr lang="es-CO" noProof="0" dirty="0"/>
              <a:t>Para mostrar empatía hay que comprender cómo ha sucedido algo. Este ejercicio nos permite ver cómo la respuesta que se dé a una sobreviviente cuando revela que ha sufrido violencia puede repercutir en su experiencia y bienestar.  </a:t>
            </a:r>
          </a:p>
          <a:p>
            <a:pPr marL="342900" indent="-342900">
              <a:spcAft>
                <a:spcPts val="1200"/>
              </a:spcAft>
              <a:buClr>
                <a:schemeClr val="accent2"/>
              </a:buClr>
              <a:buSzPct val="120000"/>
              <a:buFont typeface="Arial" panose="020B0604020202020204" pitchFamily="34" charset="0"/>
              <a:buChar char="•"/>
              <a:defRPr sz="2400">
                <a:solidFill>
                  <a:srgbClr val="000000"/>
                </a:solidFill>
                <a:latin typeface="Arial"/>
                <a:ea typeface="Arial"/>
                <a:cs typeface="Arial"/>
                <a:sym typeface="Arial"/>
              </a:defRPr>
            </a:pPr>
            <a:r>
              <a:rPr lang="es-CO" noProof="0" dirty="0"/>
              <a:t>Se pedirá a los observadores que digan qué les ha parecido tras el ejercicio. Las personas que prefieran no presentarse como voluntarias para interpretar uno de los papeles activos seguirán siendo participantes en el ejercicio. </a:t>
            </a:r>
          </a:p>
          <a:p>
            <a:pPr marL="342900" indent="-342900">
              <a:spcAft>
                <a:spcPts val="1200"/>
              </a:spcAft>
              <a:buClr>
                <a:schemeClr val="accent2"/>
              </a:buClr>
              <a:buSzPct val="120000"/>
              <a:buFont typeface="Arial" panose="020B0604020202020204" pitchFamily="34" charset="0"/>
              <a:buChar char="•"/>
              <a:defRPr sz="2400">
                <a:solidFill>
                  <a:srgbClr val="000000"/>
                </a:solidFill>
                <a:latin typeface="Arial"/>
                <a:ea typeface="Arial"/>
                <a:cs typeface="Arial"/>
                <a:sym typeface="Arial"/>
              </a:defRPr>
            </a:pPr>
            <a:r>
              <a:rPr lang="es-CO" noProof="0" dirty="0"/>
              <a:t>Se ruega silencio durante todo el ejercicio. Tendremos tiempo para debatir y reflexionar después.  </a:t>
            </a:r>
            <a:endParaRPr lang="es-CO" sz="2400" noProof="0" dirty="0">
              <a:latin typeface="Arial" panose="020B0604020202020204" pitchFamily="34" charset="0"/>
            </a:endParaRPr>
          </a:p>
        </p:txBody>
      </p:sp>
      <p:sp>
        <p:nvSpPr>
          <p:cNvPr id="2" name="Title 1">
            <a:extLst>
              <a:ext uri="{FF2B5EF4-FFF2-40B4-BE49-F238E27FC236}">
                <a16:creationId xmlns:a16="http://schemas.microsoft.com/office/drawing/2014/main" id="{3DD9037C-39B1-2EC5-F2E4-83C1EAA45A1C}"/>
              </a:ext>
            </a:extLst>
          </p:cNvPr>
          <p:cNvSpPr>
            <a:spLocks noGrp="1"/>
          </p:cNvSpPr>
          <p:nvPr>
            <p:ph type="title"/>
          </p:nvPr>
        </p:nvSpPr>
        <p:spPr>
          <a:xfrm>
            <a:off x="415600" y="1218500"/>
            <a:ext cx="11360800" cy="720000"/>
          </a:xfrm>
        </p:spPr>
        <p:txBody>
          <a:bodyPr/>
          <a:lstStyle/>
          <a:p>
            <a:pPr>
              <a:defRPr b="1">
                <a:latin typeface="+mj-lt"/>
                <a:ea typeface="Arial"/>
                <a:cs typeface="Arial"/>
              </a:defRPr>
            </a:pPr>
            <a:r>
              <a:rPr lang="es-CO" noProof="0" dirty="0"/>
              <a:t>La culpa nos cubre</a:t>
            </a:r>
            <a:endParaRPr lang="es-CO" noProof="0" dirty="0">
              <a:latin typeface="+mj-lt"/>
            </a:endParaRPr>
          </a:p>
        </p:txBody>
      </p:sp>
      <p:sp>
        <p:nvSpPr>
          <p:cNvPr id="3" name="Text Placeholder 2">
            <a:extLst>
              <a:ext uri="{FF2B5EF4-FFF2-40B4-BE49-F238E27FC236}">
                <a16:creationId xmlns:a16="http://schemas.microsoft.com/office/drawing/2014/main" id="{17CB01E5-DC65-1E55-4918-321E5F9E0AB2}"/>
              </a:ext>
            </a:extLst>
          </p:cNvPr>
          <p:cNvSpPr>
            <a:spLocks noGrp="1"/>
          </p:cNvSpPr>
          <p:nvPr>
            <p:ph type="body" sz="quarter" idx="10"/>
          </p:nvPr>
        </p:nvSpPr>
        <p:spPr/>
        <p:txBody>
          <a:bodyPr/>
          <a:lstStyle/>
          <a:p>
            <a:pPr>
              <a:defRPr b="1">
                <a:latin typeface="+mj-lt"/>
                <a:ea typeface="Arial"/>
                <a:cs typeface="Arial"/>
                <a:sym typeface="Arial"/>
              </a:defRPr>
            </a:pPr>
            <a:r>
              <a:rPr lang="es-CO" noProof="0" dirty="0"/>
              <a:t>Ejercicio 2.2</a:t>
            </a:r>
            <a:endParaRPr lang="es-CO" noProof="0" dirty="0">
              <a:latin typeface="+mj-lt"/>
            </a:endParaRPr>
          </a:p>
          <a:p>
            <a:endParaRPr lang="es-CO" noProof="0" dirty="0">
              <a:latin typeface="+mj-lt"/>
            </a:endParaRPr>
          </a:p>
        </p:txBody>
      </p:sp>
      <p:pic>
        <p:nvPicPr>
          <p:cNvPr id="15" name="Graphic 14">
            <a:extLst>
              <a:ext uri="{FF2B5EF4-FFF2-40B4-BE49-F238E27FC236}">
                <a16:creationId xmlns:a16="http://schemas.microsoft.com/office/drawing/2014/main" id="{EE2089F5-3736-FF32-728F-F5457E8623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1170" y="2369075"/>
            <a:ext cx="1415848" cy="1415848"/>
          </a:xfrm>
          <a:prstGeom prst="rect">
            <a:avLst/>
          </a:prstGeom>
        </p:spPr>
      </p:pic>
      <p:sp>
        <p:nvSpPr>
          <p:cNvPr id="4" name="TextBox 3">
            <a:extLst>
              <a:ext uri="{FF2B5EF4-FFF2-40B4-BE49-F238E27FC236}">
                <a16:creationId xmlns:a16="http://schemas.microsoft.com/office/drawing/2014/main" id="{83CB816E-E0AC-2CD8-084A-CF79E81CAFD5}"/>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2.14</a:t>
            </a:r>
          </a:p>
        </p:txBody>
      </p:sp>
    </p:spTree>
    <p:extLst>
      <p:ext uri="{BB962C8B-B14F-4D97-AF65-F5344CB8AC3E}">
        <p14:creationId xmlns:p14="http://schemas.microsoft.com/office/powerpoint/2010/main" val="31742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4" name="Google Shape;614;p85"/>
          <p:cNvSpPr txBox="1"/>
          <p:nvPr/>
        </p:nvSpPr>
        <p:spPr>
          <a:xfrm>
            <a:off x="0" y="-29030"/>
            <a:ext cx="12192000" cy="1075200"/>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200" b="1">
                <a:solidFill>
                  <a:schemeClr val="accent3"/>
                </a:solidFill>
                <a:latin typeface="+mj-lt"/>
                <a:cs typeface="Arial"/>
                <a:sym typeface="Arial"/>
              </a:defRPr>
            </a:pPr>
            <a:r>
              <a:rPr lang="es-CO" noProof="0" dirty="0"/>
              <a:t>Sesión 2: Conclusión</a:t>
            </a:r>
          </a:p>
        </p:txBody>
      </p:sp>
      <p:sp>
        <p:nvSpPr>
          <p:cNvPr id="615" name="Google Shape;615;p85"/>
          <p:cNvSpPr txBox="1"/>
          <p:nvPr/>
        </p:nvSpPr>
        <p:spPr>
          <a:xfrm>
            <a:off x="504056" y="865793"/>
            <a:ext cx="11183888" cy="5126413"/>
          </a:xfrm>
          <a:prstGeom prst="rect">
            <a:avLst/>
          </a:prstGeom>
          <a:noFill/>
          <a:ln>
            <a:noFill/>
          </a:ln>
        </p:spPr>
        <p:txBody>
          <a:bodyPr spcFirstLastPara="1" wrap="square" lIns="121900" tIns="60933" rIns="121900" bIns="60933" anchor="t" anchorCtr="0">
            <a:spAutoFit/>
          </a:bodyPr>
          <a:lstStyle/>
          <a:p>
            <a:pPr marL="457189" indent="-457189">
              <a:lnSpc>
                <a:spcPct val="108000"/>
              </a:lnSpc>
              <a:buClr>
                <a:schemeClr val="accent3"/>
              </a:buClr>
              <a:buSzPct val="125000"/>
              <a:buFont typeface="Wingdings" pitchFamily="2" charset="2"/>
              <a:buChar char="Ø"/>
              <a:defRPr sz="2400">
                <a:solidFill>
                  <a:srgbClr val="000000"/>
                </a:solidFill>
                <a:latin typeface="Arial"/>
                <a:ea typeface="Arial"/>
                <a:cs typeface="Arial"/>
                <a:sym typeface="Arial"/>
              </a:defRPr>
            </a:pPr>
            <a:r>
              <a:rPr lang="es-CO" noProof="0" dirty="0"/>
              <a:t>Al ponernos en el lugar de la persona sobreviviente, podemos empatizar y comprender mejor su situación.</a:t>
            </a:r>
          </a:p>
          <a:p>
            <a:pPr marL="457189" indent="-457189">
              <a:lnSpc>
                <a:spcPct val="108000"/>
              </a:lnSpc>
              <a:spcBef>
                <a:spcPts val="1600"/>
              </a:spcBef>
              <a:buClr>
                <a:schemeClr val="accent3"/>
              </a:buClr>
              <a:buSzPct val="125000"/>
              <a:buFont typeface="Wingdings" pitchFamily="2" charset="2"/>
              <a:buChar char="Ø"/>
              <a:defRPr sz="2400">
                <a:solidFill>
                  <a:srgbClr val="000000"/>
                </a:solidFill>
                <a:latin typeface="Arial"/>
                <a:ea typeface="Arial"/>
                <a:cs typeface="Arial"/>
                <a:sym typeface="Arial"/>
              </a:defRPr>
            </a:pPr>
            <a:r>
              <a:rPr lang="es-CO" noProof="0" dirty="0"/>
              <a:t>Somos profesionales sanitarios y es importante que reflexionemos sobre nuestros propios valores y creencias y cómo podemos transmitirlos a nuestros pacientes. Es importante no culpar NUNCA a una persona sobreviviente.  </a:t>
            </a:r>
            <a:endParaRPr lang="es-CO" sz="2400" noProof="0" dirty="0">
              <a:latin typeface="Arial" panose="020B0604020202020204" pitchFamily="34" charset="0"/>
            </a:endParaRPr>
          </a:p>
          <a:p>
            <a:pPr marL="457189" indent="-457189">
              <a:lnSpc>
                <a:spcPct val="108000"/>
              </a:lnSpc>
              <a:spcBef>
                <a:spcPts val="1600"/>
              </a:spcBef>
              <a:buClr>
                <a:schemeClr val="accent3"/>
              </a:buClr>
              <a:buSzPct val="125000"/>
              <a:buFont typeface="Wingdings" pitchFamily="2" charset="2"/>
              <a:buChar char="Ø"/>
              <a:defRPr sz="2400">
                <a:solidFill>
                  <a:srgbClr val="000000"/>
                </a:solidFill>
                <a:latin typeface="Arial"/>
                <a:ea typeface="Arial"/>
                <a:cs typeface="Arial"/>
                <a:sym typeface="Arial"/>
              </a:defRPr>
            </a:pPr>
            <a:r>
              <a:rPr lang="es-CO" noProof="0" dirty="0"/>
              <a:t>La seguridad es el objetivo a largo plazo. Contar los malos tratos o abandonar a una pareja maltratadora tal vez no sea lo más adecuado para todas las personas sobrevivientes.  </a:t>
            </a:r>
            <a:endParaRPr lang="es-CO" sz="2400" noProof="0" dirty="0">
              <a:latin typeface="Arial" panose="020B0604020202020204" pitchFamily="34" charset="0"/>
            </a:endParaRPr>
          </a:p>
          <a:p>
            <a:pPr marL="457189" indent="-457189">
              <a:lnSpc>
                <a:spcPct val="108000"/>
              </a:lnSpc>
              <a:spcBef>
                <a:spcPts val="1600"/>
              </a:spcBef>
              <a:buClr>
                <a:schemeClr val="accent3"/>
              </a:buClr>
              <a:buSzPct val="125000"/>
              <a:buFont typeface="Wingdings" pitchFamily="2" charset="2"/>
              <a:buChar char="Ø"/>
              <a:defRPr sz="2400">
                <a:solidFill>
                  <a:srgbClr val="000000"/>
                </a:solidFill>
                <a:latin typeface="Arial"/>
                <a:ea typeface="Arial"/>
                <a:cs typeface="Arial"/>
                <a:sym typeface="Arial"/>
              </a:defRPr>
            </a:pPr>
            <a:r>
              <a:rPr lang="es-CO" noProof="0" dirty="0"/>
              <a:t>Anime siempre a las personas sobrevivientes a buscar opciones en sus vidas y apóyelas para que elijan lo que consideren que más les conviene.</a:t>
            </a:r>
          </a:p>
        </p:txBody>
      </p:sp>
      <p:sp>
        <p:nvSpPr>
          <p:cNvPr id="2" name="TextBox 1">
            <a:extLst>
              <a:ext uri="{FF2B5EF4-FFF2-40B4-BE49-F238E27FC236}">
                <a16:creationId xmlns:a16="http://schemas.microsoft.com/office/drawing/2014/main" id="{D3066278-F732-F46B-19F3-A5A50CC9E280}"/>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2.15</a:t>
            </a:r>
          </a:p>
        </p:txBody>
      </p:sp>
    </p:spTree>
    <p:extLst>
      <p:ext uri="{BB962C8B-B14F-4D97-AF65-F5344CB8AC3E}">
        <p14:creationId xmlns:p14="http://schemas.microsoft.com/office/powerpoint/2010/main" val="3703753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6" name="Google Shape;516;p72" descr="Mountain reflected in lake at sunset"/>
          <p:cNvSpPr/>
          <p:nvPr/>
        </p:nvSpPr>
        <p:spPr>
          <a:xfrm>
            <a:off x="72300" y="47506"/>
            <a:ext cx="6091400" cy="6704121"/>
          </a:xfrm>
          <a:prstGeom prst="rect">
            <a:avLst/>
          </a:prstGeom>
          <a:noFill/>
          <a:ln>
            <a:noFill/>
          </a:ln>
        </p:spPr>
        <p:txBody>
          <a:bodyPr/>
          <a:lstStyle/>
          <a:p>
            <a:endParaRPr lang="es-CO" sz="2400" noProof="0" dirty="0">
              <a:latin typeface="Arial" panose="020B0604020202020204" pitchFamily="34" charset="0"/>
            </a:endParaRPr>
          </a:p>
        </p:txBody>
      </p:sp>
      <p:sp>
        <p:nvSpPr>
          <p:cNvPr id="3" name="Text Placeholder 2">
            <a:extLst>
              <a:ext uri="{FF2B5EF4-FFF2-40B4-BE49-F238E27FC236}">
                <a16:creationId xmlns:a16="http://schemas.microsoft.com/office/drawing/2014/main" id="{7F6C6A4E-6CEF-0B8E-6159-83F0432A0779}"/>
              </a:ext>
            </a:extLst>
          </p:cNvPr>
          <p:cNvSpPr>
            <a:spLocks noGrp="1"/>
          </p:cNvSpPr>
          <p:nvPr>
            <p:ph type="body" sz="quarter" idx="11"/>
          </p:nvPr>
        </p:nvSpPr>
        <p:spPr/>
        <p:txBody>
          <a:bodyPr/>
          <a:lstStyle/>
          <a:p>
            <a:r>
              <a:rPr lang="es-CO" noProof="0" dirty="0"/>
              <a:t>Mayor concienciación y comprensión en torno a la experiencia de las personas sobrevivientes</a:t>
            </a:r>
          </a:p>
          <a:p>
            <a:endParaRPr lang="es-CO" noProof="0" dirty="0"/>
          </a:p>
          <a:p>
            <a:endParaRPr lang="es-CO" noProof="0" dirty="0"/>
          </a:p>
        </p:txBody>
      </p:sp>
      <p:sp>
        <p:nvSpPr>
          <p:cNvPr id="2" name="Text Placeholder 1">
            <a:extLst>
              <a:ext uri="{FF2B5EF4-FFF2-40B4-BE49-F238E27FC236}">
                <a16:creationId xmlns:a16="http://schemas.microsoft.com/office/drawing/2014/main" id="{6A416B61-7D2C-F6A2-BBDC-0922BEBAF709}"/>
              </a:ext>
            </a:extLst>
          </p:cNvPr>
          <p:cNvSpPr>
            <a:spLocks noGrp="1"/>
          </p:cNvSpPr>
          <p:nvPr>
            <p:ph type="body" sz="quarter" idx="10"/>
          </p:nvPr>
        </p:nvSpPr>
        <p:spPr/>
        <p:txBody>
          <a:bodyPr anchor="t" anchorCtr="0">
            <a:normAutofit/>
          </a:bodyPr>
          <a:lstStyle/>
          <a:p>
            <a:r>
              <a:rPr lang="es-CO" noProof="0" dirty="0"/>
              <a:t>Sesión 2</a:t>
            </a:r>
          </a:p>
        </p:txBody>
      </p:sp>
      <p:pic>
        <p:nvPicPr>
          <p:cNvPr id="7" name="Google Shape;36;p34" descr="Mountain reflected in lake at sunset">
            <a:extLst>
              <a:ext uri="{FF2B5EF4-FFF2-40B4-BE49-F238E27FC236}">
                <a16:creationId xmlns:a16="http://schemas.microsoft.com/office/drawing/2014/main" id="{3840B830-C820-99E7-C1A5-A49C70EE1324}"/>
              </a:ext>
            </a:extLst>
          </p:cNvPr>
          <p:cNvPicPr preferRelativeResize="0">
            <a:picLocks noGrp="1"/>
          </p:cNvPicPr>
          <p:nvPr>
            <p:ph type="pic" sz="quarter" idx="12"/>
          </p:nvPr>
        </p:nvPicPr>
        <p:blipFill rotWithShape="1">
          <a:blip r:embed="rId3"/>
          <a:srcRect l="12525" r="12525"/>
          <a:stretch/>
        </p:blipFill>
        <p:spPr>
          <a:xfrm>
            <a:off x="0" y="0"/>
            <a:ext cx="6696000" cy="6012000"/>
          </a:xfrm>
          <a:prstGeom prst="rect">
            <a:avLst/>
          </a:prstGeom>
          <a:noFill/>
          <a:ln>
            <a:noFill/>
          </a:ln>
        </p:spPr>
      </p:pic>
      <p:sp>
        <p:nvSpPr>
          <p:cNvPr id="4" name="TextBox 3">
            <a:extLst>
              <a:ext uri="{FF2B5EF4-FFF2-40B4-BE49-F238E27FC236}">
                <a16:creationId xmlns:a16="http://schemas.microsoft.com/office/drawing/2014/main" id="{6E2D9DF2-BED2-B070-4274-73603ED8DE17}"/>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2.2</a:t>
            </a:r>
          </a:p>
        </p:txBody>
      </p:sp>
    </p:spTree>
    <p:extLst>
      <p:ext uri="{BB962C8B-B14F-4D97-AF65-F5344CB8AC3E}">
        <p14:creationId xmlns:p14="http://schemas.microsoft.com/office/powerpoint/2010/main" val="1692043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3" name="Google Shape;523;p73" descr="Bullseye with solid fill"/>
          <p:cNvSpPr/>
          <p:nvPr/>
        </p:nvSpPr>
        <p:spPr>
          <a:xfrm>
            <a:off x="1068130" y="1275070"/>
            <a:ext cx="3876165" cy="3876165"/>
          </a:xfrm>
          <a:prstGeom prst="rect">
            <a:avLst/>
          </a:prstGeom>
          <a:noFill/>
          <a:ln>
            <a:noFill/>
          </a:ln>
        </p:spPr>
        <p:txBody>
          <a:bodyPr/>
          <a:lstStyle/>
          <a:p>
            <a:endParaRPr lang="es-CO" sz="2400" noProof="0" dirty="0">
              <a:latin typeface="Arial" panose="020B0604020202020204" pitchFamily="34" charset="0"/>
            </a:endParaRPr>
          </a:p>
        </p:txBody>
      </p:sp>
      <p:sp>
        <p:nvSpPr>
          <p:cNvPr id="524" name="Google Shape;524;p73"/>
          <p:cNvSpPr txBox="1"/>
          <p:nvPr/>
        </p:nvSpPr>
        <p:spPr>
          <a:xfrm>
            <a:off x="1078800" y="1800000"/>
            <a:ext cx="10033200" cy="3590707"/>
          </a:xfrm>
          <a:prstGeom prst="rect">
            <a:avLst/>
          </a:prstGeom>
          <a:noFill/>
          <a:ln>
            <a:noFill/>
          </a:ln>
        </p:spPr>
        <p:txBody>
          <a:bodyPr spcFirstLastPara="1" wrap="square" lIns="121900" tIns="60933" rIns="121900" bIns="60933" anchor="t" anchorCtr="0">
            <a:noAutofit/>
          </a:bodyPr>
          <a:lstStyle/>
          <a:p>
            <a:pPr marR="118530">
              <a:lnSpc>
                <a:spcPct val="108000"/>
              </a:lnSpc>
              <a:defRPr sz="2400">
                <a:latin typeface="Arial" panose="020B0604020202020204" pitchFamily="34" charset="0"/>
                <a:cs typeface="Arial" panose="020B0604020202020204" pitchFamily="34" charset="0"/>
                <a:sym typeface="Arial"/>
              </a:defRPr>
            </a:pPr>
            <a:r>
              <a:rPr lang="es-CO" u="sng" noProof="0" dirty="0">
                <a:solidFill>
                  <a:schemeClr val="accent3"/>
                </a:solidFill>
              </a:rPr>
              <a:t>Objetivo 2:</a:t>
            </a:r>
            <a:r>
              <a:rPr lang="es-CO" noProof="0" dirty="0">
                <a:solidFill>
                  <a:schemeClr val="accent3"/>
                </a:solidFill>
              </a:rPr>
              <a:t>	</a:t>
            </a:r>
            <a:r>
              <a:rPr lang="es-CO" noProof="0" dirty="0">
                <a:solidFill>
                  <a:schemeClr val="accent2"/>
                </a:solidFill>
              </a:rPr>
              <a:t>Mostrar conductas y asumir valores</a:t>
            </a:r>
          </a:p>
          <a:p>
            <a:pPr marR="118530">
              <a:lnSpc>
                <a:spcPct val="108000"/>
              </a:lnSpc>
              <a:spcAft>
                <a:spcPts val="2400"/>
              </a:spcAft>
              <a:defRPr sz="2400">
                <a:solidFill>
                  <a:schemeClr val="accent2"/>
                </a:solidFill>
                <a:latin typeface="Arial" panose="020B0604020202020204" pitchFamily="34" charset="0"/>
                <a:cs typeface="Arial" panose="020B0604020202020204" pitchFamily="34" charset="0"/>
                <a:sym typeface="Arial"/>
              </a:defRPr>
            </a:pPr>
            <a:r>
              <a:rPr lang="es-CO" noProof="0" dirty="0"/>
              <a:t>		que contribuyan a prestar unos servicios </a:t>
            </a:r>
            <a:br>
              <a:rPr lang="es-CO" noProof="0" dirty="0"/>
            </a:br>
            <a:r>
              <a:rPr lang="es-CO" noProof="0" dirty="0"/>
              <a:t>		que ofrezcan seguridad y apoyo</a:t>
            </a:r>
            <a:endParaRPr lang="es-CO" sz="2400" noProof="0" dirty="0">
              <a:solidFill>
                <a:schemeClr val="accent2"/>
              </a:solidFill>
              <a:latin typeface="Arial" panose="020B0604020202020204" pitchFamily="34" charset="0"/>
              <a:cs typeface="Arial" panose="020B0604020202020204" pitchFamily="34" charset="0"/>
            </a:endParaRPr>
          </a:p>
          <a:p>
            <a:pPr marR="118530">
              <a:lnSpc>
                <a:spcPct val="108000"/>
              </a:lnSpc>
              <a:spcAft>
                <a:spcPts val="600"/>
              </a:spcAft>
              <a:defRPr sz="2200" b="1">
                <a:solidFill>
                  <a:schemeClr val="accent1"/>
                </a:solidFill>
                <a:latin typeface="Arial"/>
                <a:cs typeface="Arial"/>
                <a:sym typeface="Arial"/>
              </a:defRPr>
            </a:pPr>
            <a:r>
              <a:rPr lang="es-CO" noProof="0" dirty="0"/>
              <a:t>Competencias:</a:t>
            </a:r>
          </a:p>
          <a:p>
            <a:pPr marL="360000" marR="309871" indent="-360000">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es-CO" noProof="0" dirty="0"/>
              <a:t>Ser consciente de las propias creencias, suposiciones, posibles sesgos y respuestas emocionales que pueden afectar a las interacciones con las personas sobrevivientes.</a:t>
            </a:r>
            <a:endParaRPr lang="es-CO" sz="2000" noProof="0" dirty="0">
              <a:solidFill>
                <a:srgbClr val="000000"/>
              </a:solidFill>
              <a:latin typeface="Arial" panose="020B0604020202020204" pitchFamily="34" charset="0"/>
            </a:endParaRPr>
          </a:p>
          <a:p>
            <a:pPr marL="360000" marR="309871" indent="-360000">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es-CO" noProof="0" dirty="0"/>
              <a:t>Comprender las circunstancias y los obstáculos a los que se enfrentan las personas sobrevivientes a la hora de buscar ayuda.      </a:t>
            </a:r>
            <a:endParaRPr lang="es-CO" sz="2000" noProof="0" dirty="0">
              <a:solidFill>
                <a:srgbClr val="000000"/>
              </a:solidFill>
              <a:latin typeface="Arial" panose="020B0604020202020204" pitchFamily="34" charset="0"/>
            </a:endParaRPr>
          </a:p>
          <a:p>
            <a:pPr marL="360000" marR="309871" indent="-360000">
              <a:spcAft>
                <a:spcPts val="600"/>
              </a:spcAft>
              <a:buClr>
                <a:schemeClr val="accent2"/>
              </a:buClr>
              <a:buSzPct val="120000"/>
              <a:buFont typeface="Arial" panose="020B0604020202020204" pitchFamily="34" charset="0"/>
              <a:buChar char="•"/>
              <a:defRPr sz="2000">
                <a:solidFill>
                  <a:srgbClr val="000000"/>
                </a:solidFill>
                <a:latin typeface="Arial" panose="020B0604020202020204" pitchFamily="34" charset="0"/>
                <a:sym typeface="Arial"/>
              </a:defRPr>
            </a:pPr>
            <a:r>
              <a:rPr lang="es-CO" noProof="0" dirty="0"/>
              <a:t>Reconocer la importancia de mostrar empatía hacia las personas sobrevivientes.</a:t>
            </a:r>
            <a:endParaRPr lang="es-CO" sz="2000" noProof="0" dirty="0">
              <a:solidFill>
                <a:srgbClr val="000000"/>
              </a:solidFill>
              <a:latin typeface="Arial" panose="020B0604020202020204" pitchFamily="34" charset="0"/>
            </a:endParaRPr>
          </a:p>
        </p:txBody>
      </p:sp>
      <p:sp>
        <p:nvSpPr>
          <p:cNvPr id="3" name="Title 2">
            <a:extLst>
              <a:ext uri="{FF2B5EF4-FFF2-40B4-BE49-F238E27FC236}">
                <a16:creationId xmlns:a16="http://schemas.microsoft.com/office/drawing/2014/main" id="{5381C43D-850A-08D5-CD94-1943540D69F2}"/>
              </a:ext>
            </a:extLst>
          </p:cNvPr>
          <p:cNvSpPr>
            <a:spLocks noGrp="1"/>
          </p:cNvSpPr>
          <p:nvPr>
            <p:ph type="title"/>
          </p:nvPr>
        </p:nvSpPr>
        <p:spPr>
          <a:xfrm>
            <a:off x="681071" y="457535"/>
            <a:ext cx="11360800" cy="720000"/>
          </a:xfrm>
        </p:spPr>
        <p:txBody>
          <a:bodyPr/>
          <a:lstStyle/>
          <a:p>
            <a:r>
              <a:rPr lang="es-CO" noProof="0" dirty="0"/>
              <a:t>Objetivos de la sesión</a:t>
            </a:r>
          </a:p>
        </p:txBody>
      </p:sp>
      <p:sp>
        <p:nvSpPr>
          <p:cNvPr id="2" name="TextBox 1">
            <a:extLst>
              <a:ext uri="{FF2B5EF4-FFF2-40B4-BE49-F238E27FC236}">
                <a16:creationId xmlns:a16="http://schemas.microsoft.com/office/drawing/2014/main" id="{410F906D-EFDF-F05F-C868-E529D0BA784A}"/>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2.3</a:t>
            </a:r>
          </a:p>
        </p:txBody>
      </p:sp>
    </p:spTree>
    <p:extLst>
      <p:ext uri="{BB962C8B-B14F-4D97-AF65-F5344CB8AC3E}">
        <p14:creationId xmlns:p14="http://schemas.microsoft.com/office/powerpoint/2010/main" val="4262841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4" name="Google Shape;534;p74"/>
          <p:cNvSpPr txBox="1"/>
          <p:nvPr/>
        </p:nvSpPr>
        <p:spPr>
          <a:xfrm>
            <a:off x="2290713" y="2628835"/>
            <a:ext cx="7956223" cy="1846605"/>
          </a:xfrm>
          <a:prstGeom prst="rect">
            <a:avLst/>
          </a:prstGeom>
          <a:noFill/>
          <a:ln>
            <a:noFill/>
          </a:ln>
        </p:spPr>
        <p:txBody>
          <a:bodyPr spcFirstLastPara="1" wrap="square" lIns="121900" tIns="60933" rIns="121900" bIns="60933" anchor="t" anchorCtr="0">
            <a:spAutoFit/>
          </a:bodyPr>
          <a:lstStyle/>
          <a:p>
            <a:pPr>
              <a:defRPr sz="2800">
                <a:solidFill>
                  <a:srgbClr val="000000"/>
                </a:solidFill>
                <a:latin typeface="Arial"/>
                <a:ea typeface="Arial"/>
                <a:cs typeface="Arial"/>
                <a:sym typeface="Arial"/>
              </a:defRPr>
            </a:pPr>
            <a:r>
              <a:rPr lang="es-CO" noProof="0" dirty="0"/>
              <a:t>La violencia de género puede prevenirse. </a:t>
            </a:r>
            <a:br>
              <a:rPr lang="es-CO" noProof="0" dirty="0"/>
            </a:br>
            <a:r>
              <a:rPr lang="es-CO" noProof="0" dirty="0"/>
              <a:t>La sobreviviente podría haber hecho algo o haberse comportado de otra manera para evitar que se produjera la violencia.  </a:t>
            </a:r>
            <a:endParaRPr lang="es-CO" sz="2800" noProof="0" dirty="0">
              <a:latin typeface="Arial" panose="020B0604020202020204" pitchFamily="34" charset="0"/>
            </a:endParaRPr>
          </a:p>
        </p:txBody>
      </p:sp>
      <p:sp>
        <p:nvSpPr>
          <p:cNvPr id="2" name="Title 1">
            <a:extLst>
              <a:ext uri="{FF2B5EF4-FFF2-40B4-BE49-F238E27FC236}">
                <a16:creationId xmlns:a16="http://schemas.microsoft.com/office/drawing/2014/main" id="{06692EF5-B301-0D9E-C5DA-5CA889EE8E8B}"/>
              </a:ext>
            </a:extLst>
          </p:cNvPr>
          <p:cNvSpPr>
            <a:spLocks noGrp="1"/>
          </p:cNvSpPr>
          <p:nvPr>
            <p:ph type="title"/>
          </p:nvPr>
        </p:nvSpPr>
        <p:spPr/>
        <p:txBody>
          <a:bodyPr/>
          <a:lstStyle/>
          <a:p>
            <a:pPr>
              <a:defRPr b="1">
                <a:latin typeface="+mj-lt"/>
                <a:ea typeface="Arial"/>
                <a:cs typeface="Arial"/>
              </a:defRPr>
            </a:pPr>
            <a:r>
              <a:rPr lang="es-CO" noProof="0" dirty="0"/>
              <a:t>¿Mito o realidad?</a:t>
            </a:r>
            <a:endParaRPr lang="es-CO" noProof="0" dirty="0">
              <a:latin typeface="+mj-lt"/>
            </a:endParaRPr>
          </a:p>
        </p:txBody>
      </p:sp>
      <p:sp>
        <p:nvSpPr>
          <p:cNvPr id="3" name="Text Placeholder 2">
            <a:extLst>
              <a:ext uri="{FF2B5EF4-FFF2-40B4-BE49-F238E27FC236}">
                <a16:creationId xmlns:a16="http://schemas.microsoft.com/office/drawing/2014/main" id="{6ABF7C2D-21FD-7440-442B-889DF01FD03D}"/>
              </a:ext>
            </a:extLst>
          </p:cNvPr>
          <p:cNvSpPr>
            <a:spLocks noGrp="1"/>
          </p:cNvSpPr>
          <p:nvPr>
            <p:ph type="body" sz="quarter" idx="10"/>
          </p:nvPr>
        </p:nvSpPr>
        <p:spPr/>
        <p:txBody>
          <a:bodyPr>
            <a:normAutofit/>
          </a:bodyPr>
          <a:lstStyle/>
          <a:p>
            <a:pPr>
              <a:defRPr b="1">
                <a:latin typeface="+mj-lt"/>
                <a:ea typeface="Arial"/>
                <a:cs typeface="Arial"/>
                <a:sym typeface="Arial"/>
              </a:defRPr>
            </a:pPr>
            <a:r>
              <a:rPr lang="es-CO" noProof="0" dirty="0"/>
              <a:t>Ejercicio 2.1a</a:t>
            </a:r>
            <a:endParaRPr lang="es-CO" noProof="0" dirty="0">
              <a:latin typeface="+mj-lt"/>
            </a:endParaRPr>
          </a:p>
        </p:txBody>
      </p:sp>
      <p:sp>
        <p:nvSpPr>
          <p:cNvPr id="4" name="TextBox 3">
            <a:extLst>
              <a:ext uri="{FF2B5EF4-FFF2-40B4-BE49-F238E27FC236}">
                <a16:creationId xmlns:a16="http://schemas.microsoft.com/office/drawing/2014/main" id="{6F4B3E5E-55F0-0F15-D3B6-F26D4FF3865B}"/>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2.4</a:t>
            </a:r>
          </a:p>
        </p:txBody>
      </p:sp>
    </p:spTree>
    <p:extLst>
      <p:ext uri="{BB962C8B-B14F-4D97-AF65-F5344CB8AC3E}">
        <p14:creationId xmlns:p14="http://schemas.microsoft.com/office/powerpoint/2010/main" val="880424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1" name="Google Shape;541;p75"/>
          <p:cNvSpPr txBox="1"/>
          <p:nvPr/>
        </p:nvSpPr>
        <p:spPr>
          <a:xfrm>
            <a:off x="639581" y="1706496"/>
            <a:ext cx="10992786" cy="861720"/>
          </a:xfrm>
          <a:prstGeom prst="rect">
            <a:avLst/>
          </a:prstGeom>
          <a:noFill/>
          <a:ln>
            <a:noFill/>
          </a:ln>
        </p:spPr>
        <p:txBody>
          <a:bodyPr spcFirstLastPara="1" wrap="square" lIns="121900" tIns="60933" rIns="121900" bIns="60933" anchor="t" anchorCtr="0">
            <a:spAutoFit/>
          </a:bodyPr>
          <a:lstStyle/>
          <a:p>
            <a:pPr>
              <a:defRPr sz="2400">
                <a:solidFill>
                  <a:srgbClr val="000000"/>
                </a:solidFill>
                <a:latin typeface="Arial"/>
                <a:ea typeface="Arial"/>
                <a:cs typeface="Arial"/>
                <a:sym typeface="Arial"/>
              </a:defRPr>
            </a:pPr>
            <a:r>
              <a:rPr lang="es-CO" noProof="0" dirty="0"/>
              <a:t>La violencia de género puede prevenirse. La sobreviviente podría haber hecho algo o haberse comportado de otra manera para evitar que se produjera la violencia.  </a:t>
            </a:r>
            <a:endParaRPr lang="es-CO" sz="2400" noProof="0" dirty="0">
              <a:latin typeface="Arial" panose="020B0604020202020204" pitchFamily="34" charset="0"/>
            </a:endParaRPr>
          </a:p>
        </p:txBody>
      </p:sp>
      <p:sp>
        <p:nvSpPr>
          <p:cNvPr id="4" name="Google Shape;578;p80">
            <a:extLst>
              <a:ext uri="{FF2B5EF4-FFF2-40B4-BE49-F238E27FC236}">
                <a16:creationId xmlns:a16="http://schemas.microsoft.com/office/drawing/2014/main" id="{FD794015-67CB-805F-9AD3-EC058280D0AE}"/>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200" b="1">
                <a:solidFill>
                  <a:schemeClr val="accent3"/>
                </a:solidFill>
                <a:latin typeface="+mj-lt"/>
                <a:cs typeface="Arial"/>
                <a:sym typeface="Arial"/>
              </a:defRPr>
            </a:pPr>
            <a:r>
              <a:rPr lang="es-CO" noProof="0" dirty="0"/>
              <a:t>¿Mito o realidad?</a:t>
            </a:r>
          </a:p>
        </p:txBody>
      </p:sp>
      <p:sp>
        <p:nvSpPr>
          <p:cNvPr id="8" name="Rectangle 7">
            <a:extLst>
              <a:ext uri="{FF2B5EF4-FFF2-40B4-BE49-F238E27FC236}">
                <a16:creationId xmlns:a16="http://schemas.microsoft.com/office/drawing/2014/main" id="{5AC173C7-C49C-FDD2-9ECC-ED18E101FC19}"/>
              </a:ext>
            </a:extLst>
          </p:cNvPr>
          <p:cNvSpPr/>
          <p:nvPr/>
        </p:nvSpPr>
        <p:spPr>
          <a:xfrm>
            <a:off x="659756" y="3052248"/>
            <a:ext cx="10872490" cy="2335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9" name="Google Shape;572;p79">
            <a:extLst>
              <a:ext uri="{FF2B5EF4-FFF2-40B4-BE49-F238E27FC236}">
                <a16:creationId xmlns:a16="http://schemas.microsoft.com/office/drawing/2014/main" id="{B06AD434-33FA-9A9A-23B2-E1123F7570A7}"/>
              </a:ext>
            </a:extLst>
          </p:cNvPr>
          <p:cNvSpPr txBox="1"/>
          <p:nvPr/>
        </p:nvSpPr>
        <p:spPr>
          <a:xfrm>
            <a:off x="1384872" y="3305371"/>
            <a:ext cx="9842572" cy="1671878"/>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defRPr sz="2667" b="1">
                <a:solidFill>
                  <a:schemeClr val="accent3"/>
                </a:solidFill>
                <a:latin typeface="Arial"/>
                <a:ea typeface="Arial"/>
                <a:cs typeface="Arial"/>
                <a:sym typeface="Arial"/>
              </a:defRPr>
            </a:pPr>
            <a:r>
              <a:rPr lang="es-CO" noProof="0" dirty="0"/>
              <a:t>¡Esto es un mito!  </a:t>
            </a:r>
            <a:endParaRPr lang="es-CO" sz="2400" b="1" noProof="0" dirty="0">
              <a:solidFill>
                <a:schemeClr val="accent3"/>
              </a:solidFill>
              <a:latin typeface="Arial" panose="020B0604020202020204" pitchFamily="34" charset="0"/>
            </a:endParaRPr>
          </a:p>
          <a:p>
            <a:pPr>
              <a:lnSpc>
                <a:spcPct val="108000"/>
              </a:lnSpc>
              <a:spcAft>
                <a:spcPts val="800"/>
              </a:spcAft>
              <a:defRPr sz="2400">
                <a:solidFill>
                  <a:schemeClr val="bg1"/>
                </a:solidFill>
                <a:latin typeface="Arial"/>
                <a:ea typeface="Arial"/>
                <a:cs typeface="Arial"/>
                <a:sym typeface="Arial"/>
              </a:defRPr>
            </a:pPr>
            <a:r>
              <a:rPr lang="es-CO" noProof="0" dirty="0"/>
              <a:t>La violencia de género está intrínsecamente enraizada en el desequilibrio de poder  </a:t>
            </a:r>
          </a:p>
          <a:p>
            <a:pPr>
              <a:lnSpc>
                <a:spcPct val="108000"/>
              </a:lnSpc>
              <a:spcAft>
                <a:spcPts val="800"/>
              </a:spcAft>
              <a:defRPr sz="2400">
                <a:solidFill>
                  <a:schemeClr val="bg1"/>
                </a:solidFill>
                <a:latin typeface="Arial"/>
                <a:ea typeface="Arial"/>
                <a:cs typeface="Arial"/>
                <a:sym typeface="Arial"/>
              </a:defRPr>
            </a:pPr>
            <a:r>
              <a:rPr lang="es-CO" noProof="0" dirty="0"/>
              <a:t>Las personas sobrevivientes de la violencia nunca tienen la culpa    </a:t>
            </a:r>
            <a:endParaRPr lang="es-CO" sz="2400" noProof="0" dirty="0">
              <a:solidFill>
                <a:schemeClr val="bg1"/>
              </a:solidFill>
              <a:latin typeface="Arial" panose="020B0604020202020204" pitchFamily="34" charset="0"/>
            </a:endParaRPr>
          </a:p>
        </p:txBody>
      </p:sp>
      <p:sp>
        <p:nvSpPr>
          <p:cNvPr id="10" name="Right Arrow 9">
            <a:extLst>
              <a:ext uri="{FF2B5EF4-FFF2-40B4-BE49-F238E27FC236}">
                <a16:creationId xmlns:a16="http://schemas.microsoft.com/office/drawing/2014/main" id="{60412A89-E0E5-0E68-526F-AC2A19D62023}"/>
              </a:ext>
            </a:extLst>
          </p:cNvPr>
          <p:cNvSpPr/>
          <p:nvPr/>
        </p:nvSpPr>
        <p:spPr>
          <a:xfrm>
            <a:off x="659754" y="3393559"/>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2" name="TextBox 1">
            <a:extLst>
              <a:ext uri="{FF2B5EF4-FFF2-40B4-BE49-F238E27FC236}">
                <a16:creationId xmlns:a16="http://schemas.microsoft.com/office/drawing/2014/main" id="{E0B558DB-5399-32D9-557F-5D625E2F471B}"/>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2.5</a:t>
            </a:r>
          </a:p>
        </p:txBody>
      </p:sp>
    </p:spTree>
    <p:extLst>
      <p:ext uri="{BB962C8B-B14F-4D97-AF65-F5344CB8AC3E}">
        <p14:creationId xmlns:p14="http://schemas.microsoft.com/office/powerpoint/2010/main" val="1227228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9" name="Google Shape;549;p76"/>
          <p:cNvSpPr txBox="1"/>
          <p:nvPr/>
        </p:nvSpPr>
        <p:spPr>
          <a:xfrm>
            <a:off x="2554663" y="1929516"/>
            <a:ext cx="7833675" cy="1519208"/>
          </a:xfrm>
          <a:prstGeom prst="rect">
            <a:avLst/>
          </a:prstGeom>
          <a:noFill/>
          <a:ln>
            <a:noFill/>
          </a:ln>
        </p:spPr>
        <p:txBody>
          <a:bodyPr spcFirstLastPara="1" wrap="square" lIns="121900" tIns="60933" rIns="121900" bIns="60933" anchor="t" anchorCtr="0">
            <a:spAutoFit/>
          </a:bodyPr>
          <a:lstStyle/>
          <a:p>
            <a:pPr>
              <a:lnSpc>
                <a:spcPct val="108000"/>
              </a:lnSpc>
              <a:defRPr sz="2800">
                <a:solidFill>
                  <a:srgbClr val="000000"/>
                </a:solidFill>
                <a:latin typeface="Arial"/>
                <a:ea typeface="Arial"/>
                <a:cs typeface="Arial"/>
                <a:sym typeface="Arial"/>
              </a:defRPr>
            </a:pPr>
            <a:r>
              <a:rPr lang="es-CO" noProof="0" dirty="0"/>
              <a:t>A las sobrevivientes que deciden no salir de una situación en la que sufren violencia de género no les importa padecerla. No será para tanto.  </a:t>
            </a:r>
            <a:endParaRPr lang="es-CO" sz="2800" noProof="0" dirty="0">
              <a:latin typeface="Arial" panose="020B0604020202020204" pitchFamily="34" charset="0"/>
            </a:endParaRPr>
          </a:p>
        </p:txBody>
      </p:sp>
      <p:sp>
        <p:nvSpPr>
          <p:cNvPr id="4" name="Google Shape;578;p80">
            <a:extLst>
              <a:ext uri="{FF2B5EF4-FFF2-40B4-BE49-F238E27FC236}">
                <a16:creationId xmlns:a16="http://schemas.microsoft.com/office/drawing/2014/main" id="{A678B58F-F13F-889E-2208-7089F5D7C776}"/>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rPr lang="es-CO" noProof="0" dirty="0"/>
              <a:t>¿Mito o realidad?</a:t>
            </a:r>
          </a:p>
        </p:txBody>
      </p:sp>
      <p:sp>
        <p:nvSpPr>
          <p:cNvPr id="2" name="TextBox 1">
            <a:extLst>
              <a:ext uri="{FF2B5EF4-FFF2-40B4-BE49-F238E27FC236}">
                <a16:creationId xmlns:a16="http://schemas.microsoft.com/office/drawing/2014/main" id="{9D3E678F-6D93-B2F5-A3C4-2BDD7C61ADCA}"/>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2.6</a:t>
            </a:r>
          </a:p>
        </p:txBody>
      </p:sp>
    </p:spTree>
    <p:extLst>
      <p:ext uri="{BB962C8B-B14F-4D97-AF65-F5344CB8AC3E}">
        <p14:creationId xmlns:p14="http://schemas.microsoft.com/office/powerpoint/2010/main" val="3751994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6" name="Google Shape;556;p77"/>
          <p:cNvSpPr txBox="1"/>
          <p:nvPr/>
        </p:nvSpPr>
        <p:spPr>
          <a:xfrm>
            <a:off x="1384870" y="1457578"/>
            <a:ext cx="10147375" cy="861720"/>
          </a:xfrm>
          <a:prstGeom prst="rect">
            <a:avLst/>
          </a:prstGeom>
          <a:noFill/>
          <a:ln>
            <a:noFill/>
          </a:ln>
        </p:spPr>
        <p:txBody>
          <a:bodyPr spcFirstLastPara="1" wrap="square" lIns="121900" tIns="60933" rIns="121900" bIns="60933" anchor="t" anchorCtr="0">
            <a:spAutoFit/>
          </a:bodyPr>
          <a:lstStyle/>
          <a:p>
            <a:pPr>
              <a:defRPr sz="2400">
                <a:solidFill>
                  <a:srgbClr val="000000"/>
                </a:solidFill>
                <a:latin typeface="Arial"/>
                <a:ea typeface="Arial"/>
                <a:cs typeface="Arial"/>
                <a:sym typeface="Arial"/>
              </a:defRPr>
            </a:pPr>
            <a:r>
              <a:rPr lang="es-CO" noProof="0" dirty="0"/>
              <a:t>A las sobrevivientes que deciden no salir de una situación en la que sufren violencia de género no les importa padecerla. No será para tanto.  </a:t>
            </a:r>
            <a:endParaRPr lang="es-CO" sz="2400" noProof="0" dirty="0">
              <a:latin typeface="Arial" panose="020B0604020202020204" pitchFamily="34" charset="0"/>
            </a:endParaRPr>
          </a:p>
        </p:txBody>
      </p:sp>
      <p:sp>
        <p:nvSpPr>
          <p:cNvPr id="4" name="Google Shape;578;p80">
            <a:extLst>
              <a:ext uri="{FF2B5EF4-FFF2-40B4-BE49-F238E27FC236}">
                <a16:creationId xmlns:a16="http://schemas.microsoft.com/office/drawing/2014/main" id="{107306CE-823D-136E-1F46-C109A52FD4D4}"/>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200" b="1">
                <a:solidFill>
                  <a:schemeClr val="accent3"/>
                </a:solidFill>
                <a:latin typeface="+mj-lt"/>
                <a:cs typeface="Arial"/>
                <a:sym typeface="Arial"/>
              </a:defRPr>
            </a:pPr>
            <a:r>
              <a:rPr lang="es-CO" noProof="0" dirty="0"/>
              <a:t>¿Mito o realidad?</a:t>
            </a:r>
          </a:p>
        </p:txBody>
      </p:sp>
      <p:sp>
        <p:nvSpPr>
          <p:cNvPr id="3" name="Rectangle 2">
            <a:extLst>
              <a:ext uri="{FF2B5EF4-FFF2-40B4-BE49-F238E27FC236}">
                <a16:creationId xmlns:a16="http://schemas.microsoft.com/office/drawing/2014/main" id="{9396468F-8907-6D32-EB9D-611886CAA6A9}"/>
              </a:ext>
            </a:extLst>
          </p:cNvPr>
          <p:cNvSpPr/>
          <p:nvPr/>
        </p:nvSpPr>
        <p:spPr>
          <a:xfrm>
            <a:off x="659756" y="2797604"/>
            <a:ext cx="10872490" cy="29247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5" name="Google Shape;572;p79">
            <a:extLst>
              <a:ext uri="{FF2B5EF4-FFF2-40B4-BE49-F238E27FC236}">
                <a16:creationId xmlns:a16="http://schemas.microsoft.com/office/drawing/2014/main" id="{FC311317-6AF2-32A1-FC71-E60A99DE0A50}"/>
              </a:ext>
            </a:extLst>
          </p:cNvPr>
          <p:cNvSpPr txBox="1"/>
          <p:nvPr/>
        </p:nvSpPr>
        <p:spPr>
          <a:xfrm>
            <a:off x="1384872" y="3050728"/>
            <a:ext cx="9842572" cy="2173361"/>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defRPr sz="2667" b="1">
                <a:solidFill>
                  <a:schemeClr val="accent3"/>
                </a:solidFill>
                <a:latin typeface="Arial"/>
                <a:ea typeface="Arial"/>
                <a:cs typeface="Arial"/>
                <a:sym typeface="Arial"/>
              </a:defRPr>
            </a:pPr>
            <a:r>
              <a:rPr lang="es-CO" noProof="0" dirty="0"/>
              <a:t>¡Esto es un mito!  </a:t>
            </a:r>
            <a:endParaRPr lang="es-CO" sz="2400" b="1" noProof="0" dirty="0">
              <a:solidFill>
                <a:schemeClr val="accent3"/>
              </a:solidFill>
              <a:latin typeface="Arial" panose="020B0604020202020204" pitchFamily="34" charset="0"/>
            </a:endParaRPr>
          </a:p>
          <a:p>
            <a:pPr>
              <a:lnSpc>
                <a:spcPct val="108000"/>
              </a:lnSpc>
              <a:spcAft>
                <a:spcPts val="800"/>
              </a:spcAft>
              <a:defRPr sz="2400">
                <a:solidFill>
                  <a:schemeClr val="bg1"/>
                </a:solidFill>
                <a:latin typeface="Arial"/>
                <a:ea typeface="Arial"/>
                <a:cs typeface="Arial"/>
                <a:sym typeface="Arial"/>
              </a:defRPr>
            </a:pPr>
            <a:r>
              <a:rPr lang="es-CO" noProof="0" dirty="0"/>
              <a:t>Hay muchas razones por las que una persona se queda en un hogar en el que hay violencia  </a:t>
            </a:r>
          </a:p>
          <a:p>
            <a:pPr>
              <a:lnSpc>
                <a:spcPct val="108000"/>
              </a:lnSpc>
              <a:spcAft>
                <a:spcPts val="800"/>
              </a:spcAft>
              <a:defRPr sz="2400">
                <a:solidFill>
                  <a:schemeClr val="bg1"/>
                </a:solidFill>
                <a:latin typeface="Arial"/>
                <a:ea typeface="Arial"/>
                <a:cs typeface="Arial"/>
                <a:sym typeface="Arial"/>
              </a:defRPr>
            </a:pPr>
            <a:r>
              <a:rPr lang="es-CO" noProof="0" dirty="0"/>
              <a:t>Tal vez sea la opción más segura para ella en ese momento  </a:t>
            </a:r>
          </a:p>
          <a:p>
            <a:pPr>
              <a:lnSpc>
                <a:spcPct val="108000"/>
              </a:lnSpc>
              <a:spcAft>
                <a:spcPts val="800"/>
              </a:spcAft>
              <a:defRPr sz="2400">
                <a:solidFill>
                  <a:schemeClr val="bg1"/>
                </a:solidFill>
                <a:latin typeface="Arial"/>
                <a:ea typeface="Arial"/>
                <a:cs typeface="Arial"/>
                <a:sym typeface="Arial"/>
              </a:defRPr>
            </a:pPr>
            <a:r>
              <a:rPr lang="es-CO" noProof="0" dirty="0"/>
              <a:t>La violencia doméstica o de pareja a largo plazo puede ser grave      </a:t>
            </a:r>
            <a:endParaRPr lang="es-CO" sz="2400" noProof="0" dirty="0">
              <a:solidFill>
                <a:schemeClr val="bg1"/>
              </a:solidFill>
              <a:latin typeface="Arial" panose="020B0604020202020204" pitchFamily="34" charset="0"/>
            </a:endParaRPr>
          </a:p>
        </p:txBody>
      </p:sp>
      <p:sp>
        <p:nvSpPr>
          <p:cNvPr id="6" name="Right Arrow 5">
            <a:extLst>
              <a:ext uri="{FF2B5EF4-FFF2-40B4-BE49-F238E27FC236}">
                <a16:creationId xmlns:a16="http://schemas.microsoft.com/office/drawing/2014/main" id="{AF547271-174C-6875-6A2F-6558BAC09EA8}"/>
              </a:ext>
            </a:extLst>
          </p:cNvPr>
          <p:cNvSpPr/>
          <p:nvPr/>
        </p:nvSpPr>
        <p:spPr>
          <a:xfrm>
            <a:off x="659754" y="3138916"/>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2" name="TextBox 1">
            <a:extLst>
              <a:ext uri="{FF2B5EF4-FFF2-40B4-BE49-F238E27FC236}">
                <a16:creationId xmlns:a16="http://schemas.microsoft.com/office/drawing/2014/main" id="{33AC66DE-B951-FCD5-1277-0E9FFAC49E71}"/>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2.7</a:t>
            </a:r>
          </a:p>
        </p:txBody>
      </p:sp>
    </p:spTree>
    <p:extLst>
      <p:ext uri="{BB962C8B-B14F-4D97-AF65-F5344CB8AC3E}">
        <p14:creationId xmlns:p14="http://schemas.microsoft.com/office/powerpoint/2010/main" val="1617310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4" name="Google Shape;564;p78"/>
          <p:cNvSpPr txBox="1"/>
          <p:nvPr/>
        </p:nvSpPr>
        <p:spPr>
          <a:xfrm>
            <a:off x="2102177" y="2274287"/>
            <a:ext cx="7937369" cy="1415718"/>
          </a:xfrm>
          <a:prstGeom prst="rect">
            <a:avLst/>
          </a:prstGeom>
          <a:noFill/>
          <a:ln>
            <a:noFill/>
          </a:ln>
        </p:spPr>
        <p:txBody>
          <a:bodyPr spcFirstLastPara="1" wrap="square" lIns="121900" tIns="60933" rIns="121900" bIns="60933" anchor="t" anchorCtr="0">
            <a:spAutoFit/>
          </a:bodyPr>
          <a:lstStyle/>
          <a:p>
            <a:pPr>
              <a:defRPr sz="2800">
                <a:solidFill>
                  <a:srgbClr val="000000"/>
                </a:solidFill>
                <a:latin typeface="Arial"/>
                <a:ea typeface="Arial"/>
                <a:cs typeface="Arial"/>
                <a:sym typeface="Arial"/>
              </a:defRPr>
            </a:pPr>
            <a:r>
              <a:rPr lang="es-CO" noProof="0" dirty="0"/>
              <a:t>Los hombres son violentos por naturaleza. Los combates aumentan los impulsos sexuales y los soldados no pueden evitar obligar a las mujeres a satisfacer esas necesidades.  </a:t>
            </a:r>
            <a:endParaRPr lang="es-CO" sz="2800" noProof="0" dirty="0">
              <a:latin typeface="Arial" panose="020B0604020202020204" pitchFamily="34" charset="0"/>
            </a:endParaRPr>
          </a:p>
        </p:txBody>
      </p:sp>
      <p:sp>
        <p:nvSpPr>
          <p:cNvPr id="4" name="Google Shape;578;p80">
            <a:extLst>
              <a:ext uri="{FF2B5EF4-FFF2-40B4-BE49-F238E27FC236}">
                <a16:creationId xmlns:a16="http://schemas.microsoft.com/office/drawing/2014/main" id="{2BE94107-DC79-E14A-BB49-5BB34A815495}"/>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rPr lang="es-CO" noProof="0" dirty="0"/>
              <a:t>¿Mito o realidad?</a:t>
            </a:r>
          </a:p>
        </p:txBody>
      </p:sp>
      <p:sp>
        <p:nvSpPr>
          <p:cNvPr id="2" name="TextBox 1">
            <a:extLst>
              <a:ext uri="{FF2B5EF4-FFF2-40B4-BE49-F238E27FC236}">
                <a16:creationId xmlns:a16="http://schemas.microsoft.com/office/drawing/2014/main" id="{5981AFB8-9A5E-06C6-1699-8DC076810EA6}"/>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2.8</a:t>
            </a:r>
          </a:p>
        </p:txBody>
      </p:sp>
    </p:spTree>
    <p:extLst>
      <p:ext uri="{BB962C8B-B14F-4D97-AF65-F5344CB8AC3E}">
        <p14:creationId xmlns:p14="http://schemas.microsoft.com/office/powerpoint/2010/main" val="941654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3" name="Rectangle 2">
            <a:extLst>
              <a:ext uri="{FF2B5EF4-FFF2-40B4-BE49-F238E27FC236}">
                <a16:creationId xmlns:a16="http://schemas.microsoft.com/office/drawing/2014/main" id="{07669E4E-8DB9-697A-D176-E3856BE906CC}"/>
              </a:ext>
            </a:extLst>
          </p:cNvPr>
          <p:cNvSpPr/>
          <p:nvPr/>
        </p:nvSpPr>
        <p:spPr>
          <a:xfrm>
            <a:off x="659756" y="3052248"/>
            <a:ext cx="10872490" cy="2040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571" name="Google Shape;571;p79"/>
          <p:cNvSpPr txBox="1"/>
          <p:nvPr/>
        </p:nvSpPr>
        <p:spPr>
          <a:xfrm>
            <a:off x="1508289" y="1642962"/>
            <a:ext cx="9719156" cy="861720"/>
          </a:xfrm>
          <a:prstGeom prst="rect">
            <a:avLst/>
          </a:prstGeom>
          <a:noFill/>
          <a:ln>
            <a:noFill/>
          </a:ln>
        </p:spPr>
        <p:txBody>
          <a:bodyPr spcFirstLastPara="1" wrap="square" lIns="121900" tIns="60933" rIns="121900" bIns="60933" anchor="t" anchorCtr="0">
            <a:spAutoFit/>
          </a:bodyPr>
          <a:lstStyle/>
          <a:p>
            <a:pPr>
              <a:defRPr sz="2400">
                <a:solidFill>
                  <a:srgbClr val="000000"/>
                </a:solidFill>
                <a:latin typeface="Arial"/>
                <a:ea typeface="Arial"/>
                <a:cs typeface="Arial"/>
                <a:sym typeface="Arial"/>
              </a:defRPr>
            </a:pPr>
            <a:r>
              <a:rPr lang="es-CO" noProof="0" dirty="0"/>
              <a:t>Los hombres son violentos por naturaleza. Los combates aumentan los impulsos sexuales y los soldados no pueden evitar obligar a las mujeres a satisfacer esas necesidades.  </a:t>
            </a:r>
            <a:endParaRPr lang="es-CO" sz="2400" noProof="0" dirty="0">
              <a:latin typeface="Arial" panose="020B0604020202020204" pitchFamily="34" charset="0"/>
            </a:endParaRPr>
          </a:p>
        </p:txBody>
      </p:sp>
      <p:sp>
        <p:nvSpPr>
          <p:cNvPr id="572" name="Google Shape;572;p79"/>
          <p:cNvSpPr txBox="1"/>
          <p:nvPr/>
        </p:nvSpPr>
        <p:spPr>
          <a:xfrm>
            <a:off x="1384872" y="3305371"/>
            <a:ext cx="9842572" cy="1569286"/>
          </a:xfrm>
          <a:prstGeom prst="rect">
            <a:avLst/>
          </a:prstGeom>
          <a:noFill/>
          <a:ln>
            <a:noFill/>
          </a:ln>
        </p:spPr>
        <p:txBody>
          <a:bodyPr spcFirstLastPara="1" wrap="square" lIns="121900" tIns="60933" rIns="121900" bIns="60933" anchor="t" anchorCtr="0">
            <a:spAutoFit/>
          </a:bodyPr>
          <a:lstStyle/>
          <a:p>
            <a:pPr>
              <a:lnSpc>
                <a:spcPct val="108000"/>
              </a:lnSpc>
              <a:spcAft>
                <a:spcPts val="800"/>
              </a:spcAft>
              <a:defRPr sz="2667" b="1">
                <a:solidFill>
                  <a:schemeClr val="accent3"/>
                </a:solidFill>
                <a:latin typeface="Arial"/>
                <a:ea typeface="Arial"/>
                <a:cs typeface="Arial"/>
                <a:sym typeface="Arial"/>
              </a:defRPr>
            </a:pPr>
            <a:r>
              <a:rPr lang="es-CO" noProof="0" dirty="0"/>
              <a:t>¡Esto es un mito!  </a:t>
            </a:r>
            <a:endParaRPr lang="es-CO" sz="2400" b="1" noProof="0" dirty="0">
              <a:solidFill>
                <a:schemeClr val="accent3"/>
              </a:solidFill>
              <a:latin typeface="Arial" panose="020B0604020202020204" pitchFamily="34" charset="0"/>
            </a:endParaRPr>
          </a:p>
          <a:p>
            <a:pPr>
              <a:lnSpc>
                <a:spcPct val="108000"/>
              </a:lnSpc>
              <a:spcAft>
                <a:spcPts val="800"/>
              </a:spcAft>
              <a:defRPr sz="2400">
                <a:solidFill>
                  <a:schemeClr val="bg1"/>
                </a:solidFill>
                <a:latin typeface="Arial"/>
                <a:ea typeface="Arial"/>
                <a:cs typeface="Arial"/>
                <a:sym typeface="Arial"/>
              </a:defRPr>
            </a:pPr>
            <a:r>
              <a:rPr lang="es-CO" noProof="0" dirty="0"/>
              <a:t>Las tendencias violentas y el control sexual no están biológicamente enraizados en el sexo genético  </a:t>
            </a:r>
            <a:endParaRPr lang="es-CO" sz="2400" noProof="0" dirty="0">
              <a:solidFill>
                <a:schemeClr val="bg1"/>
              </a:solidFill>
              <a:latin typeface="Arial" panose="020B0604020202020204" pitchFamily="34" charset="0"/>
            </a:endParaRPr>
          </a:p>
        </p:txBody>
      </p:sp>
      <p:sp>
        <p:nvSpPr>
          <p:cNvPr id="4" name="Google Shape;578;p80">
            <a:extLst>
              <a:ext uri="{FF2B5EF4-FFF2-40B4-BE49-F238E27FC236}">
                <a16:creationId xmlns:a16="http://schemas.microsoft.com/office/drawing/2014/main" id="{69FF4D06-32ED-7772-E7D7-86963B5CA64E}"/>
              </a:ext>
            </a:extLst>
          </p:cNvPr>
          <p:cNvSpPr txBox="1"/>
          <p:nvPr/>
        </p:nvSpPr>
        <p:spPr>
          <a:xfrm>
            <a:off x="0" y="24740"/>
            <a:ext cx="12192000" cy="1354355"/>
          </a:xfrm>
          <a:prstGeom prst="rect">
            <a:avLst/>
          </a:prstGeom>
          <a:noFill/>
          <a:ln>
            <a:noFill/>
          </a:ln>
        </p:spPr>
        <p:txBody>
          <a:bodyPr spcFirstLastPara="1" wrap="square" lIns="121900" tIns="121900" rIns="121900" bIns="121900" anchor="ctr" anchorCtr="0">
            <a:noAutofit/>
          </a:bodyPr>
          <a:lstStyle/>
          <a:p>
            <a:pPr algn="ctr">
              <a:buClr>
                <a:srgbClr val="000000"/>
              </a:buClr>
              <a:buSzPts val="2400"/>
              <a:defRPr sz="3400" b="1">
                <a:solidFill>
                  <a:schemeClr val="accent3"/>
                </a:solidFill>
                <a:latin typeface="+mj-lt"/>
                <a:cs typeface="Arial"/>
                <a:sym typeface="Arial"/>
              </a:defRPr>
            </a:pPr>
            <a:r>
              <a:rPr lang="es-CO" noProof="0" dirty="0"/>
              <a:t>¿Mito o realidad?</a:t>
            </a:r>
          </a:p>
        </p:txBody>
      </p:sp>
      <p:sp>
        <p:nvSpPr>
          <p:cNvPr id="5" name="Right Arrow 4">
            <a:extLst>
              <a:ext uri="{FF2B5EF4-FFF2-40B4-BE49-F238E27FC236}">
                <a16:creationId xmlns:a16="http://schemas.microsoft.com/office/drawing/2014/main" id="{E3F16559-A20A-D701-65E1-3E88005206CE}"/>
              </a:ext>
            </a:extLst>
          </p:cNvPr>
          <p:cNvSpPr/>
          <p:nvPr/>
        </p:nvSpPr>
        <p:spPr>
          <a:xfrm>
            <a:off x="659754" y="3393559"/>
            <a:ext cx="725117" cy="420628"/>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CO" noProof="0" dirty="0"/>
          </a:p>
        </p:txBody>
      </p:sp>
      <p:sp>
        <p:nvSpPr>
          <p:cNvPr id="2" name="TextBox 1">
            <a:extLst>
              <a:ext uri="{FF2B5EF4-FFF2-40B4-BE49-F238E27FC236}">
                <a16:creationId xmlns:a16="http://schemas.microsoft.com/office/drawing/2014/main" id="{CB17F18E-3C26-B042-B68D-DF2C2FE4BF0D}"/>
              </a:ext>
            </a:extLst>
          </p:cNvPr>
          <p:cNvSpPr txBox="1"/>
          <p:nvPr/>
        </p:nvSpPr>
        <p:spPr>
          <a:xfrm>
            <a:off x="11620072" y="6349429"/>
            <a:ext cx="517337" cy="358688"/>
          </a:xfrm>
          <a:prstGeom prst="rect">
            <a:avLst/>
          </a:prstGeom>
          <a:solidFill>
            <a:schemeClr val="bg1"/>
          </a:solidFill>
          <a:ln>
            <a:solidFill>
              <a:schemeClr val="bg1"/>
            </a:solidFill>
          </a:ln>
        </p:spPr>
        <p:txBody>
          <a:bodyPr wrap="square">
            <a:spAutoFit/>
          </a:bodyPr>
          <a:lstStyle/>
          <a:p>
            <a:pPr algn="r">
              <a:lnSpc>
                <a:spcPct val="200000"/>
              </a:lnSpc>
              <a:defRPr sz="1000">
                <a:latin typeface="Aptos" panose="020B0004020202020204" pitchFamily="34" charset="0"/>
              </a:defRPr>
            </a:pPr>
            <a:r>
              <a:rPr lang="es-CO" noProof="0" dirty="0"/>
              <a:t>2.9</a:t>
            </a:r>
          </a:p>
        </p:txBody>
      </p:sp>
    </p:spTree>
    <p:extLst>
      <p:ext uri="{BB962C8B-B14F-4D97-AF65-F5344CB8AC3E}">
        <p14:creationId xmlns:p14="http://schemas.microsoft.com/office/powerpoint/2010/main" val="2976818819"/>
      </p:ext>
    </p:extLst>
  </p:cSld>
  <p:clrMapOvr>
    <a:masterClrMapping/>
  </p:clrMapOvr>
</p:sld>
</file>

<file path=ppt/theme/theme1.xml><?xml version="1.0" encoding="utf-8"?>
<a:theme xmlns:a="http://schemas.openxmlformats.org/drawingml/2006/main" name="1_Office Theme 4 - WHO">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5">
  <a:themeElements>
    <a:clrScheme name="WHO">
      <a:dk1>
        <a:srgbClr val="000000"/>
      </a:dk1>
      <a:lt1>
        <a:srgbClr val="FFFFFF"/>
      </a:lt1>
      <a:dk2>
        <a:srgbClr val="000000"/>
      </a:dk2>
      <a:lt2>
        <a:srgbClr val="E7E6E6"/>
      </a:lt2>
      <a:accent1>
        <a:srgbClr val="00205C"/>
      </a:accent1>
      <a:accent2>
        <a:srgbClr val="009ADE"/>
      </a:accent2>
      <a:accent3>
        <a:srgbClr val="F26829"/>
      </a:accent3>
      <a:accent4>
        <a:srgbClr val="A6228C"/>
      </a:accent4>
      <a:accent5>
        <a:srgbClr val="80BC00"/>
      </a:accent5>
      <a:accent6>
        <a:srgbClr val="5B2C86"/>
      </a:accent6>
      <a:hlink>
        <a:srgbClr val="009ADE"/>
      </a:hlink>
      <a:folHlink>
        <a:srgbClr val="009ADE"/>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21493</TotalTime>
  <Words>1711</Words>
  <Application>Microsoft Office PowerPoint</Application>
  <PresentationFormat>Widescreen</PresentationFormat>
  <Paragraphs>103</Paragraphs>
  <Slides>15</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Aptos</vt:lpstr>
      <vt:lpstr>Arial</vt:lpstr>
      <vt:lpstr>Calibri</vt:lpstr>
      <vt:lpstr>Wingdings</vt:lpstr>
      <vt:lpstr>1_Office Theme 4 - WHO</vt:lpstr>
      <vt:lpstr>1_Office Theme 5</vt:lpstr>
      <vt:lpstr>Presentación con diapositivas </vt:lpstr>
      <vt:lpstr>PowerPoint Presentation</vt:lpstr>
      <vt:lpstr>Objetivos de la sesión</vt:lpstr>
      <vt:lpstr>¿Mito o realidad?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Votar con los pies:</vt:lpstr>
      <vt:lpstr>PowerPoint Presentation</vt:lpstr>
      <vt:lpstr>La culpa nos cubre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Money (Green Ink)</dc:creator>
  <cp:lastModifiedBy>رفعت عبدالغني</cp:lastModifiedBy>
  <cp:revision>692</cp:revision>
  <cp:lastPrinted>2024-11-29T14:13:27Z</cp:lastPrinted>
  <dcterms:created xsi:type="dcterms:W3CDTF">2024-07-22T16:05:02Z</dcterms:created>
  <dcterms:modified xsi:type="dcterms:W3CDTF">2025-10-02T18:00:58Z</dcterms:modified>
</cp:coreProperties>
</file>